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30"/>
  </p:notesMasterIdLst>
  <p:sldIdLst>
    <p:sldId id="256" r:id="rId2"/>
    <p:sldId id="257" r:id="rId3"/>
    <p:sldId id="259" r:id="rId4"/>
    <p:sldId id="260" r:id="rId5"/>
    <p:sldId id="263" r:id="rId6"/>
    <p:sldId id="258" r:id="rId7"/>
    <p:sldId id="264" r:id="rId8"/>
    <p:sldId id="265" r:id="rId9"/>
    <p:sldId id="266" r:id="rId10"/>
    <p:sldId id="267" r:id="rId11"/>
    <p:sldId id="261" r:id="rId12"/>
    <p:sldId id="268" r:id="rId13"/>
    <p:sldId id="269" r:id="rId14"/>
    <p:sldId id="270" r:id="rId15"/>
    <p:sldId id="271" r:id="rId16"/>
    <p:sldId id="273" r:id="rId17"/>
    <p:sldId id="262" r:id="rId18"/>
    <p:sldId id="286" r:id="rId19"/>
    <p:sldId id="274" r:id="rId20"/>
    <p:sldId id="287" r:id="rId21"/>
    <p:sldId id="275" r:id="rId22"/>
    <p:sldId id="288" r:id="rId23"/>
    <p:sldId id="276" r:id="rId24"/>
    <p:sldId id="277" r:id="rId25"/>
    <p:sldId id="289" r:id="rId26"/>
    <p:sldId id="278" r:id="rId27"/>
    <p:sldId id="290"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3EE4A2-1AC9-4534-AF7A-3A3FED30DF55}">
          <p14:sldIdLst>
            <p14:sldId id="256"/>
            <p14:sldId id="257"/>
            <p14:sldId id="259"/>
            <p14:sldId id="260"/>
            <p14:sldId id="263"/>
            <p14:sldId id="258"/>
            <p14:sldId id="264"/>
            <p14:sldId id="265"/>
            <p14:sldId id="266"/>
            <p14:sldId id="267"/>
            <p14:sldId id="261"/>
            <p14:sldId id="268"/>
            <p14:sldId id="269"/>
            <p14:sldId id="270"/>
            <p14:sldId id="271"/>
            <p14:sldId id="273"/>
            <p14:sldId id="262"/>
            <p14:sldId id="286"/>
            <p14:sldId id="274"/>
            <p14:sldId id="287"/>
            <p14:sldId id="275"/>
            <p14:sldId id="288"/>
            <p14:sldId id="276"/>
            <p14:sldId id="277"/>
            <p14:sldId id="289"/>
            <p14:sldId id="278"/>
            <p14:sldId id="290"/>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8EEE3D-BF2B-4172-AF0B-FC52E97763F0}" v="2" dt="2023-07-02T14:08:00.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80816" autoAdjust="0"/>
  </p:normalViewPr>
  <p:slideViewPr>
    <p:cSldViewPr snapToGrid="0">
      <p:cViewPr varScale="1">
        <p:scale>
          <a:sx n="67" d="100"/>
          <a:sy n="67" d="100"/>
        </p:scale>
        <p:origin x="13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2C3E0-3094-4E2E-8A7A-0AD0B3E16E40}" type="datetimeFigureOut">
              <a:rPr lang="en-US" smtClean="0"/>
              <a:t>7/2/2023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F5298-517C-4C2A-A197-0AAF3C6ABAC1}" type="slidenum">
              <a:rPr lang="en-US" smtClean="0"/>
              <a:t>‹#›</a:t>
            </a:fld>
            <a:endParaRPr lang="en-US"/>
          </a:p>
        </p:txBody>
      </p:sp>
    </p:spTree>
    <p:extLst>
      <p:ext uri="{BB962C8B-B14F-4D97-AF65-F5344CB8AC3E}">
        <p14:creationId xmlns:p14="http://schemas.microsoft.com/office/powerpoint/2010/main" val="2076628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 CHURCH AND ONLINE</a:t>
            </a:r>
          </a:p>
          <a:p>
            <a:r>
              <a:rPr lang="en-US" dirty="0"/>
              <a:t>-INVITE YOUNG ADULTS</a:t>
            </a:r>
          </a:p>
          <a:p>
            <a:r>
              <a:rPr lang="en-US" dirty="0"/>
              <a:t>-START WITH EMPTY GAS STORY</a:t>
            </a:r>
          </a:p>
          <a:p>
            <a:r>
              <a:rPr lang="en-US" dirty="0"/>
              <a:t>-BEING EMPTY CAN BE ASSOCIATED AS</a:t>
            </a:r>
          </a:p>
          <a:p>
            <a:r>
              <a:rPr lang="en-US" dirty="0"/>
              <a:t>A BAD THINGS BUT THIS SHOULDN’T</a:t>
            </a:r>
          </a:p>
          <a:p>
            <a:r>
              <a:rPr lang="en-US" dirty="0"/>
              <a:t>BE THE CASE IN MOST SITUATIONS. </a:t>
            </a:r>
          </a:p>
        </p:txBody>
      </p:sp>
      <p:sp>
        <p:nvSpPr>
          <p:cNvPr id="4" name="Slide Number Placeholder 3"/>
          <p:cNvSpPr>
            <a:spLocks noGrp="1"/>
          </p:cNvSpPr>
          <p:nvPr>
            <p:ph type="sldNum" sz="quarter" idx="5"/>
          </p:nvPr>
        </p:nvSpPr>
        <p:spPr/>
        <p:txBody>
          <a:bodyPr/>
          <a:lstStyle/>
          <a:p>
            <a:fld id="{D8EF5298-517C-4C2A-A197-0AAF3C6ABAC1}" type="slidenum">
              <a:rPr lang="en-US" smtClean="0"/>
              <a:t>1</a:t>
            </a:fld>
            <a:endParaRPr lang="en-US"/>
          </a:p>
        </p:txBody>
      </p:sp>
    </p:spTree>
    <p:extLst>
      <p:ext uri="{BB962C8B-B14F-4D97-AF65-F5344CB8AC3E}">
        <p14:creationId xmlns:p14="http://schemas.microsoft.com/office/powerpoint/2010/main" val="516781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-KNOW: </a:t>
            </a:r>
            <a:r>
              <a:rPr lang="en-US" dirty="0"/>
              <a:t>MOST OF US ARE ALREADY FILLED WITH</a:t>
            </a:r>
          </a:p>
          <a:p>
            <a:r>
              <a:rPr lang="en-US" dirty="0"/>
              <a:t>WHAT WE THINK WE DON’T HAVE.</a:t>
            </a:r>
          </a:p>
          <a:p>
            <a:r>
              <a:rPr lang="en-US" b="1" dirty="0"/>
              <a:t>DO: </a:t>
            </a:r>
            <a:r>
              <a:rPr lang="en-US" dirty="0"/>
              <a:t>REFLECT ON WHAT HE HAS TOLD AND ASSIGNED </a:t>
            </a:r>
          </a:p>
          <a:p>
            <a:r>
              <a:rPr lang="en-US" dirty="0"/>
              <a:t>TO YOU, AND </a:t>
            </a:r>
            <a:r>
              <a:rPr lang="en-US" b="0" u="sng" dirty="0"/>
              <a:t>BE EMPTY</a:t>
            </a:r>
            <a:r>
              <a:rPr lang="en-US" b="0" u="none" dirty="0"/>
              <a:t>. </a:t>
            </a:r>
          </a:p>
          <a:p>
            <a:r>
              <a:rPr lang="en-US" b="1" u="none" dirty="0"/>
              <a:t>WHY: </a:t>
            </a:r>
            <a:r>
              <a:rPr lang="en-US" b="0" u="none" dirty="0"/>
              <a:t>1) SEEK TO BE EMPTY, 2) HAVE MORE JOY</a:t>
            </a:r>
          </a:p>
          <a:p>
            <a:r>
              <a:rPr lang="en-US" b="0" u="none" dirty="0"/>
              <a:t>3) LIVE MORE FREE. </a:t>
            </a:r>
          </a:p>
          <a:p>
            <a:r>
              <a:rPr lang="en-US" b="0" u="none" dirty="0"/>
              <a:t>-MUST KNOW WE ARE EQUIPPED </a:t>
            </a:r>
            <a:r>
              <a:rPr lang="en-US" b="1" u="none" dirty="0"/>
              <a:t>(NS)</a:t>
            </a:r>
            <a:endParaRPr lang="en-US" b="1" dirty="0"/>
          </a:p>
          <a:p>
            <a:endParaRPr lang="en-US" dirty="0"/>
          </a:p>
        </p:txBody>
      </p:sp>
      <p:sp>
        <p:nvSpPr>
          <p:cNvPr id="4" name="Slide Number Placeholder 3"/>
          <p:cNvSpPr>
            <a:spLocks noGrp="1"/>
          </p:cNvSpPr>
          <p:nvPr>
            <p:ph type="sldNum" sz="quarter" idx="5"/>
          </p:nvPr>
        </p:nvSpPr>
        <p:spPr/>
        <p:txBody>
          <a:bodyPr/>
          <a:lstStyle/>
          <a:p>
            <a:fld id="{D8EF5298-517C-4C2A-A197-0AAF3C6ABAC1}" type="slidenum">
              <a:rPr lang="en-US" smtClean="0"/>
              <a:t>10</a:t>
            </a:fld>
            <a:endParaRPr lang="en-US"/>
          </a:p>
        </p:txBody>
      </p:sp>
    </p:spTree>
    <p:extLst>
      <p:ext uri="{BB962C8B-B14F-4D97-AF65-F5344CB8AC3E}">
        <p14:creationId xmlns:p14="http://schemas.microsoft.com/office/powerpoint/2010/main" val="704465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-EPHESIANS 4:11</a:t>
            </a:r>
          </a:p>
          <a:p>
            <a:r>
              <a:rPr lang="en-US" dirty="0"/>
              <a:t>-THE HS GRACIOUSLY PLACED DIFFERENT</a:t>
            </a:r>
          </a:p>
          <a:p>
            <a:r>
              <a:rPr lang="en-US" dirty="0"/>
              <a:t>GIFTS INSIDE OF US FOR THE EDIFICATION</a:t>
            </a:r>
          </a:p>
          <a:p>
            <a:r>
              <a:rPr lang="en-US" dirty="0"/>
              <a:t>OF THE CHURCH.</a:t>
            </a:r>
          </a:p>
          <a:p>
            <a:pPr marL="0" indent="0">
              <a:buFontTx/>
              <a:buNone/>
            </a:pPr>
            <a:r>
              <a:rPr lang="en-US" dirty="0"/>
              <a:t>-1 COR 12:11 </a:t>
            </a:r>
            <a:r>
              <a:rPr lang="en-US" sz="1600" b="0" i="0" dirty="0">
                <a:solidFill>
                  <a:srgbClr val="000000"/>
                </a:solidFill>
                <a:effectLst/>
                <a:latin typeface="system-ui"/>
              </a:rPr>
              <a:t>WHO APPORTIONS TO </a:t>
            </a:r>
          </a:p>
          <a:p>
            <a:pPr marL="0" indent="0">
              <a:buFontTx/>
              <a:buNone/>
            </a:pPr>
            <a:r>
              <a:rPr lang="en-US" sz="1600" b="0" i="0" dirty="0">
                <a:solidFill>
                  <a:srgbClr val="000000"/>
                </a:solidFill>
                <a:effectLst/>
                <a:latin typeface="system-ui"/>
              </a:rPr>
              <a:t>EACH ONE INDIVIDUALLY AS HE WILLS. </a:t>
            </a:r>
            <a:r>
              <a:rPr lang="en-US" sz="1600" b="1" i="0" dirty="0">
                <a:solidFill>
                  <a:srgbClr val="000000"/>
                </a:solidFill>
                <a:effectLst/>
                <a:latin typeface="system-ui"/>
              </a:rPr>
              <a:t>(NS)</a:t>
            </a:r>
            <a:endParaRPr lang="en-US" b="1" dirty="0"/>
          </a:p>
        </p:txBody>
      </p:sp>
      <p:sp>
        <p:nvSpPr>
          <p:cNvPr id="4" name="Slide Number Placeholder 3"/>
          <p:cNvSpPr>
            <a:spLocks noGrp="1"/>
          </p:cNvSpPr>
          <p:nvPr>
            <p:ph type="sldNum" sz="quarter" idx="5"/>
          </p:nvPr>
        </p:nvSpPr>
        <p:spPr/>
        <p:txBody>
          <a:bodyPr/>
          <a:lstStyle/>
          <a:p>
            <a:fld id="{D8EF5298-517C-4C2A-A197-0AAF3C6ABAC1}" type="slidenum">
              <a:rPr lang="en-US" smtClean="0"/>
              <a:t>11</a:t>
            </a:fld>
            <a:endParaRPr lang="en-US"/>
          </a:p>
        </p:txBody>
      </p:sp>
    </p:spTree>
    <p:extLst>
      <p:ext uri="{BB962C8B-B14F-4D97-AF65-F5344CB8AC3E}">
        <p14:creationId xmlns:p14="http://schemas.microsoft.com/office/powerpoint/2010/main" val="1060025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KNEW HE WAS EQUIPPED (9:17)</a:t>
            </a:r>
          </a:p>
          <a:p>
            <a:r>
              <a:rPr lang="en-US" dirty="0"/>
              <a:t>-PAUL KNEW HIS ASSIGNMENT (9:15)</a:t>
            </a:r>
          </a:p>
          <a:p>
            <a:r>
              <a:rPr lang="en-US" dirty="0"/>
              <a:t>-PAUL KNEW HIS HAD TO EMPTY HIMSELF</a:t>
            </a:r>
          </a:p>
          <a:p>
            <a:r>
              <a:rPr lang="en-US" dirty="0"/>
              <a:t>(20:20,24,26)</a:t>
            </a:r>
          </a:p>
          <a:p>
            <a:r>
              <a:rPr lang="en-US" b="1" dirty="0"/>
              <a:t>(NS)</a:t>
            </a:r>
          </a:p>
        </p:txBody>
      </p:sp>
      <p:sp>
        <p:nvSpPr>
          <p:cNvPr id="4" name="Slide Number Placeholder 3"/>
          <p:cNvSpPr>
            <a:spLocks noGrp="1"/>
          </p:cNvSpPr>
          <p:nvPr>
            <p:ph type="sldNum" sz="quarter" idx="5"/>
          </p:nvPr>
        </p:nvSpPr>
        <p:spPr/>
        <p:txBody>
          <a:bodyPr/>
          <a:lstStyle/>
          <a:p>
            <a:fld id="{D8EF5298-517C-4C2A-A197-0AAF3C6ABAC1}" type="slidenum">
              <a:rPr lang="en-US" smtClean="0"/>
              <a:t>12</a:t>
            </a:fld>
            <a:endParaRPr lang="en-US"/>
          </a:p>
        </p:txBody>
      </p:sp>
    </p:spTree>
    <p:extLst>
      <p:ext uri="{BB962C8B-B14F-4D97-AF65-F5344CB8AC3E}">
        <p14:creationId xmlns:p14="http://schemas.microsoft.com/office/powerpoint/2010/main" val="3432968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EF5298-517C-4C2A-A197-0AAF3C6ABAC1}" type="slidenum">
              <a:rPr lang="en-US" smtClean="0"/>
              <a:t>13</a:t>
            </a:fld>
            <a:endParaRPr lang="en-US"/>
          </a:p>
        </p:txBody>
      </p:sp>
    </p:spTree>
    <p:extLst>
      <p:ext uri="{BB962C8B-B14F-4D97-AF65-F5344CB8AC3E}">
        <p14:creationId xmlns:p14="http://schemas.microsoft.com/office/powerpoint/2010/main" val="3469829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IM READING KJV VERSION</a:t>
            </a:r>
          </a:p>
          <a:p>
            <a:r>
              <a:rPr lang="en-US" dirty="0"/>
              <a:t>- MEANING-TO WITHDRAW, CONCEAL,</a:t>
            </a:r>
          </a:p>
          <a:p>
            <a:r>
              <a:rPr lang="en-US" dirty="0"/>
              <a:t>COWER, SHRINK, TO BE HESITANT.</a:t>
            </a:r>
          </a:p>
          <a:p>
            <a:r>
              <a:rPr lang="en-US" dirty="0"/>
              <a:t>-MEDICAL WORD USED TO WITHOLD</a:t>
            </a:r>
          </a:p>
          <a:p>
            <a:r>
              <a:rPr lang="en-US" dirty="0"/>
              <a:t>FOOD FROM A PATIENT.</a:t>
            </a:r>
          </a:p>
          <a:p>
            <a:r>
              <a:rPr lang="en-US" dirty="0"/>
              <a:t>-BIGGEST THING HOLDING US IS FEAR!</a:t>
            </a:r>
          </a:p>
        </p:txBody>
      </p:sp>
      <p:sp>
        <p:nvSpPr>
          <p:cNvPr id="4" name="Slide Number Placeholder 3"/>
          <p:cNvSpPr>
            <a:spLocks noGrp="1"/>
          </p:cNvSpPr>
          <p:nvPr>
            <p:ph type="sldNum" sz="quarter" idx="5"/>
          </p:nvPr>
        </p:nvSpPr>
        <p:spPr/>
        <p:txBody>
          <a:bodyPr/>
          <a:lstStyle/>
          <a:p>
            <a:fld id="{D8EF5298-517C-4C2A-A197-0AAF3C6ABAC1}" type="slidenum">
              <a:rPr lang="en-US" smtClean="0"/>
              <a:t>14</a:t>
            </a:fld>
            <a:endParaRPr lang="en-US"/>
          </a:p>
        </p:txBody>
      </p:sp>
    </p:spTree>
    <p:extLst>
      <p:ext uri="{BB962C8B-B14F-4D97-AF65-F5344CB8AC3E}">
        <p14:creationId xmlns:p14="http://schemas.microsoft.com/office/powerpoint/2010/main" val="337199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-MAKES YOU FEEL 3 THINGS:</a:t>
            </a:r>
          </a:p>
          <a:p>
            <a:r>
              <a:rPr lang="en-US" dirty="0"/>
              <a:t>-UNEQUIPPED, CONFUSED ABOUT</a:t>
            </a:r>
          </a:p>
          <a:p>
            <a:r>
              <a:rPr lang="en-US" dirty="0"/>
              <a:t>YOU ASSIGNMENT, AND FILLING </a:t>
            </a:r>
          </a:p>
          <a:p>
            <a:r>
              <a:rPr lang="en-US" dirty="0"/>
              <a:t>LIKE YOU HAVE NOTHING TO GIVE.</a:t>
            </a:r>
          </a:p>
          <a:p>
            <a:r>
              <a:rPr lang="en-US" dirty="0"/>
              <a:t>-STORY (MY MUSIC AND POETRY)</a:t>
            </a:r>
          </a:p>
          <a:p>
            <a:r>
              <a:rPr lang="en-US" b="0" dirty="0"/>
              <a:t>-WE NEED BOLDNESS TO POUR OUT</a:t>
            </a:r>
          </a:p>
          <a:p>
            <a:r>
              <a:rPr lang="en-US" b="0" dirty="0"/>
              <a:t>(MAKE THIS YOUR PRAYER) </a:t>
            </a:r>
            <a:r>
              <a:rPr lang="en-US" b="1" u="sng" dirty="0"/>
              <a:t>NEXT SLIDE</a:t>
            </a:r>
          </a:p>
        </p:txBody>
      </p:sp>
      <p:sp>
        <p:nvSpPr>
          <p:cNvPr id="4" name="Slide Number Placeholder 3"/>
          <p:cNvSpPr>
            <a:spLocks noGrp="1"/>
          </p:cNvSpPr>
          <p:nvPr>
            <p:ph type="sldNum" sz="quarter" idx="5"/>
          </p:nvPr>
        </p:nvSpPr>
        <p:spPr/>
        <p:txBody>
          <a:bodyPr/>
          <a:lstStyle/>
          <a:p>
            <a:fld id="{D8EF5298-517C-4C2A-A197-0AAF3C6ABAC1}" type="slidenum">
              <a:rPr lang="en-US" smtClean="0"/>
              <a:t>15</a:t>
            </a:fld>
            <a:endParaRPr lang="en-US"/>
          </a:p>
        </p:txBody>
      </p:sp>
    </p:spTree>
    <p:extLst>
      <p:ext uri="{BB962C8B-B14F-4D97-AF65-F5344CB8AC3E}">
        <p14:creationId xmlns:p14="http://schemas.microsoft.com/office/powerpoint/2010/main" val="2825784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OF ME ASKING GOD TO LEAD</a:t>
            </a:r>
          </a:p>
          <a:p>
            <a:r>
              <a:rPr lang="en-US" dirty="0"/>
              <a:t>ME TO THE RIGHT PEOPLE TO SPEAK TO.</a:t>
            </a:r>
          </a:p>
          <a:p>
            <a:r>
              <a:rPr lang="en-US" dirty="0"/>
              <a:t>-THERE ARE GOING TO BE TIMES WHEN YOU </a:t>
            </a:r>
          </a:p>
          <a:p>
            <a:r>
              <a:rPr lang="en-US" dirty="0"/>
              <a:t>DON’T FEEL UNEQUIPPED OR LIKE YOU AREN’T </a:t>
            </a:r>
          </a:p>
          <a:p>
            <a:r>
              <a:rPr lang="en-US" dirty="0"/>
              <a:t>FULL OF ANYTHING.</a:t>
            </a:r>
          </a:p>
          <a:p>
            <a:r>
              <a:rPr lang="en-US" b="1" dirty="0"/>
              <a:t>-BUT GOD WANTS US TO BE EMPTY SO THAT </a:t>
            </a:r>
          </a:p>
          <a:p>
            <a:r>
              <a:rPr lang="en-US" b="1" dirty="0"/>
              <a:t>WE CAN HAVE MORE JOY (NEXT SLIDE)</a:t>
            </a:r>
          </a:p>
        </p:txBody>
      </p:sp>
      <p:sp>
        <p:nvSpPr>
          <p:cNvPr id="4" name="Slide Number Placeholder 3"/>
          <p:cNvSpPr>
            <a:spLocks noGrp="1"/>
          </p:cNvSpPr>
          <p:nvPr>
            <p:ph type="sldNum" sz="quarter" idx="5"/>
          </p:nvPr>
        </p:nvSpPr>
        <p:spPr/>
        <p:txBody>
          <a:bodyPr/>
          <a:lstStyle/>
          <a:p>
            <a:fld id="{D8EF5298-517C-4C2A-A197-0AAF3C6ABAC1}" type="slidenum">
              <a:rPr lang="en-US" smtClean="0"/>
              <a:t>16</a:t>
            </a:fld>
            <a:endParaRPr lang="en-US"/>
          </a:p>
        </p:txBody>
      </p:sp>
    </p:spTree>
    <p:extLst>
      <p:ext uri="{BB962C8B-B14F-4D97-AF65-F5344CB8AC3E}">
        <p14:creationId xmlns:p14="http://schemas.microsoft.com/office/powerpoint/2010/main" val="4041550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JOY BUT BEING EMPTY OF</a:t>
            </a:r>
          </a:p>
          <a:p>
            <a:r>
              <a:rPr lang="en-US" dirty="0"/>
              <a:t>WHAT GOD WANTS US TO DO</a:t>
            </a:r>
          </a:p>
          <a:p>
            <a:r>
              <a:rPr lang="en-US" dirty="0"/>
              <a:t>WILL GIVE US </a:t>
            </a:r>
            <a:r>
              <a:rPr lang="en-US" b="1" u="sng" dirty="0"/>
              <a:t>MORE</a:t>
            </a:r>
            <a:r>
              <a:rPr lang="en-US" b="0" u="none" dirty="0"/>
              <a:t> JOY!</a:t>
            </a:r>
            <a:endParaRPr lang="en-US" b="1" u="sng" dirty="0"/>
          </a:p>
        </p:txBody>
      </p:sp>
      <p:sp>
        <p:nvSpPr>
          <p:cNvPr id="4" name="Slide Number Placeholder 3"/>
          <p:cNvSpPr>
            <a:spLocks noGrp="1"/>
          </p:cNvSpPr>
          <p:nvPr>
            <p:ph type="sldNum" sz="quarter" idx="5"/>
          </p:nvPr>
        </p:nvSpPr>
        <p:spPr/>
        <p:txBody>
          <a:bodyPr/>
          <a:lstStyle/>
          <a:p>
            <a:fld id="{D8EF5298-517C-4C2A-A197-0AAF3C6ABAC1}" type="slidenum">
              <a:rPr lang="en-US" smtClean="0"/>
              <a:t>17</a:t>
            </a:fld>
            <a:endParaRPr lang="en-US"/>
          </a:p>
        </p:txBody>
      </p:sp>
    </p:spTree>
    <p:extLst>
      <p:ext uri="{BB962C8B-B14F-4D97-AF65-F5344CB8AC3E}">
        <p14:creationId xmlns:p14="http://schemas.microsoft.com/office/powerpoint/2010/main" val="1421078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FINISHING COLLEGE OR</a:t>
            </a:r>
          </a:p>
          <a:p>
            <a:r>
              <a:rPr lang="en-US" dirty="0"/>
              <a:t>WORK PROJECT. </a:t>
            </a:r>
          </a:p>
          <a:p>
            <a:r>
              <a:rPr lang="en-US" dirty="0"/>
              <a:t>-YOU KNEW YOU HAD WHAT IT TOOK AND </a:t>
            </a:r>
          </a:p>
          <a:p>
            <a:r>
              <a:rPr lang="en-US" dirty="0"/>
              <a:t>NOW IT WAS TIME TO FINISH THE JOB!</a:t>
            </a:r>
          </a:p>
          <a:p>
            <a:r>
              <a:rPr lang="en-US" dirty="0"/>
              <a:t>-FINISHING THE COURSE SOUNDS</a:t>
            </a:r>
          </a:p>
          <a:p>
            <a:r>
              <a:rPr lang="en-US" dirty="0"/>
              <a:t>VERY SIMILAR! (2 TIMOTHY 4:6-8) </a:t>
            </a:r>
            <a:r>
              <a:rPr lang="en-US" b="1" dirty="0"/>
              <a:t>(NS)</a:t>
            </a:r>
          </a:p>
          <a:p>
            <a:endParaRPr lang="en-US" dirty="0"/>
          </a:p>
        </p:txBody>
      </p:sp>
      <p:sp>
        <p:nvSpPr>
          <p:cNvPr id="4" name="Slide Number Placeholder 3"/>
          <p:cNvSpPr>
            <a:spLocks noGrp="1"/>
          </p:cNvSpPr>
          <p:nvPr>
            <p:ph type="sldNum" sz="quarter" idx="5"/>
          </p:nvPr>
        </p:nvSpPr>
        <p:spPr/>
        <p:txBody>
          <a:bodyPr/>
          <a:lstStyle/>
          <a:p>
            <a:fld id="{D8EF5298-517C-4C2A-A197-0AAF3C6ABAC1}" type="slidenum">
              <a:rPr lang="en-US" smtClean="0"/>
              <a:t>18</a:t>
            </a:fld>
            <a:endParaRPr lang="en-US"/>
          </a:p>
        </p:txBody>
      </p:sp>
    </p:spTree>
    <p:extLst>
      <p:ext uri="{BB962C8B-B14F-4D97-AF65-F5344CB8AC3E}">
        <p14:creationId xmlns:p14="http://schemas.microsoft.com/office/powerpoint/2010/main" val="996184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POURED OUT: OTHER</a:t>
            </a:r>
          </a:p>
          <a:p>
            <a:r>
              <a:rPr lang="en-US" dirty="0"/>
              <a:t>TRANSLATIONS SAY (BEING OFFERED)</a:t>
            </a:r>
          </a:p>
          <a:p>
            <a:r>
              <a:rPr lang="en-US" dirty="0"/>
              <a:t>-FINISHED THE RACE (OR COURSE)</a:t>
            </a:r>
          </a:p>
          <a:p>
            <a:r>
              <a:rPr lang="en-US" dirty="0"/>
              <a:t>-IN OTHER WORDS, “BEING EMPTY”</a:t>
            </a:r>
          </a:p>
          <a:p>
            <a:r>
              <a:rPr lang="en-US" dirty="0"/>
              <a:t>-BUT THE JOY OF EMPTYING OUT</a:t>
            </a:r>
          </a:p>
          <a:p>
            <a:r>
              <a:rPr lang="en-US" b="0" dirty="0"/>
              <a:t>OURSELVES IS IN VERSE 8 </a:t>
            </a:r>
            <a:r>
              <a:rPr lang="en-US" b="1" dirty="0"/>
              <a:t>(NS)</a:t>
            </a:r>
          </a:p>
        </p:txBody>
      </p:sp>
      <p:sp>
        <p:nvSpPr>
          <p:cNvPr id="4" name="Slide Number Placeholder 3"/>
          <p:cNvSpPr>
            <a:spLocks noGrp="1"/>
          </p:cNvSpPr>
          <p:nvPr>
            <p:ph type="sldNum" sz="quarter" idx="5"/>
          </p:nvPr>
        </p:nvSpPr>
        <p:spPr/>
        <p:txBody>
          <a:bodyPr/>
          <a:lstStyle/>
          <a:p>
            <a:fld id="{D8EF5298-517C-4C2A-A197-0AAF3C6ABAC1}" type="slidenum">
              <a:rPr lang="en-US" smtClean="0"/>
              <a:t>19</a:t>
            </a:fld>
            <a:endParaRPr lang="en-US"/>
          </a:p>
        </p:txBody>
      </p:sp>
    </p:spTree>
    <p:extLst>
      <p:ext uri="{BB962C8B-B14F-4D97-AF65-F5344CB8AC3E}">
        <p14:creationId xmlns:p14="http://schemas.microsoft.com/office/powerpoint/2010/main" val="1665818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MOST OF US ARE ALREADY FILLED WITH</a:t>
            </a:r>
          </a:p>
          <a:p>
            <a:r>
              <a:rPr lang="en-US" dirty="0"/>
              <a:t>WHAT WE THINK WE DON’T HAVE.</a:t>
            </a:r>
          </a:p>
          <a:p>
            <a:r>
              <a:rPr lang="en-US" dirty="0"/>
              <a:t>DO: REFLECT ON WHAT HE HAS TOLD AND ASSIGNED </a:t>
            </a:r>
          </a:p>
          <a:p>
            <a:r>
              <a:rPr lang="en-US" dirty="0"/>
              <a:t>TO YOU, AND </a:t>
            </a:r>
            <a:r>
              <a:rPr lang="en-US" b="1" u="sng" dirty="0"/>
              <a:t>BE EMPTY</a:t>
            </a:r>
            <a:r>
              <a:rPr lang="en-US" b="0" u="none" dirty="0"/>
              <a:t>. </a:t>
            </a:r>
          </a:p>
          <a:p>
            <a:r>
              <a:rPr lang="en-US" b="0" u="none" dirty="0"/>
              <a:t>WHY: 1) SEEK TO BE EMPTY, 2) HAVE MORE JOY</a:t>
            </a:r>
          </a:p>
          <a:p>
            <a:r>
              <a:rPr lang="en-US" b="0" u="none" dirty="0"/>
              <a:t>3) LIVE MORE FREE. </a:t>
            </a:r>
            <a:endParaRPr lang="en-US" dirty="0"/>
          </a:p>
        </p:txBody>
      </p:sp>
      <p:sp>
        <p:nvSpPr>
          <p:cNvPr id="4" name="Slide Number Placeholder 3"/>
          <p:cNvSpPr>
            <a:spLocks noGrp="1"/>
          </p:cNvSpPr>
          <p:nvPr>
            <p:ph type="sldNum" sz="quarter" idx="5"/>
          </p:nvPr>
        </p:nvSpPr>
        <p:spPr/>
        <p:txBody>
          <a:bodyPr/>
          <a:lstStyle/>
          <a:p>
            <a:fld id="{D8EF5298-517C-4C2A-A197-0AAF3C6ABAC1}" type="slidenum">
              <a:rPr lang="en-US" smtClean="0"/>
              <a:t>2</a:t>
            </a:fld>
            <a:endParaRPr lang="en-US"/>
          </a:p>
        </p:txBody>
      </p:sp>
    </p:spTree>
    <p:extLst>
      <p:ext uri="{BB962C8B-B14F-4D97-AF65-F5344CB8AC3E}">
        <p14:creationId xmlns:p14="http://schemas.microsoft.com/office/powerpoint/2010/main" val="1854376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 AM WILLING TO MAKE A BOLD</a:t>
            </a:r>
          </a:p>
          <a:p>
            <a:r>
              <a:rPr lang="en-US" b="0" dirty="0"/>
              <a:t>STATEMENT TO SAY THAT PAUL WAS</a:t>
            </a:r>
          </a:p>
          <a:p>
            <a:r>
              <a:rPr lang="en-US" b="0" dirty="0"/>
              <a:t>PROBABLY INFLUENCED BY THE WORDS</a:t>
            </a:r>
          </a:p>
          <a:p>
            <a:r>
              <a:rPr lang="en-US" b="0" dirty="0"/>
              <a:t>OF OUR LORD! </a:t>
            </a:r>
            <a:r>
              <a:rPr lang="en-US" b="1" dirty="0"/>
              <a:t>(NS)</a:t>
            </a:r>
          </a:p>
        </p:txBody>
      </p:sp>
      <p:sp>
        <p:nvSpPr>
          <p:cNvPr id="4" name="Slide Number Placeholder 3"/>
          <p:cNvSpPr>
            <a:spLocks noGrp="1"/>
          </p:cNvSpPr>
          <p:nvPr>
            <p:ph type="sldNum" sz="quarter" idx="5"/>
          </p:nvPr>
        </p:nvSpPr>
        <p:spPr/>
        <p:txBody>
          <a:bodyPr/>
          <a:lstStyle/>
          <a:p>
            <a:fld id="{D8EF5298-517C-4C2A-A197-0AAF3C6ABAC1}" type="slidenum">
              <a:rPr lang="en-US" smtClean="0"/>
              <a:t>20</a:t>
            </a:fld>
            <a:endParaRPr lang="en-US"/>
          </a:p>
        </p:txBody>
      </p:sp>
    </p:spTree>
    <p:extLst>
      <p:ext uri="{BB962C8B-B14F-4D97-AF65-F5344CB8AC3E}">
        <p14:creationId xmlns:p14="http://schemas.microsoft.com/office/powerpoint/2010/main" val="3468978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KNEW HE WAS EQUIPPED FOR</a:t>
            </a:r>
          </a:p>
          <a:p>
            <a:r>
              <a:rPr lang="en-US" dirty="0"/>
              <a:t>THE CROSS SO HE KEPT BACK</a:t>
            </a:r>
          </a:p>
          <a:p>
            <a:r>
              <a:rPr lang="en-US" dirty="0"/>
              <a:t>NOTHING! HE EMPTIED HIMSELF</a:t>
            </a:r>
          </a:p>
          <a:p>
            <a:r>
              <a:rPr lang="en-US" dirty="0"/>
              <a:t>-WHY? FOR THE JOY OF FINISHING </a:t>
            </a:r>
          </a:p>
          <a:p>
            <a:r>
              <a:rPr lang="en-US" dirty="0"/>
              <a:t>HIS COURSE! HE ROSE WITH JOY!</a:t>
            </a:r>
          </a:p>
          <a:p>
            <a:r>
              <a:rPr lang="en-US" dirty="0"/>
              <a:t>-WHAT DOES THIS MEAN FOR YOU AND I</a:t>
            </a:r>
          </a:p>
          <a:p>
            <a:r>
              <a:rPr lang="en-US" dirty="0"/>
              <a:t>TODAY? (EXPLAIN) </a:t>
            </a:r>
            <a:r>
              <a:rPr lang="en-US" b="1" dirty="0"/>
              <a:t>(NS)</a:t>
            </a:r>
          </a:p>
        </p:txBody>
      </p:sp>
      <p:sp>
        <p:nvSpPr>
          <p:cNvPr id="4" name="Slide Number Placeholder 3"/>
          <p:cNvSpPr>
            <a:spLocks noGrp="1"/>
          </p:cNvSpPr>
          <p:nvPr>
            <p:ph type="sldNum" sz="quarter" idx="5"/>
          </p:nvPr>
        </p:nvSpPr>
        <p:spPr/>
        <p:txBody>
          <a:bodyPr/>
          <a:lstStyle/>
          <a:p>
            <a:fld id="{D8EF5298-517C-4C2A-A197-0AAF3C6ABAC1}" type="slidenum">
              <a:rPr lang="en-US" smtClean="0"/>
              <a:t>21</a:t>
            </a:fld>
            <a:endParaRPr lang="en-US"/>
          </a:p>
        </p:txBody>
      </p:sp>
    </p:spTree>
    <p:extLst>
      <p:ext uri="{BB962C8B-B14F-4D97-AF65-F5344CB8AC3E}">
        <p14:creationId xmlns:p14="http://schemas.microsoft.com/office/powerpoint/2010/main" val="751277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-”CELEBRATE THE JOY, FOR IT IS A </a:t>
            </a:r>
          </a:p>
          <a:p>
            <a:r>
              <a:rPr lang="en-US" b="0" dirty="0"/>
              <a:t>LIGHT THAT SHINES EVEN BRIGHTER </a:t>
            </a:r>
          </a:p>
          <a:p>
            <a:r>
              <a:rPr lang="en-US" b="0" dirty="0"/>
              <a:t>IN THE PRESENCE OF PAIN -UNKNOWN”</a:t>
            </a:r>
          </a:p>
          <a:p>
            <a:r>
              <a:rPr lang="en-US" b="0" dirty="0"/>
              <a:t>-JESUS WENT THROUGH THE PAIN WITH A </a:t>
            </a:r>
          </a:p>
          <a:p>
            <a:r>
              <a:rPr lang="en-US" b="0" dirty="0"/>
              <a:t>PURPOSE TO REACH THE JOY. SO DID PAUL</a:t>
            </a:r>
          </a:p>
          <a:p>
            <a:r>
              <a:rPr lang="en-US" b="0" dirty="0"/>
              <a:t>WHEN HE CONVERSES WITH HIS FRIENDS.</a:t>
            </a:r>
          </a:p>
          <a:p>
            <a:r>
              <a:rPr lang="en-US" b="0" dirty="0"/>
              <a:t>-RECAP ALL 3 REASONS</a:t>
            </a:r>
          </a:p>
        </p:txBody>
      </p:sp>
      <p:sp>
        <p:nvSpPr>
          <p:cNvPr id="4" name="Slide Number Placeholder 3"/>
          <p:cNvSpPr>
            <a:spLocks noGrp="1"/>
          </p:cNvSpPr>
          <p:nvPr>
            <p:ph type="sldNum" sz="quarter" idx="5"/>
          </p:nvPr>
        </p:nvSpPr>
        <p:spPr/>
        <p:txBody>
          <a:bodyPr/>
          <a:lstStyle/>
          <a:p>
            <a:fld id="{D8EF5298-517C-4C2A-A197-0AAF3C6ABAC1}" type="slidenum">
              <a:rPr lang="en-US" smtClean="0"/>
              <a:t>22</a:t>
            </a:fld>
            <a:endParaRPr lang="en-US"/>
          </a:p>
        </p:txBody>
      </p:sp>
    </p:spTree>
    <p:extLst>
      <p:ext uri="{BB962C8B-B14F-4D97-AF65-F5344CB8AC3E}">
        <p14:creationId xmlns:p14="http://schemas.microsoft.com/office/powerpoint/2010/main" val="679158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D8EF5298-517C-4C2A-A197-0AAF3C6ABAC1}" type="slidenum">
              <a:rPr lang="en-US" smtClean="0"/>
              <a:t>23</a:t>
            </a:fld>
            <a:endParaRPr lang="en-US"/>
          </a:p>
        </p:txBody>
      </p:sp>
    </p:spTree>
    <p:extLst>
      <p:ext uri="{BB962C8B-B14F-4D97-AF65-F5344CB8AC3E}">
        <p14:creationId xmlns:p14="http://schemas.microsoft.com/office/powerpoint/2010/main" val="3234021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u="sng" dirty="0"/>
              <a:t>WHOLE</a:t>
            </a:r>
            <a:r>
              <a:rPr lang="en-US" dirty="0"/>
              <a:t> COUNSEL (HE EMPTIED OUT)</a:t>
            </a:r>
          </a:p>
          <a:p>
            <a:r>
              <a:rPr lang="en-US" dirty="0"/>
              <a:t>-PAUL GETS THIS FROM EZEKIEL 3:16-18</a:t>
            </a:r>
          </a:p>
          <a:p>
            <a:r>
              <a:rPr lang="en-US" dirty="0"/>
              <a:t>- GOD CALLS HIM A “WATCHMAN” </a:t>
            </a:r>
            <a:r>
              <a:rPr lang="en-US" b="1" u="none" dirty="0"/>
              <a:t>(NS)</a:t>
            </a:r>
          </a:p>
          <a:p>
            <a:endParaRPr lang="en-US" dirty="0"/>
          </a:p>
        </p:txBody>
      </p:sp>
      <p:sp>
        <p:nvSpPr>
          <p:cNvPr id="4" name="Slide Number Placeholder 3"/>
          <p:cNvSpPr>
            <a:spLocks noGrp="1"/>
          </p:cNvSpPr>
          <p:nvPr>
            <p:ph type="sldNum" sz="quarter" idx="5"/>
          </p:nvPr>
        </p:nvSpPr>
        <p:spPr/>
        <p:txBody>
          <a:bodyPr/>
          <a:lstStyle/>
          <a:p>
            <a:fld id="{D8EF5298-517C-4C2A-A197-0AAF3C6ABAC1}" type="slidenum">
              <a:rPr lang="en-US" smtClean="0"/>
              <a:t>24</a:t>
            </a:fld>
            <a:endParaRPr lang="en-US"/>
          </a:p>
        </p:txBody>
      </p:sp>
    </p:spTree>
    <p:extLst>
      <p:ext uri="{BB962C8B-B14F-4D97-AF65-F5344CB8AC3E}">
        <p14:creationId xmlns:p14="http://schemas.microsoft.com/office/powerpoint/2010/main" val="173849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RECOGNIZED HE HAD THE SAME </a:t>
            </a:r>
          </a:p>
          <a:p>
            <a:r>
              <a:rPr lang="en-US" dirty="0"/>
              <a:t>RESPONSIBILITY FOR THE PEOPLE HE</a:t>
            </a:r>
          </a:p>
          <a:p>
            <a:r>
              <a:rPr lang="en-US" dirty="0"/>
              <a:t>WAS CALLED TO.</a:t>
            </a:r>
          </a:p>
          <a:p>
            <a:r>
              <a:rPr lang="en-US" dirty="0"/>
              <a:t>-BC HE </a:t>
            </a:r>
            <a:r>
              <a:rPr lang="en-US" dirty="0" err="1"/>
              <a:t>HE</a:t>
            </a:r>
            <a:r>
              <a:rPr lang="en-US" dirty="0"/>
              <a:t> COMPLETED HIS COURSE</a:t>
            </a:r>
          </a:p>
          <a:p>
            <a:r>
              <a:rPr lang="en-US" dirty="0"/>
              <a:t>W/ JOY, NOW HE COULD LIVE FREE!</a:t>
            </a:r>
            <a:r>
              <a:rPr lang="en-US" b="1" dirty="0"/>
              <a:t> </a:t>
            </a:r>
          </a:p>
          <a:p>
            <a:r>
              <a:rPr lang="en-US" b="0" dirty="0"/>
              <a:t>-WHAT DOES THIS MEAN FOR US?</a:t>
            </a:r>
          </a:p>
        </p:txBody>
      </p:sp>
      <p:sp>
        <p:nvSpPr>
          <p:cNvPr id="4" name="Slide Number Placeholder 3"/>
          <p:cNvSpPr>
            <a:spLocks noGrp="1"/>
          </p:cNvSpPr>
          <p:nvPr>
            <p:ph type="sldNum" sz="quarter" idx="5"/>
          </p:nvPr>
        </p:nvSpPr>
        <p:spPr/>
        <p:txBody>
          <a:bodyPr/>
          <a:lstStyle/>
          <a:p>
            <a:fld id="{D8EF5298-517C-4C2A-A197-0AAF3C6ABAC1}" type="slidenum">
              <a:rPr lang="en-US" smtClean="0"/>
              <a:t>25</a:t>
            </a:fld>
            <a:endParaRPr lang="en-US"/>
          </a:p>
        </p:txBody>
      </p:sp>
    </p:spTree>
    <p:extLst>
      <p:ext uri="{BB962C8B-B14F-4D97-AF65-F5344CB8AC3E}">
        <p14:creationId xmlns:p14="http://schemas.microsoft.com/office/powerpoint/2010/main" val="4266588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 CONDEMNATION!!! </a:t>
            </a:r>
          </a:p>
          <a:p>
            <a:r>
              <a:rPr lang="en-US" b="0" dirty="0"/>
              <a:t>-CARL JUNG QUOTE…</a:t>
            </a:r>
          </a:p>
          <a:p>
            <a:r>
              <a:rPr lang="en-US" b="0" dirty="0"/>
              <a:t>-EXACT OPPOSITE OF FREEDOM.</a:t>
            </a:r>
          </a:p>
          <a:p>
            <a:r>
              <a:rPr lang="en-US" b="0" dirty="0"/>
              <a:t>-PROGREESION, NOT PERFECTION.</a:t>
            </a:r>
          </a:p>
          <a:p>
            <a:r>
              <a:rPr lang="en-US" b="0" dirty="0"/>
              <a:t>-SAVED BY GRACE NOT WORKS.</a:t>
            </a:r>
          </a:p>
          <a:p>
            <a:r>
              <a:rPr lang="en-US" b="0" dirty="0"/>
              <a:t>-BUT HE DID PLACE GIFTS IN YOU </a:t>
            </a:r>
            <a:r>
              <a:rPr lang="en-US" b="1" dirty="0"/>
              <a:t>(NS)</a:t>
            </a:r>
          </a:p>
        </p:txBody>
      </p:sp>
      <p:sp>
        <p:nvSpPr>
          <p:cNvPr id="4" name="Slide Number Placeholder 3"/>
          <p:cNvSpPr>
            <a:spLocks noGrp="1"/>
          </p:cNvSpPr>
          <p:nvPr>
            <p:ph type="sldNum" sz="quarter" idx="5"/>
          </p:nvPr>
        </p:nvSpPr>
        <p:spPr/>
        <p:txBody>
          <a:bodyPr/>
          <a:lstStyle/>
          <a:p>
            <a:fld id="{D8EF5298-517C-4C2A-A197-0AAF3C6ABAC1}" type="slidenum">
              <a:rPr lang="en-US" smtClean="0"/>
              <a:t>26</a:t>
            </a:fld>
            <a:endParaRPr lang="en-US"/>
          </a:p>
        </p:txBody>
      </p:sp>
    </p:spTree>
    <p:extLst>
      <p:ext uri="{BB962C8B-B14F-4D97-AF65-F5344CB8AC3E}">
        <p14:creationId xmlns:p14="http://schemas.microsoft.com/office/powerpoint/2010/main" val="1123514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-WHAT ABOUT RESET?</a:t>
            </a:r>
          </a:p>
          <a:p>
            <a:r>
              <a:rPr lang="en-US" b="0" dirty="0"/>
              <a:t>-RESET VIDEO GAME ANALOGY.</a:t>
            </a:r>
          </a:p>
          <a:p>
            <a:r>
              <a:rPr lang="en-US" b="0" dirty="0"/>
              <a:t>-RESETS CAN BE HARD BUT NEEDED.</a:t>
            </a:r>
          </a:p>
          <a:p>
            <a:r>
              <a:rPr lang="en-US" b="0" dirty="0"/>
              <a:t>-RERSETS CAN BE A GIFT!</a:t>
            </a:r>
          </a:p>
          <a:p>
            <a:r>
              <a:rPr lang="en-US" b="0" dirty="0"/>
              <a:t>-BC OF THE GRACE OF GOD, YOU ARE </a:t>
            </a:r>
          </a:p>
          <a:p>
            <a:r>
              <a:rPr lang="en-US" b="0" dirty="0"/>
              <a:t>ABLE TO RESET! </a:t>
            </a:r>
            <a:r>
              <a:rPr lang="en-US" b="1" dirty="0"/>
              <a:t>(NS)</a:t>
            </a:r>
          </a:p>
        </p:txBody>
      </p:sp>
      <p:sp>
        <p:nvSpPr>
          <p:cNvPr id="4" name="Slide Number Placeholder 3"/>
          <p:cNvSpPr>
            <a:spLocks noGrp="1"/>
          </p:cNvSpPr>
          <p:nvPr>
            <p:ph type="sldNum" sz="quarter" idx="5"/>
          </p:nvPr>
        </p:nvSpPr>
        <p:spPr/>
        <p:txBody>
          <a:bodyPr/>
          <a:lstStyle/>
          <a:p>
            <a:fld id="{D8EF5298-517C-4C2A-A197-0AAF3C6ABAC1}" type="slidenum">
              <a:rPr lang="en-US" smtClean="0"/>
              <a:t>27</a:t>
            </a:fld>
            <a:endParaRPr lang="en-US"/>
          </a:p>
        </p:txBody>
      </p:sp>
    </p:spTree>
    <p:extLst>
      <p:ext uri="{BB962C8B-B14F-4D97-AF65-F5344CB8AC3E}">
        <p14:creationId xmlns:p14="http://schemas.microsoft.com/office/powerpoint/2010/main" val="579103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-RESET BUCKET LIST</a:t>
            </a:r>
          </a:p>
          <a:p>
            <a:r>
              <a:rPr lang="en-US" dirty="0"/>
              <a:t>-TAKE IT HOME AND PROCESS</a:t>
            </a:r>
          </a:p>
          <a:p>
            <a:r>
              <a:rPr lang="en-US" dirty="0"/>
              <a:t>-THIS IS AN OPP. TO NOT CONDEMN </a:t>
            </a:r>
          </a:p>
          <a:p>
            <a:r>
              <a:rPr lang="en-US" dirty="0"/>
              <a:t>YOURSELF, DO A SELF-EVULATION, AND</a:t>
            </a:r>
          </a:p>
          <a:p>
            <a:r>
              <a:rPr lang="en-US" dirty="0"/>
              <a:t>TRULY </a:t>
            </a:r>
            <a:r>
              <a:rPr lang="en-US" b="1" u="sng" dirty="0"/>
              <a:t>RESET!</a:t>
            </a:r>
          </a:p>
          <a:p>
            <a:r>
              <a:rPr lang="en-US" b="0" u="none" dirty="0"/>
              <a:t>PLEASE STAND/ALTAR TIME CALL</a:t>
            </a:r>
          </a:p>
          <a:p>
            <a:r>
              <a:rPr lang="en-US" b="0" u="none" dirty="0"/>
              <a:t>-REPENT, CALRITY, NEED PRAYER FOR BOLDNESS</a:t>
            </a:r>
          </a:p>
        </p:txBody>
      </p:sp>
      <p:sp>
        <p:nvSpPr>
          <p:cNvPr id="4" name="Slide Number Placeholder 3"/>
          <p:cNvSpPr>
            <a:spLocks noGrp="1"/>
          </p:cNvSpPr>
          <p:nvPr>
            <p:ph type="sldNum" sz="quarter" idx="5"/>
          </p:nvPr>
        </p:nvSpPr>
        <p:spPr/>
        <p:txBody>
          <a:bodyPr/>
          <a:lstStyle/>
          <a:p>
            <a:fld id="{D8EF5298-517C-4C2A-A197-0AAF3C6ABAC1}" type="slidenum">
              <a:rPr lang="en-US" smtClean="0"/>
              <a:t>28</a:t>
            </a:fld>
            <a:endParaRPr lang="en-US"/>
          </a:p>
        </p:txBody>
      </p:sp>
    </p:spTree>
    <p:extLst>
      <p:ext uri="{BB962C8B-B14F-4D97-AF65-F5344CB8AC3E}">
        <p14:creationId xmlns:p14="http://schemas.microsoft.com/office/powerpoint/2010/main" val="1666583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NEED MORE CLOTHES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NEED MORE SHOES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NEED MORE TOOLS FOR THE GARAGE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NEED MORE HOME DÉCOR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dirty="0"/>
              <a:t>YOU NEED TO BE EMPTY (OR WAYS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POUR OUT)</a:t>
            </a:r>
            <a:endParaRPr lang="en-US" dirty="0"/>
          </a:p>
          <a:p>
            <a:endParaRPr lang="en-US" dirty="0"/>
          </a:p>
        </p:txBody>
      </p:sp>
      <p:sp>
        <p:nvSpPr>
          <p:cNvPr id="4" name="Slide Number Placeholder 3"/>
          <p:cNvSpPr>
            <a:spLocks noGrp="1"/>
          </p:cNvSpPr>
          <p:nvPr>
            <p:ph type="sldNum" sz="quarter" idx="5"/>
          </p:nvPr>
        </p:nvSpPr>
        <p:spPr/>
        <p:txBody>
          <a:bodyPr/>
          <a:lstStyle/>
          <a:p>
            <a:fld id="{D8EF5298-517C-4C2A-A197-0AAF3C6ABAC1}" type="slidenum">
              <a:rPr lang="en-US" smtClean="0"/>
              <a:t>3</a:t>
            </a:fld>
            <a:endParaRPr lang="en-US"/>
          </a:p>
        </p:txBody>
      </p:sp>
    </p:spTree>
    <p:extLst>
      <p:ext uri="{BB962C8B-B14F-4D97-AF65-F5344CB8AC3E}">
        <p14:creationId xmlns:p14="http://schemas.microsoft.com/office/powerpoint/2010/main" val="32464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PERFECT TIME TO EMPTY OUT IS </a:t>
            </a:r>
          </a:p>
          <a:p>
            <a:r>
              <a:rPr lang="en-US" dirty="0"/>
              <a:t>DURING A TIME OF RESET. </a:t>
            </a:r>
          </a:p>
          <a:p>
            <a:r>
              <a:rPr lang="en-US" dirty="0"/>
              <a:t>-RESET BUCKET LIST</a:t>
            </a:r>
          </a:p>
          <a:p>
            <a:r>
              <a:rPr lang="en-US" dirty="0"/>
              <a:t>(EXPLAIN WHAT ITS FOR)</a:t>
            </a:r>
          </a:p>
          <a:p>
            <a:endParaRPr lang="en-US" dirty="0"/>
          </a:p>
        </p:txBody>
      </p:sp>
      <p:sp>
        <p:nvSpPr>
          <p:cNvPr id="4" name="Slide Number Placeholder 3"/>
          <p:cNvSpPr>
            <a:spLocks noGrp="1"/>
          </p:cNvSpPr>
          <p:nvPr>
            <p:ph type="sldNum" sz="quarter" idx="5"/>
          </p:nvPr>
        </p:nvSpPr>
        <p:spPr/>
        <p:txBody>
          <a:bodyPr/>
          <a:lstStyle/>
          <a:p>
            <a:fld id="{D8EF5298-517C-4C2A-A197-0AAF3C6ABAC1}" type="slidenum">
              <a:rPr lang="en-US" smtClean="0"/>
              <a:t>4</a:t>
            </a:fld>
            <a:endParaRPr lang="en-US"/>
          </a:p>
        </p:txBody>
      </p:sp>
    </p:spTree>
    <p:extLst>
      <p:ext uri="{BB962C8B-B14F-4D97-AF65-F5344CB8AC3E}">
        <p14:creationId xmlns:p14="http://schemas.microsoft.com/office/powerpoint/2010/main" val="1840693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-PAUL’S FAREWELL TO EPHESIAN LEADERS</a:t>
            </a:r>
          </a:p>
          <a:p>
            <a:r>
              <a:rPr lang="en-US" dirty="0"/>
              <a:t>-HE KNEW IT WAS IMPOSSIBLE TO HAVE A</a:t>
            </a:r>
          </a:p>
          <a:p>
            <a:r>
              <a:rPr lang="en-US" dirty="0"/>
              <a:t>SHORT VISIT W/ THEM SO HE PASSED BY.</a:t>
            </a:r>
          </a:p>
          <a:p>
            <a:r>
              <a:rPr lang="en-US" dirty="0"/>
              <a:t>-HE REALLY WANTED TO BE AT JERUSALEM </a:t>
            </a:r>
          </a:p>
          <a:p>
            <a:r>
              <a:rPr lang="en-US" dirty="0"/>
              <a:t>FOR PENTECOST.</a:t>
            </a:r>
          </a:p>
          <a:p>
            <a:r>
              <a:rPr lang="en-US" dirty="0"/>
              <a:t>-EMPTIED HIS HEART OUT/FELT LIKE THIS COULD </a:t>
            </a:r>
          </a:p>
          <a:p>
            <a:r>
              <a:rPr lang="en-US" dirty="0"/>
              <a:t>BE LAST CONVO</a:t>
            </a:r>
          </a:p>
        </p:txBody>
      </p:sp>
      <p:sp>
        <p:nvSpPr>
          <p:cNvPr id="4" name="Slide Number Placeholder 3"/>
          <p:cNvSpPr>
            <a:spLocks noGrp="1"/>
          </p:cNvSpPr>
          <p:nvPr>
            <p:ph type="sldNum" sz="quarter" idx="5"/>
          </p:nvPr>
        </p:nvSpPr>
        <p:spPr/>
        <p:txBody>
          <a:bodyPr/>
          <a:lstStyle/>
          <a:p>
            <a:fld id="{D8EF5298-517C-4C2A-A197-0AAF3C6ABAC1}" type="slidenum">
              <a:rPr lang="en-US" smtClean="0"/>
              <a:t>5</a:t>
            </a:fld>
            <a:endParaRPr lang="en-US"/>
          </a:p>
        </p:txBody>
      </p:sp>
    </p:spTree>
    <p:extLst>
      <p:ext uri="{BB962C8B-B14F-4D97-AF65-F5344CB8AC3E}">
        <p14:creationId xmlns:p14="http://schemas.microsoft.com/office/powerpoint/2010/main" val="280406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EF5298-517C-4C2A-A197-0AAF3C6ABAC1}" type="slidenum">
              <a:rPr lang="en-US" smtClean="0"/>
              <a:t>6</a:t>
            </a:fld>
            <a:endParaRPr lang="en-US"/>
          </a:p>
        </p:txBody>
      </p:sp>
    </p:spTree>
    <p:extLst>
      <p:ext uri="{BB962C8B-B14F-4D97-AF65-F5344CB8AC3E}">
        <p14:creationId xmlns:p14="http://schemas.microsoft.com/office/powerpoint/2010/main" val="704386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EF5298-517C-4C2A-A197-0AAF3C6ABAC1}" type="slidenum">
              <a:rPr lang="en-US" smtClean="0"/>
              <a:t>7</a:t>
            </a:fld>
            <a:endParaRPr lang="en-US"/>
          </a:p>
        </p:txBody>
      </p:sp>
    </p:spTree>
    <p:extLst>
      <p:ext uri="{BB962C8B-B14F-4D97-AF65-F5344CB8AC3E}">
        <p14:creationId xmlns:p14="http://schemas.microsoft.com/office/powerpoint/2010/main" val="1999668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EF5298-517C-4C2A-A197-0AAF3C6ABAC1}" type="slidenum">
              <a:rPr lang="en-US" smtClean="0"/>
              <a:t>8</a:t>
            </a:fld>
            <a:endParaRPr lang="en-US"/>
          </a:p>
        </p:txBody>
      </p:sp>
    </p:spTree>
    <p:extLst>
      <p:ext uri="{BB962C8B-B14F-4D97-AF65-F5344CB8AC3E}">
        <p14:creationId xmlns:p14="http://schemas.microsoft.com/office/powerpoint/2010/main" val="619971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EF5298-517C-4C2A-A197-0AAF3C6ABAC1}" type="slidenum">
              <a:rPr lang="en-US" smtClean="0"/>
              <a:t>9</a:t>
            </a:fld>
            <a:endParaRPr lang="en-US"/>
          </a:p>
        </p:txBody>
      </p:sp>
    </p:spTree>
    <p:extLst>
      <p:ext uri="{BB962C8B-B14F-4D97-AF65-F5344CB8AC3E}">
        <p14:creationId xmlns:p14="http://schemas.microsoft.com/office/powerpoint/2010/main" val="2543648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7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descr="A picture containing screenshot, white, design&#10;&#10;Description automatically generated">
            <a:extLst>
              <a:ext uri="{FF2B5EF4-FFF2-40B4-BE49-F238E27FC236}">
                <a16:creationId xmlns:a16="http://schemas.microsoft.com/office/drawing/2014/main" id="{42A5F7EB-5598-16FA-4FE7-3D27EE019574}"/>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11500" b="1" i="0" spc="300">
                <a:solidFill>
                  <a:srgbClr val="00DCE6"/>
                </a:solidFill>
                <a:latin typeface="FatFrank Heavy" pitchFamily="2" charset="77"/>
              </a:defRPr>
            </a:lvl1pPr>
          </a:lstStyle>
          <a:p>
            <a:pPr lvl="0"/>
            <a:r>
              <a:rPr lang="en-US" dirty="0"/>
              <a:t>MAIN</a:t>
            </a:r>
          </a:p>
          <a:p>
            <a:pPr lvl="0"/>
            <a:r>
              <a:rPr lang="en-US" dirty="0"/>
              <a:t>POINT</a:t>
            </a:r>
          </a:p>
        </p:txBody>
      </p:sp>
    </p:spTree>
    <p:extLst>
      <p:ext uri="{BB962C8B-B14F-4D97-AF65-F5344CB8AC3E}">
        <p14:creationId xmlns:p14="http://schemas.microsoft.com/office/powerpoint/2010/main" val="400569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3" name="Picture 2" descr="A picture containing white, design&#10;&#10;Description automatically generated">
            <a:extLst>
              <a:ext uri="{FF2B5EF4-FFF2-40B4-BE49-F238E27FC236}">
                <a16:creationId xmlns:a16="http://schemas.microsoft.com/office/drawing/2014/main" id="{3A6AD8AE-7A2A-D689-043A-EA148A8FDE22}"/>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11500" b="1" i="0" spc="300">
                <a:solidFill>
                  <a:srgbClr val="00DCE6"/>
                </a:solidFill>
                <a:latin typeface="FatFrank Heavy" pitchFamily="2" charset="77"/>
              </a:defRPr>
            </a:lvl1pPr>
          </a:lstStyle>
          <a:p>
            <a:pPr lvl="0"/>
            <a:r>
              <a:rPr lang="en-US" dirty="0"/>
              <a:t>MAIN</a:t>
            </a:r>
          </a:p>
          <a:p>
            <a:pPr lvl="0"/>
            <a:r>
              <a:rPr lang="en-US" dirty="0"/>
              <a:t>POINT</a:t>
            </a:r>
          </a:p>
        </p:txBody>
      </p:sp>
    </p:spTree>
    <p:extLst>
      <p:ext uri="{BB962C8B-B14F-4D97-AF65-F5344CB8AC3E}">
        <p14:creationId xmlns:p14="http://schemas.microsoft.com/office/powerpoint/2010/main" val="419748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3" descr="A picture containing white, design&#10;&#10;Description automatically generated">
            <a:extLst>
              <a:ext uri="{FF2B5EF4-FFF2-40B4-BE49-F238E27FC236}">
                <a16:creationId xmlns:a16="http://schemas.microsoft.com/office/drawing/2014/main" id="{1FD1FC6C-5D14-63AE-8C0A-3DCD3071482A}"/>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1">
            <a:extLst>
              <a:ext uri="{FF2B5EF4-FFF2-40B4-BE49-F238E27FC236}">
                <a16:creationId xmlns:a16="http://schemas.microsoft.com/office/drawing/2014/main" id="{15BFF45B-D9EE-904C-81A0-6FC49E91506B}"/>
              </a:ext>
            </a:extLst>
          </p:cNvPr>
          <p:cNvSpPr>
            <a:spLocks noGrp="1"/>
          </p:cNvSpPr>
          <p:nvPr>
            <p:ph type="body" sz="quarter" idx="10" hasCustomPrompt="1"/>
          </p:nvPr>
        </p:nvSpPr>
        <p:spPr>
          <a:xfrm>
            <a:off x="565150" y="1222656"/>
            <a:ext cx="10904538" cy="954087"/>
          </a:xfrm>
          <a:prstGeom prst="rect">
            <a:avLst/>
          </a:prstGeom>
        </p:spPr>
        <p:txBody>
          <a:bodyPr anchor="ctr"/>
          <a:lstStyle>
            <a:lvl1pPr marL="0" indent="0" algn="ctr">
              <a:buNone/>
              <a:defRPr sz="6000" b="1" i="0" u="none" spc="300">
                <a:solidFill>
                  <a:srgbClr val="00DCE6"/>
                </a:solidFill>
                <a:latin typeface="FatFrank Heavy" pitchFamily="2" charset="77"/>
              </a:defRPr>
            </a:lvl1pPr>
          </a:lstStyle>
          <a:p>
            <a:pPr lvl="0"/>
            <a:r>
              <a:rPr lang="en-US" dirty="0"/>
              <a:t>SCRIPTURE REFERANCE</a:t>
            </a:r>
          </a:p>
        </p:txBody>
      </p:sp>
      <p:sp>
        <p:nvSpPr>
          <p:cNvPr id="14" name="Text Placeholder 13">
            <a:extLst>
              <a:ext uri="{FF2B5EF4-FFF2-40B4-BE49-F238E27FC236}">
                <a16:creationId xmlns:a16="http://schemas.microsoft.com/office/drawing/2014/main" id="{54A5E55F-F335-7364-7DD7-56ACB303190A}"/>
              </a:ext>
            </a:extLst>
          </p:cNvPr>
          <p:cNvSpPr>
            <a:spLocks noGrp="1"/>
          </p:cNvSpPr>
          <p:nvPr>
            <p:ph type="body" sz="quarter" idx="11"/>
          </p:nvPr>
        </p:nvSpPr>
        <p:spPr>
          <a:xfrm>
            <a:off x="565150" y="2384706"/>
            <a:ext cx="10904538" cy="3535327"/>
          </a:xfrm>
          <a:prstGeom prst="rect">
            <a:avLst/>
          </a:prstGeom>
        </p:spPr>
        <p:txBody>
          <a:bodyPr/>
          <a:lstStyle>
            <a:lvl1pPr marL="0" indent="0">
              <a:buNone/>
              <a:defRPr b="0" i="0">
                <a:solidFill>
                  <a:schemeClr val="tx1">
                    <a:lumMod val="85000"/>
                    <a:lumOff val="15000"/>
                  </a:schemeClr>
                </a:solidFill>
                <a:latin typeface="Gotham-MediumItalic" pitchFamily="2" charset="0"/>
                <a:cs typeface="Gotham-MediumItalic" pitchFamily="2" charset="0"/>
              </a:defRPr>
            </a:lvl1pPr>
            <a:lvl2pPr marL="457200" indent="0">
              <a:buNone/>
              <a:defRPr b="0" i="0">
                <a:solidFill>
                  <a:schemeClr val="tx1">
                    <a:lumMod val="85000"/>
                    <a:lumOff val="15000"/>
                  </a:schemeClr>
                </a:solidFill>
                <a:latin typeface="Gotham-MediumItalic" pitchFamily="2" charset="0"/>
                <a:cs typeface="Gotham-MediumItalic" pitchFamily="2" charset="0"/>
              </a:defRPr>
            </a:lvl2pPr>
            <a:lvl3pPr marL="914400" indent="0">
              <a:buNone/>
              <a:defRPr b="0" i="0">
                <a:solidFill>
                  <a:schemeClr val="tx1">
                    <a:lumMod val="85000"/>
                    <a:lumOff val="15000"/>
                  </a:schemeClr>
                </a:solidFill>
                <a:latin typeface="Gotham-MediumItalic" pitchFamily="2" charset="0"/>
                <a:cs typeface="Gotham-MediumItalic" pitchFamily="2" charset="0"/>
              </a:defRPr>
            </a:lvl3pPr>
            <a:lvl4pPr marL="1371600" indent="0">
              <a:buNone/>
              <a:defRPr b="0" i="0">
                <a:solidFill>
                  <a:schemeClr val="tx1">
                    <a:lumMod val="85000"/>
                    <a:lumOff val="15000"/>
                  </a:schemeClr>
                </a:solidFill>
                <a:latin typeface="Gotham-MediumItalic" pitchFamily="2" charset="0"/>
                <a:cs typeface="Gotham-MediumItalic" pitchFamily="2" charset="0"/>
              </a:defRPr>
            </a:lvl4pPr>
            <a:lvl5pPr marL="1828800" indent="0">
              <a:buNone/>
              <a:defRPr b="0" i="0">
                <a:solidFill>
                  <a:schemeClr val="tx1">
                    <a:lumMod val="85000"/>
                    <a:lumOff val="15000"/>
                  </a:schemeClr>
                </a:solidFill>
                <a:latin typeface="Gotham-MediumItalic" pitchFamily="2" charset="0"/>
                <a:cs typeface="Gotham-MediumItalic"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586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3" name="Picture 2" descr="A picture containing white, design&#10;&#10;Description automatically generated">
            <a:extLst>
              <a:ext uri="{FF2B5EF4-FFF2-40B4-BE49-F238E27FC236}">
                <a16:creationId xmlns:a16="http://schemas.microsoft.com/office/drawing/2014/main" id="{0A27EB74-883E-569C-51F6-B47D83F5AA41}"/>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1">
            <a:extLst>
              <a:ext uri="{FF2B5EF4-FFF2-40B4-BE49-F238E27FC236}">
                <a16:creationId xmlns:a16="http://schemas.microsoft.com/office/drawing/2014/main" id="{15BFF45B-D9EE-904C-81A0-6FC49E91506B}"/>
              </a:ext>
            </a:extLst>
          </p:cNvPr>
          <p:cNvSpPr>
            <a:spLocks noGrp="1"/>
          </p:cNvSpPr>
          <p:nvPr>
            <p:ph type="body" sz="quarter" idx="10" hasCustomPrompt="1"/>
          </p:nvPr>
        </p:nvSpPr>
        <p:spPr>
          <a:xfrm>
            <a:off x="565150" y="1222656"/>
            <a:ext cx="10904538" cy="954087"/>
          </a:xfrm>
          <a:prstGeom prst="rect">
            <a:avLst/>
          </a:prstGeom>
        </p:spPr>
        <p:txBody>
          <a:bodyPr anchor="ctr"/>
          <a:lstStyle>
            <a:lvl1pPr marL="0" indent="0" algn="ctr">
              <a:buNone/>
              <a:defRPr sz="6000" b="1" i="0" u="none" spc="300">
                <a:solidFill>
                  <a:srgbClr val="00DCE6"/>
                </a:solidFill>
                <a:latin typeface="FatFrank Heavy" pitchFamily="2" charset="77"/>
              </a:defRPr>
            </a:lvl1pPr>
          </a:lstStyle>
          <a:p>
            <a:pPr lvl="0"/>
            <a:r>
              <a:rPr lang="en-US" dirty="0"/>
              <a:t>SCRIPTURE REFERANCE</a:t>
            </a:r>
          </a:p>
        </p:txBody>
      </p:sp>
      <p:sp>
        <p:nvSpPr>
          <p:cNvPr id="14" name="Text Placeholder 13">
            <a:extLst>
              <a:ext uri="{FF2B5EF4-FFF2-40B4-BE49-F238E27FC236}">
                <a16:creationId xmlns:a16="http://schemas.microsoft.com/office/drawing/2014/main" id="{54A5E55F-F335-7364-7DD7-56ACB303190A}"/>
              </a:ext>
            </a:extLst>
          </p:cNvPr>
          <p:cNvSpPr>
            <a:spLocks noGrp="1"/>
          </p:cNvSpPr>
          <p:nvPr>
            <p:ph type="body" sz="quarter" idx="11"/>
          </p:nvPr>
        </p:nvSpPr>
        <p:spPr>
          <a:xfrm>
            <a:off x="565150" y="2384706"/>
            <a:ext cx="10904538" cy="3535327"/>
          </a:xfrm>
          <a:prstGeom prst="rect">
            <a:avLst/>
          </a:prstGeom>
        </p:spPr>
        <p:txBody>
          <a:bodyPr/>
          <a:lstStyle>
            <a:lvl1pPr marL="0" indent="0">
              <a:buNone/>
              <a:defRPr b="0" i="0">
                <a:solidFill>
                  <a:schemeClr val="tx1">
                    <a:lumMod val="85000"/>
                    <a:lumOff val="15000"/>
                  </a:schemeClr>
                </a:solidFill>
                <a:latin typeface="Gotham-MediumItalic" pitchFamily="2" charset="0"/>
                <a:cs typeface="Gotham-MediumItalic" pitchFamily="2" charset="0"/>
              </a:defRPr>
            </a:lvl1pPr>
            <a:lvl2pPr marL="457200" indent="0">
              <a:buNone/>
              <a:defRPr b="0" i="0">
                <a:solidFill>
                  <a:schemeClr val="tx1">
                    <a:lumMod val="85000"/>
                    <a:lumOff val="15000"/>
                  </a:schemeClr>
                </a:solidFill>
                <a:latin typeface="Gotham-MediumItalic" pitchFamily="2" charset="0"/>
                <a:cs typeface="Gotham-MediumItalic" pitchFamily="2" charset="0"/>
              </a:defRPr>
            </a:lvl2pPr>
            <a:lvl3pPr marL="914400" indent="0">
              <a:buNone/>
              <a:defRPr b="0" i="0">
                <a:solidFill>
                  <a:schemeClr val="tx1">
                    <a:lumMod val="85000"/>
                    <a:lumOff val="15000"/>
                  </a:schemeClr>
                </a:solidFill>
                <a:latin typeface="Gotham-MediumItalic" pitchFamily="2" charset="0"/>
                <a:cs typeface="Gotham-MediumItalic" pitchFamily="2" charset="0"/>
              </a:defRPr>
            </a:lvl3pPr>
            <a:lvl4pPr marL="1371600" indent="0">
              <a:buNone/>
              <a:defRPr b="0" i="0">
                <a:solidFill>
                  <a:schemeClr val="tx1">
                    <a:lumMod val="85000"/>
                    <a:lumOff val="15000"/>
                  </a:schemeClr>
                </a:solidFill>
                <a:latin typeface="Gotham-MediumItalic" pitchFamily="2" charset="0"/>
                <a:cs typeface="Gotham-MediumItalic" pitchFamily="2" charset="0"/>
              </a:defRPr>
            </a:lvl4pPr>
            <a:lvl5pPr marL="1828800" indent="0">
              <a:buNone/>
              <a:defRPr b="0" i="0">
                <a:solidFill>
                  <a:schemeClr val="tx1">
                    <a:lumMod val="85000"/>
                    <a:lumOff val="15000"/>
                  </a:schemeClr>
                </a:solidFill>
                <a:latin typeface="Gotham-MediumItalic" pitchFamily="2" charset="0"/>
                <a:cs typeface="Gotham-MediumItalic"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3787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blue and pink text&#10;&#10;Description automatically generated with low confidence">
            <a:extLst>
              <a:ext uri="{FF2B5EF4-FFF2-40B4-BE49-F238E27FC236}">
                <a16:creationId xmlns:a16="http://schemas.microsoft.com/office/drawing/2014/main" id="{3960B9A0-92F4-7738-CC7B-DC7666008B6D}"/>
              </a:ext>
            </a:extLst>
          </p:cNvPr>
          <p:cNvPicPr>
            <a:picLocks noChangeAspect="1"/>
          </p:cNvPicPr>
          <p:nvPr/>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3046320778"/>
      </p:ext>
    </p:extLst>
  </p:cSld>
  <p:clrMap bg1="lt1" tx1="dk1" bg2="lt2" tx2="dk2" accent1="accent1" accent2="accent2" accent3="accent3" accent4="accent4" accent5="accent5" accent6="accent6" hlink="hlink" folHlink="folHlink"/>
  <p:sldLayoutIdLst>
    <p:sldLayoutId id="2147483658" r:id="rId1"/>
    <p:sldLayoutId id="2147483656" r:id="rId2"/>
    <p:sldLayoutId id="2147483659" r:id="rId3"/>
    <p:sldLayoutId id="2147483657" r:id="rId4"/>
    <p:sldLayoutId id="214748366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biblegateway.com/passage/?search=EZEKIEL+3&amp;version=ESV#fen-ESV-20521d"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biblegateway.com/passage/?search=Acts%2020%3A17-27&amp;version=ESV#fen-ESV-27634a"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biblegateway.com/passage/?search=Acts%2020%3A17-27&amp;version=ESV#fen-ESV-27635b"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279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011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0CA3E18-2A28-3274-7E17-81ED2D8E843A}"/>
              </a:ext>
            </a:extLst>
          </p:cNvPr>
          <p:cNvSpPr>
            <a:spLocks noGrp="1"/>
          </p:cNvSpPr>
          <p:nvPr>
            <p:ph type="body" sz="quarter" idx="10"/>
          </p:nvPr>
        </p:nvSpPr>
        <p:spPr>
          <a:xfrm>
            <a:off x="2178490" y="1483555"/>
            <a:ext cx="7835020" cy="3890890"/>
          </a:xfrm>
        </p:spPr>
        <p:txBody>
          <a:bodyPr/>
          <a:lstStyle/>
          <a:p>
            <a:r>
              <a:rPr lang="en-US" dirty="0">
                <a:solidFill>
                  <a:srgbClr val="FF0066"/>
                </a:solidFill>
                <a:effectLst>
                  <a:outerShdw blurRad="38100" dist="38100" dir="2700000" algn="tl">
                    <a:srgbClr val="000000">
                      <a:alpha val="43137"/>
                    </a:srgbClr>
                  </a:outerShdw>
                </a:effectLst>
              </a:rPr>
              <a:t>WE ARE EQUIPPED</a:t>
            </a:r>
          </a:p>
        </p:txBody>
      </p:sp>
    </p:spTree>
    <p:extLst>
      <p:ext uri="{BB962C8B-B14F-4D97-AF65-F5344CB8AC3E}">
        <p14:creationId xmlns:p14="http://schemas.microsoft.com/office/powerpoint/2010/main" val="1855365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0CA3E18-2A28-3274-7E17-81ED2D8E843A}"/>
              </a:ext>
            </a:extLst>
          </p:cNvPr>
          <p:cNvSpPr>
            <a:spLocks noGrp="1"/>
          </p:cNvSpPr>
          <p:nvPr>
            <p:ph type="body" sz="quarter" idx="10"/>
          </p:nvPr>
        </p:nvSpPr>
        <p:spPr>
          <a:xfrm>
            <a:off x="2322539" y="1521133"/>
            <a:ext cx="7546921" cy="3815734"/>
          </a:xfrm>
        </p:spPr>
        <p:txBody>
          <a:bodyPr/>
          <a:lstStyle/>
          <a:p>
            <a:r>
              <a:rPr lang="en-US" dirty="0">
                <a:solidFill>
                  <a:srgbClr val="FF0066"/>
                </a:solidFill>
                <a:effectLst>
                  <a:outerShdw blurRad="38100" dist="38100" dir="2700000" algn="tl">
                    <a:srgbClr val="000000">
                      <a:alpha val="43137"/>
                    </a:srgbClr>
                  </a:outerShdw>
                </a:effectLst>
              </a:rPr>
              <a:t>WE ARE </a:t>
            </a:r>
            <a:r>
              <a:rPr lang="en-US" u="sng" dirty="0">
                <a:solidFill>
                  <a:srgbClr val="FF0066"/>
                </a:solidFill>
                <a:effectLst>
                  <a:outerShdw blurRad="38100" dist="38100" dir="2700000" algn="tl">
                    <a:srgbClr val="000000">
                      <a:alpha val="43137"/>
                    </a:srgbClr>
                  </a:outerShdw>
                </a:effectLst>
              </a:rPr>
              <a:t>EQUIPPED</a:t>
            </a:r>
          </a:p>
        </p:txBody>
      </p:sp>
    </p:spTree>
    <p:extLst>
      <p:ext uri="{BB962C8B-B14F-4D97-AF65-F5344CB8AC3E}">
        <p14:creationId xmlns:p14="http://schemas.microsoft.com/office/powerpoint/2010/main" val="2338945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4EE502-D52C-9023-4FEB-68B608292EF6}"/>
              </a:ext>
            </a:extLst>
          </p:cNvPr>
          <p:cNvSpPr>
            <a:spLocks noGrp="1"/>
          </p:cNvSpPr>
          <p:nvPr>
            <p:ph type="body" sz="quarter" idx="10"/>
          </p:nvPr>
        </p:nvSpPr>
        <p:spPr/>
        <p:txBody>
          <a:bodyPr/>
          <a:lstStyle/>
          <a:p>
            <a:r>
              <a:rPr lang="en-US" dirty="0">
                <a:solidFill>
                  <a:srgbClr val="FF0066"/>
                </a:solidFill>
                <a:effectLst>
                  <a:outerShdw blurRad="38100" dist="38100" dir="2700000" algn="tl">
                    <a:srgbClr val="000000">
                      <a:alpha val="43137"/>
                    </a:srgbClr>
                  </a:outerShdw>
                </a:effectLst>
              </a:rPr>
              <a:t>SEEK TO BE EMPTY </a:t>
            </a:r>
          </a:p>
        </p:txBody>
      </p:sp>
      <p:sp>
        <p:nvSpPr>
          <p:cNvPr id="4" name="TextBox 3">
            <a:extLst>
              <a:ext uri="{FF2B5EF4-FFF2-40B4-BE49-F238E27FC236}">
                <a16:creationId xmlns:a16="http://schemas.microsoft.com/office/drawing/2014/main" id="{770839D1-B561-2C61-DC45-5FC66FEC9D58}"/>
              </a:ext>
            </a:extLst>
          </p:cNvPr>
          <p:cNvSpPr txBox="1"/>
          <p:nvPr/>
        </p:nvSpPr>
        <p:spPr>
          <a:xfrm>
            <a:off x="1085849" y="5237438"/>
            <a:ext cx="10020300"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rPr>
              <a:t>VERSE 20</a:t>
            </a:r>
          </a:p>
        </p:txBody>
      </p:sp>
    </p:spTree>
    <p:extLst>
      <p:ext uri="{BB962C8B-B14F-4D97-AF65-F5344CB8AC3E}">
        <p14:creationId xmlns:p14="http://schemas.microsoft.com/office/powerpoint/2010/main" val="2621089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987E81-97B2-2771-A27A-B11DF8A10492}"/>
              </a:ext>
            </a:extLst>
          </p:cNvPr>
          <p:cNvSpPr>
            <a:spLocks noGrp="1"/>
          </p:cNvSpPr>
          <p:nvPr>
            <p:ph type="body" sz="quarter" idx="10"/>
          </p:nvPr>
        </p:nvSpPr>
        <p:spPr/>
        <p:txBody>
          <a:bodyPr/>
          <a:lstStyle/>
          <a:p>
            <a:r>
              <a:rPr lang="en-US" dirty="0">
                <a:solidFill>
                  <a:schemeClr val="tx1"/>
                </a:solidFill>
                <a:effectLst>
                  <a:outerShdw blurRad="38100" dist="38100" dir="2700000" algn="tl">
                    <a:srgbClr val="000000">
                      <a:alpha val="43137"/>
                    </a:srgbClr>
                  </a:outerShdw>
                </a:effectLst>
              </a:rPr>
              <a:t>ACTS 20:20 KJV</a:t>
            </a:r>
          </a:p>
        </p:txBody>
      </p:sp>
      <p:sp>
        <p:nvSpPr>
          <p:cNvPr id="4" name="Text Placeholder 3">
            <a:extLst>
              <a:ext uri="{FF2B5EF4-FFF2-40B4-BE49-F238E27FC236}">
                <a16:creationId xmlns:a16="http://schemas.microsoft.com/office/drawing/2014/main" id="{B3A4CEB5-D9E0-95C0-9ABE-F82B5728018F}"/>
              </a:ext>
            </a:extLst>
          </p:cNvPr>
          <p:cNvSpPr>
            <a:spLocks noGrp="1"/>
          </p:cNvSpPr>
          <p:nvPr>
            <p:ph type="body" sz="quarter" idx="11"/>
          </p:nvPr>
        </p:nvSpPr>
        <p:spPr/>
        <p:txBody>
          <a:bodyPr/>
          <a:lstStyle/>
          <a:p>
            <a:r>
              <a:rPr lang="en-US" sz="4800" b="1" i="0" baseline="30000" dirty="0">
                <a:solidFill>
                  <a:srgbClr val="000000"/>
                </a:solidFill>
                <a:effectLst/>
                <a:latin typeface="system-ui"/>
              </a:rPr>
              <a:t>20 </a:t>
            </a:r>
            <a:r>
              <a:rPr lang="en-US" sz="4800" b="0" i="0" dirty="0">
                <a:solidFill>
                  <a:srgbClr val="000000"/>
                </a:solidFill>
                <a:effectLst/>
                <a:latin typeface="system-ui"/>
              </a:rPr>
              <a:t>And how </a:t>
            </a:r>
            <a:r>
              <a:rPr lang="en-US" sz="4800" b="1" i="0" u="sng" dirty="0">
                <a:solidFill>
                  <a:srgbClr val="FF0066"/>
                </a:solidFill>
                <a:effectLst/>
                <a:latin typeface="system-ui"/>
              </a:rPr>
              <a:t>I kept back nothing</a:t>
            </a:r>
            <a:r>
              <a:rPr lang="en-US" sz="4800" b="0" i="0" dirty="0">
                <a:solidFill>
                  <a:srgbClr val="FF0066"/>
                </a:solidFill>
                <a:effectLst/>
                <a:latin typeface="system-ui"/>
              </a:rPr>
              <a:t> </a:t>
            </a:r>
            <a:r>
              <a:rPr lang="en-US" sz="4800" b="0" i="0" dirty="0">
                <a:solidFill>
                  <a:srgbClr val="000000"/>
                </a:solidFill>
                <a:effectLst/>
                <a:latin typeface="system-ui"/>
              </a:rPr>
              <a:t>that was profitable unto you, but have shewed you, and have taught you publicly, and from house to house,</a:t>
            </a:r>
            <a:endParaRPr lang="en-US" sz="4800" dirty="0"/>
          </a:p>
        </p:txBody>
      </p:sp>
    </p:spTree>
    <p:extLst>
      <p:ext uri="{BB962C8B-B14F-4D97-AF65-F5344CB8AC3E}">
        <p14:creationId xmlns:p14="http://schemas.microsoft.com/office/powerpoint/2010/main" val="280007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D74E7E-600D-7927-25D6-0D350FA0C1B3}"/>
              </a:ext>
            </a:extLst>
          </p:cNvPr>
          <p:cNvSpPr>
            <a:spLocks noGrp="1"/>
          </p:cNvSpPr>
          <p:nvPr>
            <p:ph type="body" sz="quarter" idx="10"/>
          </p:nvPr>
        </p:nvSpPr>
        <p:spPr/>
        <p:txBody>
          <a:bodyPr/>
          <a:lstStyle/>
          <a:p>
            <a:r>
              <a:rPr lang="en-US" dirty="0">
                <a:solidFill>
                  <a:srgbClr val="FF0066"/>
                </a:solidFill>
                <a:effectLst>
                  <a:outerShdw blurRad="38100" dist="38100" dir="2700000" algn="tl">
                    <a:srgbClr val="000000">
                      <a:alpha val="43137"/>
                    </a:srgbClr>
                  </a:outerShdw>
                </a:effectLst>
              </a:rPr>
              <a:t>FEAR</a:t>
            </a:r>
          </a:p>
        </p:txBody>
      </p:sp>
    </p:spTree>
    <p:extLst>
      <p:ext uri="{BB962C8B-B14F-4D97-AF65-F5344CB8AC3E}">
        <p14:creationId xmlns:p14="http://schemas.microsoft.com/office/powerpoint/2010/main" val="3494969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146053-5A01-8419-D183-6DC407BFC328}"/>
              </a:ext>
            </a:extLst>
          </p:cNvPr>
          <p:cNvSpPr>
            <a:spLocks noGrp="1"/>
          </p:cNvSpPr>
          <p:nvPr>
            <p:ph type="body" sz="quarter" idx="10"/>
          </p:nvPr>
        </p:nvSpPr>
        <p:spPr/>
        <p:txBody>
          <a:bodyPr/>
          <a:lstStyle/>
          <a:p>
            <a:r>
              <a:rPr lang="en-US" dirty="0">
                <a:solidFill>
                  <a:srgbClr val="FF0066"/>
                </a:solidFill>
                <a:effectLst>
                  <a:outerShdw blurRad="38100" dist="38100" dir="2700000" algn="tl">
                    <a:srgbClr val="000000">
                      <a:alpha val="43137"/>
                    </a:srgbClr>
                  </a:outerShdw>
                </a:effectLst>
              </a:rPr>
              <a:t>RECAP</a:t>
            </a:r>
          </a:p>
        </p:txBody>
      </p:sp>
      <p:sp>
        <p:nvSpPr>
          <p:cNvPr id="4" name="Text Placeholder 3">
            <a:extLst>
              <a:ext uri="{FF2B5EF4-FFF2-40B4-BE49-F238E27FC236}">
                <a16:creationId xmlns:a16="http://schemas.microsoft.com/office/drawing/2014/main" id="{2898CBD5-DFDD-1CB9-51CD-DA188A7DBB92}"/>
              </a:ext>
            </a:extLst>
          </p:cNvPr>
          <p:cNvSpPr>
            <a:spLocks noGrp="1"/>
          </p:cNvSpPr>
          <p:nvPr>
            <p:ph type="body" sz="quarter" idx="11"/>
          </p:nvPr>
        </p:nvSpPr>
        <p:spPr/>
        <p:txBody>
          <a:bodyPr/>
          <a:lstStyle/>
          <a:p>
            <a:pPr algn="ctr">
              <a:spcBef>
                <a:spcPts val="0"/>
              </a:spcBef>
            </a:pPr>
            <a:r>
              <a:rPr lang="en-US" sz="3600" b="1" i="1" dirty="0">
                <a:solidFill>
                  <a:srgbClr val="000000"/>
                </a:solidFill>
                <a:effectLst>
                  <a:outerShdw blurRad="38100" dist="38100" dir="2700000" algn="tl">
                    <a:srgbClr val="000000">
                      <a:alpha val="43137"/>
                    </a:srgbClr>
                  </a:outerShdw>
                </a:effectLst>
                <a:latin typeface="Calibri" panose="020F0502020204030204" pitchFamily="34" charset="0"/>
                <a:ea typeface="Yu Mincho" panose="02020400000000000000" pitchFamily="18" charset="-128"/>
              </a:rPr>
              <a:t>Am I being intentional to share God’s ways?</a:t>
            </a:r>
          </a:p>
          <a:p>
            <a:pPr algn="ctr">
              <a:spcBef>
                <a:spcPts val="0"/>
              </a:spcBef>
            </a:pPr>
            <a:endParaRPr lang="en-US" sz="1400" i="1" dirty="0">
              <a:solidFill>
                <a:srgbClr val="000000"/>
              </a:solidFill>
              <a:effectLst/>
              <a:latin typeface="Calibri" panose="020F0502020204030204" pitchFamily="34" charset="0"/>
              <a:ea typeface="Yu Mincho" panose="02020400000000000000" pitchFamily="18" charset="-128"/>
            </a:endParaRPr>
          </a:p>
          <a:p>
            <a:pPr marL="742950" indent="-742950">
              <a:spcBef>
                <a:spcPts val="0"/>
              </a:spcBef>
              <a:spcAft>
                <a:spcPts val="1200"/>
              </a:spcAft>
              <a:buFont typeface="Wingdings" pitchFamily="2" charset="2"/>
              <a:buChar char="q"/>
            </a:pPr>
            <a:r>
              <a:rPr lang="en-US" sz="2800" dirty="0">
                <a:solidFill>
                  <a:srgbClr val="000000"/>
                </a:solidFill>
                <a:latin typeface="Calibri" panose="020F0502020204030204" pitchFamily="34" charset="0"/>
                <a:ea typeface="Yu Mincho" panose="02020400000000000000" pitchFamily="18" charset="-128"/>
              </a:rPr>
              <a:t>People know I am a Christian</a:t>
            </a:r>
            <a:endParaRPr lang="en-US" sz="2800" dirty="0">
              <a:solidFill>
                <a:srgbClr val="000000"/>
              </a:solidFill>
              <a:effectLst/>
              <a:latin typeface="Calibri" panose="020F0502020204030204" pitchFamily="34" charset="0"/>
              <a:ea typeface="Yu Mincho" panose="02020400000000000000" pitchFamily="18" charset="-128"/>
            </a:endParaRPr>
          </a:p>
          <a:p>
            <a:pPr marL="742950" indent="-742950">
              <a:spcBef>
                <a:spcPts val="0"/>
              </a:spcBef>
              <a:spcAft>
                <a:spcPts val="1200"/>
              </a:spcAft>
              <a:buFont typeface="Wingdings" pitchFamily="2" charset="2"/>
              <a:buChar char="q"/>
            </a:pPr>
            <a:r>
              <a:rPr lang="en-US" sz="2800" dirty="0">
                <a:solidFill>
                  <a:srgbClr val="000000"/>
                </a:solidFill>
                <a:effectLst/>
                <a:latin typeface="Calibri" panose="020F0502020204030204" pitchFamily="34" charset="0"/>
                <a:ea typeface="Yu Mincho" panose="02020400000000000000" pitchFamily="18" charset="-128"/>
              </a:rPr>
              <a:t>Tell people I will pray for their needs</a:t>
            </a:r>
            <a:endParaRPr lang="en-US" sz="2800" dirty="0">
              <a:solidFill>
                <a:srgbClr val="000000"/>
              </a:solidFill>
              <a:latin typeface="Calibri" panose="020F0502020204030204" pitchFamily="34" charset="0"/>
              <a:ea typeface="Yu Mincho" panose="02020400000000000000" pitchFamily="18" charset="-128"/>
            </a:endParaRPr>
          </a:p>
          <a:p>
            <a:pPr marL="742950" indent="-742950">
              <a:spcBef>
                <a:spcPts val="0"/>
              </a:spcBef>
              <a:spcAft>
                <a:spcPts val="1200"/>
              </a:spcAft>
              <a:buFont typeface="Wingdings" pitchFamily="2" charset="2"/>
              <a:buChar char="q"/>
            </a:pPr>
            <a:r>
              <a:rPr lang="en-US" sz="2800" dirty="0">
                <a:solidFill>
                  <a:srgbClr val="000000"/>
                </a:solidFill>
                <a:latin typeface="Calibri" panose="020F0502020204030204" pitchFamily="34" charset="0"/>
                <a:ea typeface="Yu Mincho" panose="02020400000000000000" pitchFamily="18" charset="-128"/>
              </a:rPr>
              <a:t>Ask God to show me what to share with people</a:t>
            </a:r>
            <a:endParaRPr lang="en-US" sz="2800" dirty="0">
              <a:effectLst/>
              <a:latin typeface="Helvetica" pitchFamily="2" charset="0"/>
            </a:endParaRPr>
          </a:p>
          <a:p>
            <a:pPr marL="742950" indent="-742950">
              <a:spcBef>
                <a:spcPts val="0"/>
              </a:spcBef>
              <a:spcAft>
                <a:spcPts val="1200"/>
              </a:spcAft>
              <a:buFont typeface="Wingdings" pitchFamily="2" charset="2"/>
              <a:buChar char="q"/>
            </a:pPr>
            <a:r>
              <a:rPr lang="en-US" sz="2800" dirty="0">
                <a:solidFill>
                  <a:srgbClr val="000000"/>
                </a:solidFill>
                <a:latin typeface="Calibri" panose="020F0502020204030204" pitchFamily="34" charset="0"/>
                <a:ea typeface="Yu Mincho" panose="02020400000000000000" pitchFamily="18" charset="-128"/>
              </a:rPr>
              <a:t>Use Scripture to encourage people</a:t>
            </a:r>
          </a:p>
          <a:p>
            <a:pPr marL="742950" indent="-742950">
              <a:spcBef>
                <a:spcPts val="0"/>
              </a:spcBef>
              <a:spcAft>
                <a:spcPts val="1200"/>
              </a:spcAft>
              <a:buFont typeface="Wingdings" pitchFamily="2" charset="2"/>
              <a:buChar char="q"/>
            </a:pPr>
            <a:r>
              <a:rPr lang="en-US" sz="2800" dirty="0">
                <a:solidFill>
                  <a:srgbClr val="000000"/>
                </a:solidFill>
                <a:latin typeface="Calibri" panose="020F0502020204030204" pitchFamily="34" charset="0"/>
                <a:ea typeface="Yu Mincho" panose="02020400000000000000" pitchFamily="18" charset="-128"/>
              </a:rPr>
              <a:t>Invite people to know Jesus/come to church</a:t>
            </a:r>
          </a:p>
          <a:p>
            <a:endParaRPr lang="en-US" dirty="0"/>
          </a:p>
        </p:txBody>
      </p:sp>
    </p:spTree>
    <p:extLst>
      <p:ext uri="{BB962C8B-B14F-4D97-AF65-F5344CB8AC3E}">
        <p14:creationId xmlns:p14="http://schemas.microsoft.com/office/powerpoint/2010/main" val="1705437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DB2E5B-4516-3781-9FAE-A96DEA1BF70F}"/>
              </a:ext>
            </a:extLst>
          </p:cNvPr>
          <p:cNvSpPr>
            <a:spLocks noGrp="1"/>
          </p:cNvSpPr>
          <p:nvPr>
            <p:ph type="body" sz="quarter" idx="10"/>
          </p:nvPr>
        </p:nvSpPr>
        <p:spPr>
          <a:xfrm>
            <a:off x="543322" y="1744387"/>
            <a:ext cx="11105356" cy="3011487"/>
          </a:xfrm>
        </p:spPr>
        <p:txBody>
          <a:bodyPr/>
          <a:lstStyle/>
          <a:p>
            <a:r>
              <a:rPr lang="en-US" dirty="0">
                <a:solidFill>
                  <a:srgbClr val="FF0066"/>
                </a:solidFill>
                <a:effectLst>
                  <a:outerShdw blurRad="38100" dist="38100" dir="2700000" algn="tl">
                    <a:srgbClr val="000000">
                      <a:alpha val="43137"/>
                    </a:srgbClr>
                  </a:outerShdw>
                </a:effectLst>
              </a:rPr>
              <a:t>HAVE </a:t>
            </a:r>
            <a:r>
              <a:rPr lang="en-US" u="sng" dirty="0">
                <a:solidFill>
                  <a:srgbClr val="FF0066"/>
                </a:solidFill>
                <a:effectLst>
                  <a:outerShdw blurRad="38100" dist="38100" dir="2700000" algn="tl">
                    <a:srgbClr val="000000">
                      <a:alpha val="43137"/>
                    </a:srgbClr>
                  </a:outerShdw>
                </a:effectLst>
              </a:rPr>
              <a:t>MORE</a:t>
            </a:r>
            <a:r>
              <a:rPr lang="en-US" dirty="0">
                <a:solidFill>
                  <a:srgbClr val="FF0066"/>
                </a:solidFill>
                <a:effectLst>
                  <a:outerShdw blurRad="38100" dist="38100" dir="2700000" algn="tl">
                    <a:srgbClr val="000000">
                      <a:alpha val="43137"/>
                    </a:srgbClr>
                  </a:outerShdw>
                </a:effectLst>
              </a:rPr>
              <a:t> JOY</a:t>
            </a:r>
          </a:p>
        </p:txBody>
      </p:sp>
      <p:sp>
        <p:nvSpPr>
          <p:cNvPr id="5" name="TextBox 4">
            <a:extLst>
              <a:ext uri="{FF2B5EF4-FFF2-40B4-BE49-F238E27FC236}">
                <a16:creationId xmlns:a16="http://schemas.microsoft.com/office/drawing/2014/main" id="{538C267A-A1ED-57B8-0404-0DDF82AFE027}"/>
              </a:ext>
            </a:extLst>
          </p:cNvPr>
          <p:cNvSpPr txBox="1"/>
          <p:nvPr/>
        </p:nvSpPr>
        <p:spPr>
          <a:xfrm>
            <a:off x="1171575" y="4829175"/>
            <a:ext cx="10020300"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rPr>
              <a:t>VERSE 24</a:t>
            </a:r>
          </a:p>
        </p:txBody>
      </p:sp>
    </p:spTree>
    <p:extLst>
      <p:ext uri="{BB962C8B-B14F-4D97-AF65-F5344CB8AC3E}">
        <p14:creationId xmlns:p14="http://schemas.microsoft.com/office/powerpoint/2010/main" val="278679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987E81-97B2-2771-A27A-B11DF8A10492}"/>
              </a:ext>
            </a:extLst>
          </p:cNvPr>
          <p:cNvSpPr>
            <a:spLocks noGrp="1"/>
          </p:cNvSpPr>
          <p:nvPr>
            <p:ph type="body" sz="quarter" idx="10"/>
          </p:nvPr>
        </p:nvSpPr>
        <p:spPr>
          <a:xfrm>
            <a:off x="643731" y="746406"/>
            <a:ext cx="10904538" cy="954087"/>
          </a:xfrm>
        </p:spPr>
        <p:txBody>
          <a:bodyPr/>
          <a:lstStyle/>
          <a:p>
            <a:r>
              <a:rPr lang="en-US" dirty="0">
                <a:solidFill>
                  <a:schemeClr val="tx1"/>
                </a:solidFill>
                <a:effectLst>
                  <a:outerShdw blurRad="38100" dist="38100" dir="2700000" algn="tl">
                    <a:srgbClr val="000000">
                      <a:alpha val="43137"/>
                    </a:srgbClr>
                  </a:outerShdw>
                </a:effectLst>
              </a:rPr>
              <a:t>ACTS 20:24 KJV</a:t>
            </a:r>
          </a:p>
        </p:txBody>
      </p:sp>
      <p:sp>
        <p:nvSpPr>
          <p:cNvPr id="4" name="Text Placeholder 3">
            <a:extLst>
              <a:ext uri="{FF2B5EF4-FFF2-40B4-BE49-F238E27FC236}">
                <a16:creationId xmlns:a16="http://schemas.microsoft.com/office/drawing/2014/main" id="{B3A4CEB5-D9E0-95C0-9ABE-F82B5728018F}"/>
              </a:ext>
            </a:extLst>
          </p:cNvPr>
          <p:cNvSpPr>
            <a:spLocks noGrp="1"/>
          </p:cNvSpPr>
          <p:nvPr>
            <p:ph type="body" sz="quarter" idx="11"/>
          </p:nvPr>
        </p:nvSpPr>
        <p:spPr>
          <a:xfrm>
            <a:off x="643731" y="2003706"/>
            <a:ext cx="10904538" cy="4473294"/>
          </a:xfrm>
        </p:spPr>
        <p:txBody>
          <a:bodyPr/>
          <a:lstStyle/>
          <a:p>
            <a:r>
              <a:rPr lang="en-US" sz="4800" b="1" i="0" baseline="30000" dirty="0">
                <a:solidFill>
                  <a:srgbClr val="000000"/>
                </a:solidFill>
                <a:effectLst/>
                <a:latin typeface="system-ui"/>
              </a:rPr>
              <a:t>24 </a:t>
            </a:r>
            <a:r>
              <a:rPr lang="en-US" sz="4800" b="0" i="0" dirty="0">
                <a:solidFill>
                  <a:srgbClr val="000000"/>
                </a:solidFill>
                <a:effectLst/>
                <a:latin typeface="system-ui"/>
              </a:rPr>
              <a:t>But none of these things move me, neither count I my life dear unto myself, so that I might </a:t>
            </a:r>
            <a:r>
              <a:rPr lang="en-US" sz="4800" b="1" i="0" u="sng" dirty="0">
                <a:solidFill>
                  <a:srgbClr val="FF0066"/>
                </a:solidFill>
                <a:effectLst>
                  <a:outerShdw blurRad="38100" dist="38100" dir="2700000" algn="tl">
                    <a:srgbClr val="000000">
                      <a:alpha val="43137"/>
                    </a:srgbClr>
                  </a:outerShdw>
                </a:effectLst>
                <a:latin typeface="system-ui"/>
              </a:rPr>
              <a:t>finish my course with joy</a:t>
            </a:r>
            <a:r>
              <a:rPr lang="en-US" sz="4800" b="0" i="0" dirty="0">
                <a:solidFill>
                  <a:srgbClr val="000000"/>
                </a:solidFill>
                <a:effectLst/>
                <a:latin typeface="system-ui"/>
              </a:rPr>
              <a:t>, and the ministry, which I have received of the Lord Jesus, to testify the gospel of the grace of God.</a:t>
            </a:r>
            <a:endParaRPr lang="en-US" sz="4800" dirty="0"/>
          </a:p>
        </p:txBody>
      </p:sp>
    </p:spTree>
    <p:extLst>
      <p:ext uri="{BB962C8B-B14F-4D97-AF65-F5344CB8AC3E}">
        <p14:creationId xmlns:p14="http://schemas.microsoft.com/office/powerpoint/2010/main" val="3539137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086F70-888A-DCB3-76DD-EC5BFCF56FEC}"/>
              </a:ext>
            </a:extLst>
          </p:cNvPr>
          <p:cNvSpPr>
            <a:spLocks noGrp="1"/>
          </p:cNvSpPr>
          <p:nvPr>
            <p:ph type="body" sz="quarter" idx="10"/>
          </p:nvPr>
        </p:nvSpPr>
        <p:spPr>
          <a:xfrm>
            <a:off x="565150" y="937967"/>
            <a:ext cx="10904538" cy="954087"/>
          </a:xfrm>
        </p:spPr>
        <p:txBody>
          <a:bodyPr/>
          <a:lstStyle/>
          <a:p>
            <a:r>
              <a:rPr lang="en-US" dirty="0">
                <a:effectLst>
                  <a:outerShdw blurRad="38100" dist="38100" dir="2700000" algn="tl">
                    <a:srgbClr val="000000">
                      <a:alpha val="43137"/>
                    </a:srgbClr>
                  </a:outerShdw>
                </a:effectLst>
              </a:rPr>
              <a:t>2 TIMOTHY 4:6-8 ESV</a:t>
            </a:r>
          </a:p>
        </p:txBody>
      </p:sp>
      <p:sp>
        <p:nvSpPr>
          <p:cNvPr id="4" name="Text Placeholder 3">
            <a:extLst>
              <a:ext uri="{FF2B5EF4-FFF2-40B4-BE49-F238E27FC236}">
                <a16:creationId xmlns:a16="http://schemas.microsoft.com/office/drawing/2014/main" id="{33814EF4-2DEE-45EA-A186-99C7A15D2F7D}"/>
              </a:ext>
            </a:extLst>
          </p:cNvPr>
          <p:cNvSpPr>
            <a:spLocks noGrp="1"/>
          </p:cNvSpPr>
          <p:nvPr>
            <p:ph type="body" sz="quarter" idx="11"/>
          </p:nvPr>
        </p:nvSpPr>
        <p:spPr>
          <a:xfrm>
            <a:off x="565150" y="2156106"/>
            <a:ext cx="10904538" cy="3535327"/>
          </a:xfrm>
        </p:spPr>
        <p:txBody>
          <a:bodyPr/>
          <a:lstStyle/>
          <a:p>
            <a:r>
              <a:rPr lang="en-US" sz="4800" b="1" i="0" baseline="30000" dirty="0">
                <a:solidFill>
                  <a:srgbClr val="000000"/>
                </a:solidFill>
                <a:effectLst/>
                <a:latin typeface="system-ui"/>
              </a:rPr>
              <a:t>6 </a:t>
            </a:r>
            <a:r>
              <a:rPr lang="en-US" sz="4800" b="0" i="0" dirty="0">
                <a:solidFill>
                  <a:srgbClr val="000000"/>
                </a:solidFill>
                <a:effectLst/>
                <a:latin typeface="system-ui"/>
              </a:rPr>
              <a:t>For I am already being </a:t>
            </a:r>
            <a:r>
              <a:rPr lang="en-US" sz="4800" b="1" i="0" u="sng" dirty="0">
                <a:solidFill>
                  <a:srgbClr val="FF0066"/>
                </a:solidFill>
                <a:effectLst>
                  <a:outerShdw blurRad="38100" dist="38100" dir="2700000" algn="tl">
                    <a:srgbClr val="000000">
                      <a:alpha val="43137"/>
                    </a:srgbClr>
                  </a:outerShdw>
                </a:effectLst>
                <a:latin typeface="system-ui"/>
              </a:rPr>
              <a:t>poured out </a:t>
            </a:r>
            <a:r>
              <a:rPr lang="en-US" sz="4800" b="0" i="0" dirty="0">
                <a:solidFill>
                  <a:srgbClr val="000000"/>
                </a:solidFill>
                <a:effectLst/>
                <a:latin typeface="system-ui"/>
              </a:rPr>
              <a:t>as a drink offering, and the time of my departure has come. </a:t>
            </a:r>
            <a:r>
              <a:rPr lang="en-US" sz="4800" b="1" i="0" u="sng" baseline="30000" dirty="0">
                <a:solidFill>
                  <a:srgbClr val="FF0066"/>
                </a:solidFill>
                <a:effectLst>
                  <a:outerShdw blurRad="38100" dist="38100" dir="2700000" algn="tl">
                    <a:srgbClr val="000000">
                      <a:alpha val="43137"/>
                    </a:srgbClr>
                  </a:outerShdw>
                </a:effectLst>
                <a:latin typeface="system-ui"/>
              </a:rPr>
              <a:t>7 </a:t>
            </a:r>
            <a:r>
              <a:rPr lang="en-US" sz="4800" b="1" i="0" u="sng" dirty="0">
                <a:solidFill>
                  <a:srgbClr val="FF0066"/>
                </a:solidFill>
                <a:effectLst>
                  <a:outerShdw blurRad="38100" dist="38100" dir="2700000" algn="tl">
                    <a:srgbClr val="000000">
                      <a:alpha val="43137"/>
                    </a:srgbClr>
                  </a:outerShdw>
                </a:effectLst>
                <a:latin typeface="system-ui"/>
              </a:rPr>
              <a:t>I have fought the good fight, I have finished the race, I have kept the faith.</a:t>
            </a:r>
            <a:r>
              <a:rPr lang="en-US" sz="4800" b="1" i="0" u="sng" dirty="0">
                <a:solidFill>
                  <a:srgbClr val="FF0066"/>
                </a:solidFill>
                <a:latin typeface="system-ui"/>
              </a:rPr>
              <a:t> </a:t>
            </a:r>
            <a:endParaRPr lang="en-US" sz="4800" dirty="0"/>
          </a:p>
        </p:txBody>
      </p:sp>
    </p:spTree>
    <p:extLst>
      <p:ext uri="{BB962C8B-B14F-4D97-AF65-F5344CB8AC3E}">
        <p14:creationId xmlns:p14="http://schemas.microsoft.com/office/powerpoint/2010/main" val="40313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1F0C8C-7CFA-3870-244C-41CF6A016229}"/>
              </a:ext>
            </a:extLst>
          </p:cNvPr>
          <p:cNvSpPr>
            <a:spLocks noGrp="1"/>
          </p:cNvSpPr>
          <p:nvPr>
            <p:ph type="body" sz="quarter" idx="10"/>
          </p:nvPr>
        </p:nvSpPr>
        <p:spPr/>
        <p:txBody>
          <a:bodyPr/>
          <a:lstStyle/>
          <a:p>
            <a:r>
              <a:rPr lang="en-US" dirty="0">
                <a:solidFill>
                  <a:srgbClr val="FF0066"/>
                </a:solidFill>
              </a:rPr>
              <a:t>EMPTY</a:t>
            </a:r>
          </a:p>
        </p:txBody>
      </p:sp>
      <p:sp>
        <p:nvSpPr>
          <p:cNvPr id="3" name="TextBox 2">
            <a:extLst>
              <a:ext uri="{FF2B5EF4-FFF2-40B4-BE49-F238E27FC236}">
                <a16:creationId xmlns:a16="http://schemas.microsoft.com/office/drawing/2014/main" id="{8A4CB5A6-800D-C864-B704-D572960CE7F9}"/>
              </a:ext>
            </a:extLst>
          </p:cNvPr>
          <p:cNvSpPr txBox="1"/>
          <p:nvPr/>
        </p:nvSpPr>
        <p:spPr>
          <a:xfrm>
            <a:off x="1500145" y="4150581"/>
            <a:ext cx="9191708"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ACTS 20:17-27</a:t>
            </a:r>
          </a:p>
        </p:txBody>
      </p:sp>
    </p:spTree>
    <p:extLst>
      <p:ext uri="{BB962C8B-B14F-4D97-AF65-F5344CB8AC3E}">
        <p14:creationId xmlns:p14="http://schemas.microsoft.com/office/powerpoint/2010/main" val="911413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086F70-888A-DCB3-76DD-EC5BFCF56FEC}"/>
              </a:ext>
            </a:extLst>
          </p:cNvPr>
          <p:cNvSpPr>
            <a:spLocks noGrp="1"/>
          </p:cNvSpPr>
          <p:nvPr>
            <p:ph type="body" sz="quarter" idx="10"/>
          </p:nvPr>
        </p:nvSpPr>
        <p:spPr>
          <a:xfrm>
            <a:off x="565150" y="937967"/>
            <a:ext cx="10904538" cy="954087"/>
          </a:xfrm>
        </p:spPr>
        <p:txBody>
          <a:bodyPr/>
          <a:lstStyle/>
          <a:p>
            <a:r>
              <a:rPr lang="en-US" dirty="0">
                <a:effectLst>
                  <a:outerShdw blurRad="38100" dist="38100" dir="2700000" algn="tl">
                    <a:srgbClr val="000000">
                      <a:alpha val="43137"/>
                    </a:srgbClr>
                  </a:outerShdw>
                </a:effectLst>
              </a:rPr>
              <a:t>2 TIMOTHY 4:6-8 ESV</a:t>
            </a:r>
          </a:p>
        </p:txBody>
      </p:sp>
      <p:sp>
        <p:nvSpPr>
          <p:cNvPr id="4" name="Text Placeholder 3">
            <a:extLst>
              <a:ext uri="{FF2B5EF4-FFF2-40B4-BE49-F238E27FC236}">
                <a16:creationId xmlns:a16="http://schemas.microsoft.com/office/drawing/2014/main" id="{33814EF4-2DEE-45EA-A186-99C7A15D2F7D}"/>
              </a:ext>
            </a:extLst>
          </p:cNvPr>
          <p:cNvSpPr>
            <a:spLocks noGrp="1"/>
          </p:cNvSpPr>
          <p:nvPr>
            <p:ph type="body" sz="quarter" idx="11"/>
          </p:nvPr>
        </p:nvSpPr>
        <p:spPr>
          <a:xfrm>
            <a:off x="565150" y="2156106"/>
            <a:ext cx="10904538" cy="4530444"/>
          </a:xfrm>
        </p:spPr>
        <p:txBody>
          <a:bodyPr/>
          <a:lstStyle/>
          <a:p>
            <a:r>
              <a:rPr lang="en-US" sz="4400" i="0" baseline="30000" dirty="0">
                <a:solidFill>
                  <a:schemeClr val="tx1"/>
                </a:solidFill>
                <a:latin typeface="system-ui"/>
              </a:rPr>
              <a:t>8 </a:t>
            </a:r>
            <a:r>
              <a:rPr lang="en-US" sz="4400" i="0" dirty="0">
                <a:solidFill>
                  <a:schemeClr val="tx1"/>
                </a:solidFill>
                <a:latin typeface="system-ui"/>
              </a:rPr>
              <a:t>Henceforth there is laid up for me </a:t>
            </a:r>
            <a:r>
              <a:rPr lang="en-US" sz="4400" b="1" i="0" u="sng" dirty="0">
                <a:solidFill>
                  <a:srgbClr val="FF0066"/>
                </a:solidFill>
                <a:effectLst>
                  <a:outerShdw blurRad="38100" dist="38100" dir="2700000" algn="tl">
                    <a:srgbClr val="000000">
                      <a:alpha val="43137"/>
                    </a:srgbClr>
                  </a:outerShdw>
                </a:effectLst>
                <a:latin typeface="system-ui"/>
              </a:rPr>
              <a:t>the crown of righteousness, </a:t>
            </a:r>
            <a:r>
              <a:rPr lang="en-US" sz="4400" i="0" dirty="0">
                <a:solidFill>
                  <a:schemeClr val="tx1"/>
                </a:solidFill>
                <a:latin typeface="system-ui"/>
              </a:rPr>
              <a:t>which the Lord, the righteous judge, </a:t>
            </a:r>
            <a:r>
              <a:rPr lang="en-US" sz="4400" b="1" i="0" u="sng" dirty="0">
                <a:solidFill>
                  <a:srgbClr val="FF0066"/>
                </a:solidFill>
                <a:effectLst>
                  <a:outerShdw blurRad="38100" dist="38100" dir="2700000" algn="tl">
                    <a:srgbClr val="000000">
                      <a:alpha val="43137"/>
                    </a:srgbClr>
                  </a:outerShdw>
                </a:effectLst>
                <a:latin typeface="system-ui"/>
              </a:rPr>
              <a:t>will award to me on that day</a:t>
            </a:r>
            <a:r>
              <a:rPr lang="en-US" sz="4400" i="0" dirty="0">
                <a:solidFill>
                  <a:schemeClr val="tx1"/>
                </a:solidFill>
                <a:latin typeface="system-ui"/>
              </a:rPr>
              <a:t>, and not only to me but also to all who have loved his appearing.</a:t>
            </a:r>
            <a:endParaRPr lang="en-US" sz="4400" dirty="0">
              <a:solidFill>
                <a:schemeClr val="tx1"/>
              </a:solidFill>
            </a:endParaRPr>
          </a:p>
        </p:txBody>
      </p:sp>
    </p:spTree>
    <p:extLst>
      <p:ext uri="{BB962C8B-B14F-4D97-AF65-F5344CB8AC3E}">
        <p14:creationId xmlns:p14="http://schemas.microsoft.com/office/powerpoint/2010/main" val="2294547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880C7D-AD7B-A2A0-529C-6A7E1F11C161}"/>
              </a:ext>
            </a:extLst>
          </p:cNvPr>
          <p:cNvSpPr>
            <a:spLocks noGrp="1"/>
          </p:cNvSpPr>
          <p:nvPr>
            <p:ph type="body" sz="quarter" idx="10"/>
          </p:nvPr>
        </p:nvSpPr>
        <p:spPr/>
        <p:txBody>
          <a:bodyPr/>
          <a:lstStyle/>
          <a:p>
            <a:endParaRPr lang="en-US" dirty="0"/>
          </a:p>
        </p:txBody>
      </p:sp>
      <p:pic>
        <p:nvPicPr>
          <p:cNvPr id="8" name="Picture 7" descr="A silhouette of a person on a cross&#10;&#10;Description automatically generated with medium confidence">
            <a:extLst>
              <a:ext uri="{FF2B5EF4-FFF2-40B4-BE49-F238E27FC236}">
                <a16:creationId xmlns:a16="http://schemas.microsoft.com/office/drawing/2014/main" id="{272B98F6-7C65-7BD8-F042-3915DB994716}"/>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2A842817-FC90-F865-F850-535D5FDF2EFD}"/>
              </a:ext>
            </a:extLst>
          </p:cNvPr>
          <p:cNvSpPr txBox="1"/>
          <p:nvPr/>
        </p:nvSpPr>
        <p:spPr>
          <a:xfrm>
            <a:off x="771525" y="5021749"/>
            <a:ext cx="4929585" cy="1446550"/>
          </a:xfrm>
          <a:prstGeom prst="rect">
            <a:avLst/>
          </a:prstGeom>
          <a:noFill/>
        </p:spPr>
        <p:txBody>
          <a:bodyPr wrap="square" rtlCol="0">
            <a:spAutoFit/>
          </a:bodyPr>
          <a:lstStyle/>
          <a:p>
            <a:pPr algn="ctr"/>
            <a:r>
              <a:rPr lang="en-US" sz="4400" dirty="0">
                <a:solidFill>
                  <a:schemeClr val="bg1"/>
                </a:solidFill>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It is </a:t>
            </a:r>
            <a:r>
              <a:rPr lang="en-US" sz="4400" u="sng" dirty="0">
                <a:solidFill>
                  <a:schemeClr val="bg1"/>
                </a:solidFill>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finished</a:t>
            </a:r>
            <a:endParaRPr lang="en-US" sz="4400" dirty="0">
              <a:solidFill>
                <a:schemeClr val="bg1"/>
              </a:solidFill>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a:p>
            <a:pPr algn="ctr"/>
            <a:r>
              <a:rPr lang="en-US" sz="4400" dirty="0">
                <a:solidFill>
                  <a:schemeClr val="bg1"/>
                </a:solidFill>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-John 19:30</a:t>
            </a:r>
          </a:p>
        </p:txBody>
      </p:sp>
    </p:spTree>
    <p:extLst>
      <p:ext uri="{BB962C8B-B14F-4D97-AF65-F5344CB8AC3E}">
        <p14:creationId xmlns:p14="http://schemas.microsoft.com/office/powerpoint/2010/main" val="3752585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880C7D-AD7B-A2A0-529C-6A7E1F11C161}"/>
              </a:ext>
            </a:extLst>
          </p:cNvPr>
          <p:cNvSpPr>
            <a:spLocks noGrp="1"/>
          </p:cNvSpPr>
          <p:nvPr>
            <p:ph type="body" sz="quarter" idx="10"/>
          </p:nvPr>
        </p:nvSpPr>
        <p:spPr/>
        <p:txBody>
          <a:bodyPr/>
          <a:lstStyle/>
          <a:p>
            <a:endParaRPr lang="en-US" dirty="0"/>
          </a:p>
        </p:txBody>
      </p:sp>
      <p:pic>
        <p:nvPicPr>
          <p:cNvPr id="8" name="Picture 7" descr="A silhouette of a person on a cross&#10;&#10;Description automatically generated with medium confidence">
            <a:extLst>
              <a:ext uri="{FF2B5EF4-FFF2-40B4-BE49-F238E27FC236}">
                <a16:creationId xmlns:a16="http://schemas.microsoft.com/office/drawing/2014/main" id="{272B98F6-7C65-7BD8-F042-3915DB99471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94804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0C8866-797E-6116-3D04-D5BFC4274599}"/>
              </a:ext>
            </a:extLst>
          </p:cNvPr>
          <p:cNvSpPr>
            <a:spLocks noGrp="1"/>
          </p:cNvSpPr>
          <p:nvPr>
            <p:ph type="body" sz="quarter" idx="10"/>
          </p:nvPr>
        </p:nvSpPr>
        <p:spPr>
          <a:xfrm>
            <a:off x="2686843" y="876300"/>
            <a:ext cx="6818313" cy="4555849"/>
          </a:xfrm>
        </p:spPr>
        <p:txBody>
          <a:bodyPr/>
          <a:lstStyle/>
          <a:p>
            <a:r>
              <a:rPr lang="en-US" dirty="0">
                <a:solidFill>
                  <a:srgbClr val="FF0066"/>
                </a:solidFill>
                <a:effectLst>
                  <a:outerShdw blurRad="38100" dist="38100" dir="2700000" algn="tl">
                    <a:srgbClr val="000000">
                      <a:alpha val="43137"/>
                    </a:srgbClr>
                  </a:outerShdw>
                </a:effectLst>
              </a:rPr>
              <a:t>LIVE MORE FREE</a:t>
            </a:r>
          </a:p>
        </p:txBody>
      </p:sp>
      <p:sp>
        <p:nvSpPr>
          <p:cNvPr id="3" name="TextBox 2">
            <a:extLst>
              <a:ext uri="{FF2B5EF4-FFF2-40B4-BE49-F238E27FC236}">
                <a16:creationId xmlns:a16="http://schemas.microsoft.com/office/drawing/2014/main" id="{8620681D-05B2-5C55-C5A0-BF0EEE7FB150}"/>
              </a:ext>
            </a:extLst>
          </p:cNvPr>
          <p:cNvSpPr txBox="1"/>
          <p:nvPr/>
        </p:nvSpPr>
        <p:spPr>
          <a:xfrm>
            <a:off x="1085849" y="5524500"/>
            <a:ext cx="10020300"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rPr>
              <a:t>VERSE 26-27</a:t>
            </a:r>
          </a:p>
        </p:txBody>
      </p:sp>
    </p:spTree>
    <p:extLst>
      <p:ext uri="{BB962C8B-B14F-4D97-AF65-F5344CB8AC3E}">
        <p14:creationId xmlns:p14="http://schemas.microsoft.com/office/powerpoint/2010/main" val="228659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DCD3D5BC-227C-3A3D-F9A2-8347C74235EB}"/>
              </a:ext>
            </a:extLst>
          </p:cNvPr>
          <p:cNvSpPr>
            <a:spLocks noGrp="1"/>
          </p:cNvSpPr>
          <p:nvPr>
            <p:ph type="body" sz="quarter" idx="10"/>
          </p:nvPr>
        </p:nvSpPr>
        <p:spPr>
          <a:xfrm>
            <a:off x="1003296" y="698781"/>
            <a:ext cx="3749675" cy="954087"/>
          </a:xfrm>
        </p:spPr>
        <p:txBody>
          <a:bodyPr/>
          <a:lstStyle/>
          <a:p>
            <a:r>
              <a:rPr lang="en-US" sz="3600" dirty="0">
                <a:solidFill>
                  <a:schemeClr val="tx1"/>
                </a:solidFill>
                <a:effectLst>
                  <a:outerShdw blurRad="38100" dist="38100" dir="2700000" algn="tl">
                    <a:srgbClr val="000000">
                      <a:alpha val="43137"/>
                    </a:srgbClr>
                  </a:outerShdw>
                </a:effectLst>
              </a:rPr>
              <a:t>ACTS 20:26-27 ESV</a:t>
            </a:r>
          </a:p>
        </p:txBody>
      </p:sp>
      <p:sp>
        <p:nvSpPr>
          <p:cNvPr id="6" name="Text Placeholder 3">
            <a:extLst>
              <a:ext uri="{FF2B5EF4-FFF2-40B4-BE49-F238E27FC236}">
                <a16:creationId xmlns:a16="http://schemas.microsoft.com/office/drawing/2014/main" id="{DC76D09E-D46E-61F7-6AA1-E16E504C8621}"/>
              </a:ext>
            </a:extLst>
          </p:cNvPr>
          <p:cNvSpPr>
            <a:spLocks noGrp="1"/>
          </p:cNvSpPr>
          <p:nvPr>
            <p:ph type="body" sz="quarter" idx="11"/>
          </p:nvPr>
        </p:nvSpPr>
        <p:spPr>
          <a:xfrm>
            <a:off x="708022" y="1814793"/>
            <a:ext cx="4340225" cy="4082769"/>
          </a:xfrm>
        </p:spPr>
        <p:txBody>
          <a:bodyPr/>
          <a:lstStyle/>
          <a:p>
            <a:pPr algn="ctr"/>
            <a:r>
              <a:rPr lang="en-US" sz="4000" b="1" i="0" baseline="30000" dirty="0">
                <a:solidFill>
                  <a:srgbClr val="000000"/>
                </a:solidFill>
                <a:effectLst/>
                <a:latin typeface="system-ui"/>
              </a:rPr>
              <a:t>26 </a:t>
            </a:r>
            <a:r>
              <a:rPr lang="en-US" sz="4000" b="0" i="0" dirty="0">
                <a:solidFill>
                  <a:srgbClr val="000000"/>
                </a:solidFill>
                <a:effectLst/>
                <a:latin typeface="system-ui"/>
              </a:rPr>
              <a:t>Therefore I testify to you this day that I am </a:t>
            </a:r>
            <a:r>
              <a:rPr lang="en-US" sz="4000" b="1" i="0" u="sng" dirty="0">
                <a:solidFill>
                  <a:srgbClr val="FF0066"/>
                </a:solidFill>
                <a:effectLst>
                  <a:outerShdw blurRad="38100" dist="38100" dir="2700000" algn="tl">
                    <a:srgbClr val="000000">
                      <a:alpha val="43137"/>
                    </a:srgbClr>
                  </a:outerShdw>
                </a:effectLst>
                <a:latin typeface="system-ui"/>
              </a:rPr>
              <a:t>innocent of the blood of all, </a:t>
            </a:r>
            <a:r>
              <a:rPr lang="en-US" sz="4000" b="1" i="0" baseline="30000" dirty="0">
                <a:solidFill>
                  <a:srgbClr val="000000"/>
                </a:solidFill>
                <a:effectLst/>
                <a:latin typeface="system-ui"/>
              </a:rPr>
              <a:t>27 </a:t>
            </a:r>
            <a:r>
              <a:rPr lang="en-US" sz="4000" b="0" i="0" dirty="0">
                <a:solidFill>
                  <a:srgbClr val="000000"/>
                </a:solidFill>
                <a:effectLst/>
                <a:latin typeface="system-ui"/>
              </a:rPr>
              <a:t>for I did not shrink from declaring to you the </a:t>
            </a:r>
            <a:r>
              <a:rPr lang="en-US" sz="4000" b="1" i="0" u="sng" dirty="0">
                <a:solidFill>
                  <a:srgbClr val="FF0066"/>
                </a:solidFill>
                <a:effectLst>
                  <a:outerShdw blurRad="38100" dist="38100" dir="2700000" algn="tl">
                    <a:srgbClr val="000000">
                      <a:alpha val="43137"/>
                    </a:srgbClr>
                  </a:outerShdw>
                </a:effectLst>
                <a:latin typeface="system-ui"/>
              </a:rPr>
              <a:t>whole</a:t>
            </a:r>
            <a:r>
              <a:rPr lang="en-US" sz="4000" b="0" i="0" dirty="0">
                <a:solidFill>
                  <a:srgbClr val="000000"/>
                </a:solidFill>
                <a:effectLst/>
                <a:latin typeface="system-ui"/>
              </a:rPr>
              <a:t> counsel of God.</a:t>
            </a:r>
            <a:endParaRPr lang="en-US" sz="4000" dirty="0"/>
          </a:p>
        </p:txBody>
      </p:sp>
    </p:spTree>
    <p:extLst>
      <p:ext uri="{BB962C8B-B14F-4D97-AF65-F5344CB8AC3E}">
        <p14:creationId xmlns:p14="http://schemas.microsoft.com/office/powerpoint/2010/main" val="4124933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DCD3D5BC-227C-3A3D-F9A2-8347C74235EB}"/>
              </a:ext>
            </a:extLst>
          </p:cNvPr>
          <p:cNvSpPr>
            <a:spLocks noGrp="1"/>
          </p:cNvSpPr>
          <p:nvPr>
            <p:ph type="body" sz="quarter" idx="10"/>
          </p:nvPr>
        </p:nvSpPr>
        <p:spPr>
          <a:xfrm>
            <a:off x="1003296" y="698781"/>
            <a:ext cx="3749675" cy="954087"/>
          </a:xfrm>
        </p:spPr>
        <p:txBody>
          <a:bodyPr/>
          <a:lstStyle/>
          <a:p>
            <a:r>
              <a:rPr lang="en-US" sz="3600" dirty="0">
                <a:solidFill>
                  <a:schemeClr val="tx1"/>
                </a:solidFill>
                <a:effectLst>
                  <a:outerShdw blurRad="38100" dist="38100" dir="2700000" algn="tl">
                    <a:srgbClr val="000000">
                      <a:alpha val="43137"/>
                    </a:srgbClr>
                  </a:outerShdw>
                </a:effectLst>
              </a:rPr>
              <a:t>ACTS 20:26-27 ESV</a:t>
            </a:r>
          </a:p>
        </p:txBody>
      </p:sp>
      <p:sp>
        <p:nvSpPr>
          <p:cNvPr id="6" name="Text Placeholder 3">
            <a:extLst>
              <a:ext uri="{FF2B5EF4-FFF2-40B4-BE49-F238E27FC236}">
                <a16:creationId xmlns:a16="http://schemas.microsoft.com/office/drawing/2014/main" id="{DC76D09E-D46E-61F7-6AA1-E16E504C8621}"/>
              </a:ext>
            </a:extLst>
          </p:cNvPr>
          <p:cNvSpPr>
            <a:spLocks noGrp="1"/>
          </p:cNvSpPr>
          <p:nvPr>
            <p:ph type="body" sz="quarter" idx="11"/>
          </p:nvPr>
        </p:nvSpPr>
        <p:spPr>
          <a:xfrm>
            <a:off x="708022" y="1814793"/>
            <a:ext cx="4340225" cy="4082769"/>
          </a:xfrm>
        </p:spPr>
        <p:txBody>
          <a:bodyPr/>
          <a:lstStyle/>
          <a:p>
            <a:pPr algn="ctr"/>
            <a:r>
              <a:rPr lang="en-US" sz="4000" b="1" i="0" baseline="30000" dirty="0">
                <a:solidFill>
                  <a:srgbClr val="000000"/>
                </a:solidFill>
                <a:effectLst/>
                <a:latin typeface="system-ui"/>
              </a:rPr>
              <a:t>26 </a:t>
            </a:r>
            <a:r>
              <a:rPr lang="en-US" sz="4000" b="0" i="0" dirty="0">
                <a:solidFill>
                  <a:srgbClr val="000000"/>
                </a:solidFill>
                <a:effectLst/>
                <a:latin typeface="system-ui"/>
              </a:rPr>
              <a:t>Therefore I testify to you this day that I am </a:t>
            </a:r>
            <a:r>
              <a:rPr lang="en-US" sz="4000" b="1" i="0" u="sng" dirty="0">
                <a:solidFill>
                  <a:srgbClr val="FF0066"/>
                </a:solidFill>
                <a:effectLst>
                  <a:outerShdw blurRad="38100" dist="38100" dir="2700000" algn="tl">
                    <a:srgbClr val="000000">
                      <a:alpha val="43137"/>
                    </a:srgbClr>
                  </a:outerShdw>
                </a:effectLst>
                <a:latin typeface="system-ui"/>
              </a:rPr>
              <a:t>innocent of the blood of all, </a:t>
            </a:r>
            <a:r>
              <a:rPr lang="en-US" sz="4000" b="1" i="0" baseline="30000" dirty="0">
                <a:solidFill>
                  <a:srgbClr val="000000"/>
                </a:solidFill>
                <a:effectLst/>
                <a:latin typeface="system-ui"/>
              </a:rPr>
              <a:t>27 </a:t>
            </a:r>
            <a:r>
              <a:rPr lang="en-US" sz="4000" b="0" i="0" dirty="0">
                <a:solidFill>
                  <a:srgbClr val="000000"/>
                </a:solidFill>
                <a:effectLst/>
                <a:latin typeface="system-ui"/>
              </a:rPr>
              <a:t>for I did not shrink from declaring to you the </a:t>
            </a:r>
            <a:r>
              <a:rPr lang="en-US" sz="4000" b="1" i="0" u="sng" dirty="0">
                <a:solidFill>
                  <a:srgbClr val="FF0066"/>
                </a:solidFill>
                <a:effectLst>
                  <a:outerShdw blurRad="38100" dist="38100" dir="2700000" algn="tl">
                    <a:srgbClr val="000000">
                      <a:alpha val="43137"/>
                    </a:srgbClr>
                  </a:outerShdw>
                </a:effectLst>
                <a:latin typeface="system-ui"/>
              </a:rPr>
              <a:t>whole</a:t>
            </a:r>
            <a:r>
              <a:rPr lang="en-US" sz="4000" b="0" i="0" dirty="0">
                <a:solidFill>
                  <a:srgbClr val="000000"/>
                </a:solidFill>
                <a:effectLst/>
                <a:latin typeface="system-ui"/>
              </a:rPr>
              <a:t> counsel of God.</a:t>
            </a:r>
            <a:endParaRPr lang="en-US" sz="4000" dirty="0"/>
          </a:p>
        </p:txBody>
      </p:sp>
      <p:sp>
        <p:nvSpPr>
          <p:cNvPr id="7" name="Text Placeholder 2">
            <a:extLst>
              <a:ext uri="{FF2B5EF4-FFF2-40B4-BE49-F238E27FC236}">
                <a16:creationId xmlns:a16="http://schemas.microsoft.com/office/drawing/2014/main" id="{90CCCE18-ADC5-C98A-42F7-E3BA3F962F32}"/>
              </a:ext>
            </a:extLst>
          </p:cNvPr>
          <p:cNvSpPr txBox="1">
            <a:spLocks/>
          </p:cNvSpPr>
          <p:nvPr/>
        </p:nvSpPr>
        <p:spPr>
          <a:xfrm>
            <a:off x="7051671" y="698781"/>
            <a:ext cx="3749675" cy="95408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6000" b="1" i="0" u="none" kern="1200" spc="300">
                <a:solidFill>
                  <a:srgbClr val="00DCE6"/>
                </a:solidFill>
                <a:latin typeface="FatFrank Heav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chemeClr val="tx1"/>
                </a:solidFill>
                <a:effectLst>
                  <a:outerShdw blurRad="38100" dist="38100" dir="2700000" algn="tl">
                    <a:srgbClr val="000000">
                      <a:alpha val="43137"/>
                    </a:srgbClr>
                  </a:outerShdw>
                </a:effectLst>
              </a:rPr>
              <a:t>EZEK 3:18</a:t>
            </a:r>
          </a:p>
          <a:p>
            <a:r>
              <a:rPr lang="en-US" sz="3600" dirty="0">
                <a:solidFill>
                  <a:schemeClr val="tx1"/>
                </a:solidFill>
                <a:effectLst>
                  <a:outerShdw blurRad="38100" dist="38100" dir="2700000" algn="tl">
                    <a:srgbClr val="000000">
                      <a:alpha val="43137"/>
                    </a:srgbClr>
                  </a:outerShdw>
                </a:effectLst>
              </a:rPr>
              <a:t>ESV</a:t>
            </a:r>
          </a:p>
        </p:txBody>
      </p:sp>
      <p:sp>
        <p:nvSpPr>
          <p:cNvPr id="8" name="Text Placeholder 3">
            <a:extLst>
              <a:ext uri="{FF2B5EF4-FFF2-40B4-BE49-F238E27FC236}">
                <a16:creationId xmlns:a16="http://schemas.microsoft.com/office/drawing/2014/main" id="{18EAF379-81E8-699C-B060-B4E74CB84E7B}"/>
              </a:ext>
            </a:extLst>
          </p:cNvPr>
          <p:cNvSpPr txBox="1">
            <a:spLocks/>
          </p:cNvSpPr>
          <p:nvPr/>
        </p:nvSpPr>
        <p:spPr>
          <a:xfrm>
            <a:off x="6756397" y="1814793"/>
            <a:ext cx="4340225" cy="504320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lumMod val="85000"/>
                    <a:lumOff val="15000"/>
                  </a:schemeClr>
                </a:solidFill>
                <a:latin typeface="Gotham-MediumItalic" pitchFamily="2" charset="0"/>
                <a:ea typeface="+mn-ea"/>
                <a:cs typeface="Gotham-MediumItalic"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lumMod val="85000"/>
                    <a:lumOff val="15000"/>
                  </a:schemeClr>
                </a:solidFill>
                <a:latin typeface="Gotham-MediumItalic" pitchFamily="2" charset="0"/>
                <a:ea typeface="+mn-ea"/>
                <a:cs typeface="Gotham-MediumItalic"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lumMod val="85000"/>
                    <a:lumOff val="15000"/>
                  </a:schemeClr>
                </a:solidFill>
                <a:latin typeface="Gotham-MediumItalic" pitchFamily="2" charset="0"/>
                <a:ea typeface="+mn-ea"/>
                <a:cs typeface="Gotham-MediumItalic"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lumMod val="85000"/>
                    <a:lumOff val="15000"/>
                  </a:schemeClr>
                </a:solidFill>
                <a:latin typeface="Gotham-MediumItalic" pitchFamily="2" charset="0"/>
                <a:ea typeface="+mn-ea"/>
                <a:cs typeface="Gotham-MediumItalic"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lumMod val="85000"/>
                    <a:lumOff val="15000"/>
                  </a:schemeClr>
                </a:solidFill>
                <a:latin typeface="Gotham-MediumItalic" pitchFamily="2" charset="0"/>
                <a:ea typeface="+mn-ea"/>
                <a:cs typeface="Gotham-MediumItalic"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1" i="0" baseline="30000" dirty="0">
                <a:solidFill>
                  <a:srgbClr val="000000"/>
                </a:solidFill>
                <a:effectLst/>
                <a:latin typeface="system-ui"/>
              </a:rPr>
              <a:t>18 </a:t>
            </a:r>
            <a:r>
              <a:rPr lang="en-US" sz="3200" b="0" i="0" dirty="0">
                <a:solidFill>
                  <a:srgbClr val="000000"/>
                </a:solidFill>
                <a:effectLst/>
                <a:latin typeface="system-ui"/>
              </a:rPr>
              <a:t>If I say to the wicked, ‘You shall surely die,’ and you give him no warning, nor speak to warn the wicked from his wicked way, in order to save his life, that wicked person shall die for</a:t>
            </a:r>
            <a:r>
              <a:rPr lang="en-US" sz="3200" b="0" i="0" baseline="30000" dirty="0">
                <a:solidFill>
                  <a:srgbClr val="000000"/>
                </a:solidFill>
                <a:effectLst/>
                <a:latin typeface="system-ui"/>
              </a:rPr>
              <a:t>[</a:t>
            </a:r>
            <a:r>
              <a:rPr lang="en-US" sz="3200" b="0" i="0" baseline="30000" dirty="0">
                <a:solidFill>
                  <a:srgbClr val="4A4A4A"/>
                </a:solidFill>
                <a:effectLst/>
                <a:latin typeface="system-ui"/>
                <a:hlinkClick r:id="rId3" tooltip="See footnote d"/>
              </a:rPr>
              <a:t>d</a:t>
            </a:r>
            <a:r>
              <a:rPr lang="en-US" sz="3200" b="0" i="0" baseline="30000" dirty="0">
                <a:solidFill>
                  <a:srgbClr val="000000"/>
                </a:solidFill>
                <a:effectLst/>
                <a:latin typeface="system-ui"/>
              </a:rPr>
              <a:t>]</a:t>
            </a:r>
            <a:r>
              <a:rPr lang="en-US" sz="3200" b="0" i="0" dirty="0">
                <a:solidFill>
                  <a:srgbClr val="000000"/>
                </a:solidFill>
                <a:effectLst/>
                <a:latin typeface="system-ui"/>
              </a:rPr>
              <a:t> his iniquity, </a:t>
            </a:r>
            <a:r>
              <a:rPr lang="en-US" sz="3200" b="1" i="0" u="sng" dirty="0">
                <a:solidFill>
                  <a:srgbClr val="FF0066"/>
                </a:solidFill>
                <a:effectLst>
                  <a:outerShdw blurRad="38100" dist="38100" dir="2700000" algn="tl">
                    <a:srgbClr val="000000">
                      <a:alpha val="43137"/>
                    </a:srgbClr>
                  </a:outerShdw>
                </a:effectLst>
                <a:latin typeface="system-ui"/>
              </a:rPr>
              <a:t>but his blood I will require at your hand. </a:t>
            </a:r>
            <a:endParaRPr lang="en-US" sz="3200" b="1" u="sng" dirty="0">
              <a:solidFill>
                <a:srgbClr val="FF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0560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132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420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511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442126-B278-ED59-A7BB-739758FF1844}"/>
              </a:ext>
            </a:extLst>
          </p:cNvPr>
          <p:cNvSpPr>
            <a:spLocks noGrp="1"/>
          </p:cNvSpPr>
          <p:nvPr>
            <p:ph type="body" sz="quarter" idx="10"/>
          </p:nvPr>
        </p:nvSpPr>
        <p:spPr>
          <a:xfrm>
            <a:off x="1772046" y="504825"/>
            <a:ext cx="8647907" cy="5267325"/>
          </a:xfrm>
        </p:spPr>
        <p:txBody>
          <a:bodyPr/>
          <a:lstStyle/>
          <a:p>
            <a:r>
              <a:rPr lang="en-US" sz="7200" b="0" dirty="0">
                <a:solidFill>
                  <a:srgbClr val="FF0066"/>
                </a:solidFill>
                <a:effectLst>
                  <a:outerShdw blurRad="38100" dist="38100" dir="2700000" algn="tl">
                    <a:srgbClr val="000000">
                      <a:alpha val="43137"/>
                    </a:srgbClr>
                  </a:outerShdw>
                </a:effectLst>
              </a:rPr>
              <a:t>A LOT OF US WANT TO BE </a:t>
            </a:r>
            <a:r>
              <a:rPr lang="en-US" sz="7200" u="sng" dirty="0">
                <a:solidFill>
                  <a:srgbClr val="FF0066"/>
                </a:solidFill>
                <a:effectLst>
                  <a:outerShdw blurRad="38100" dist="38100" dir="2700000" algn="tl">
                    <a:srgbClr val="000000">
                      <a:alpha val="43137"/>
                    </a:srgbClr>
                  </a:outerShdw>
                </a:effectLst>
              </a:rPr>
              <a:t>FILLED</a:t>
            </a:r>
            <a:r>
              <a:rPr lang="en-US" sz="7200" b="0" dirty="0">
                <a:solidFill>
                  <a:srgbClr val="FF0066"/>
                </a:solidFill>
                <a:effectLst>
                  <a:outerShdw blurRad="38100" dist="38100" dir="2700000" algn="tl">
                    <a:srgbClr val="000000">
                      <a:alpha val="43137"/>
                    </a:srgbClr>
                  </a:outerShdw>
                </a:effectLst>
              </a:rPr>
              <a:t>, BUT A LOT OF US NEED TO BE </a:t>
            </a:r>
            <a:r>
              <a:rPr lang="en-US" sz="7200" u="sng" dirty="0">
                <a:solidFill>
                  <a:srgbClr val="FF0066"/>
                </a:solidFill>
                <a:effectLst>
                  <a:outerShdw blurRad="38100" dist="38100" dir="2700000" algn="tl">
                    <a:srgbClr val="000000">
                      <a:alpha val="43137"/>
                    </a:srgbClr>
                  </a:outerShdw>
                </a:effectLst>
              </a:rPr>
              <a:t>EMPTY</a:t>
            </a:r>
            <a:r>
              <a:rPr lang="en-US" sz="7200" b="0" dirty="0">
                <a:solidFill>
                  <a:srgbClr val="FF0066"/>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90133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E2A282-A636-5070-B5A6-47317E3FF5DC}"/>
              </a:ext>
            </a:extLst>
          </p:cNvPr>
          <p:cNvSpPr>
            <a:spLocks noGrp="1"/>
          </p:cNvSpPr>
          <p:nvPr>
            <p:ph type="body" sz="quarter" idx="10"/>
          </p:nvPr>
        </p:nvSpPr>
        <p:spPr>
          <a:xfrm>
            <a:off x="561974" y="1620562"/>
            <a:ext cx="11344275" cy="3011487"/>
          </a:xfrm>
        </p:spPr>
        <p:txBody>
          <a:bodyPr/>
          <a:lstStyle/>
          <a:p>
            <a:r>
              <a:rPr lang="en-US" dirty="0">
                <a:effectLst>
                  <a:outerShdw blurRad="38100" dist="38100" dir="2700000" algn="tl">
                    <a:srgbClr val="000000">
                      <a:alpha val="43137"/>
                    </a:srgbClr>
                  </a:outerShdw>
                </a:effectLst>
              </a:rPr>
              <a:t>RESET       EMPTY</a:t>
            </a:r>
          </a:p>
        </p:txBody>
      </p:sp>
      <p:sp>
        <p:nvSpPr>
          <p:cNvPr id="7" name="Arrow: Right 6">
            <a:extLst>
              <a:ext uri="{FF2B5EF4-FFF2-40B4-BE49-F238E27FC236}">
                <a16:creationId xmlns:a16="http://schemas.microsoft.com/office/drawing/2014/main" id="{F48D6E2B-9F9D-5A06-9E5C-CD8F78E0DA56}"/>
              </a:ext>
            </a:extLst>
          </p:cNvPr>
          <p:cNvSpPr/>
          <p:nvPr/>
        </p:nvSpPr>
        <p:spPr>
          <a:xfrm>
            <a:off x="4867274" y="2911992"/>
            <a:ext cx="2276475" cy="428625"/>
          </a:xfrm>
          <a:prstGeom prst="rightArrow">
            <a:avLst>
              <a:gd name="adj1" fmla="val 50000"/>
              <a:gd name="adj2" fmla="val 76667"/>
            </a:avLst>
          </a:prstGeom>
          <a:solidFill>
            <a:srgbClr val="FF00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9111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9E5AB9-9A0A-FF40-C237-695D01691D02}"/>
              </a:ext>
            </a:extLst>
          </p:cNvPr>
          <p:cNvSpPr>
            <a:spLocks noGrp="1"/>
          </p:cNvSpPr>
          <p:nvPr>
            <p:ph type="body" sz="quarter" idx="10"/>
          </p:nvPr>
        </p:nvSpPr>
        <p:spPr>
          <a:xfrm>
            <a:off x="1343422" y="1923256"/>
            <a:ext cx="9505156" cy="3011487"/>
          </a:xfrm>
        </p:spPr>
        <p:txBody>
          <a:bodyPr/>
          <a:lstStyle/>
          <a:p>
            <a:r>
              <a:rPr lang="en-US" dirty="0">
                <a:solidFill>
                  <a:srgbClr val="FF0066"/>
                </a:solidFill>
                <a:effectLst>
                  <a:outerShdw blurRad="38100" dist="38100" dir="2700000" algn="tl">
                    <a:srgbClr val="000000">
                      <a:alpha val="43137"/>
                    </a:srgbClr>
                  </a:outerShdw>
                </a:effectLst>
              </a:rPr>
              <a:t>ACTS 20:17-27</a:t>
            </a:r>
          </a:p>
        </p:txBody>
      </p:sp>
    </p:spTree>
    <p:extLst>
      <p:ext uri="{BB962C8B-B14F-4D97-AF65-F5344CB8AC3E}">
        <p14:creationId xmlns:p14="http://schemas.microsoft.com/office/powerpoint/2010/main" val="1631558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F98F5B-2848-D278-A71C-A9F015A85C25}"/>
              </a:ext>
            </a:extLst>
          </p:cNvPr>
          <p:cNvSpPr>
            <a:spLocks noGrp="1"/>
          </p:cNvSpPr>
          <p:nvPr>
            <p:ph type="body" sz="quarter" idx="10"/>
          </p:nvPr>
        </p:nvSpPr>
        <p:spPr/>
        <p:txBody>
          <a:bodyPr/>
          <a:lstStyle/>
          <a:p>
            <a:r>
              <a:rPr lang="en-US" dirty="0">
                <a:solidFill>
                  <a:srgbClr val="FF0066"/>
                </a:solidFill>
                <a:effectLst>
                  <a:outerShdw blurRad="38100" dist="38100" dir="2700000" algn="tl">
                    <a:srgbClr val="000000">
                      <a:alpha val="43137"/>
                    </a:srgbClr>
                  </a:outerShdw>
                </a:effectLst>
              </a:rPr>
              <a:t>ACTS 20:17-27 ESV </a:t>
            </a:r>
          </a:p>
        </p:txBody>
      </p:sp>
      <p:sp>
        <p:nvSpPr>
          <p:cNvPr id="4" name="Text Placeholder 3">
            <a:extLst>
              <a:ext uri="{FF2B5EF4-FFF2-40B4-BE49-F238E27FC236}">
                <a16:creationId xmlns:a16="http://schemas.microsoft.com/office/drawing/2014/main" id="{F928666C-C5B4-4C5B-D64E-DB0DD49E1C58}"/>
              </a:ext>
            </a:extLst>
          </p:cNvPr>
          <p:cNvSpPr>
            <a:spLocks noGrp="1"/>
          </p:cNvSpPr>
          <p:nvPr>
            <p:ph type="body" sz="quarter" idx="11"/>
          </p:nvPr>
        </p:nvSpPr>
        <p:spPr/>
        <p:txBody>
          <a:bodyPr/>
          <a:lstStyle/>
          <a:p>
            <a:pPr algn="l"/>
            <a:r>
              <a:rPr lang="en-US" sz="3600" b="1" i="0" baseline="30000" dirty="0">
                <a:solidFill>
                  <a:srgbClr val="000000"/>
                </a:solidFill>
                <a:effectLst/>
                <a:latin typeface="system-ui"/>
              </a:rPr>
              <a:t>17 </a:t>
            </a:r>
            <a:r>
              <a:rPr lang="en-US" sz="3600" b="0" i="0" dirty="0">
                <a:solidFill>
                  <a:srgbClr val="000000"/>
                </a:solidFill>
                <a:effectLst/>
                <a:latin typeface="system-ui"/>
              </a:rPr>
              <a:t>Now from Miletus he sent to Ephesus and called the elders of the church to come to him. </a:t>
            </a:r>
            <a:r>
              <a:rPr lang="en-US" sz="3600" b="1" i="0" baseline="30000" dirty="0">
                <a:solidFill>
                  <a:srgbClr val="000000"/>
                </a:solidFill>
                <a:effectLst/>
                <a:latin typeface="system-ui"/>
              </a:rPr>
              <a:t>18 </a:t>
            </a:r>
            <a:r>
              <a:rPr lang="en-US" sz="3600" b="0" i="0" dirty="0">
                <a:solidFill>
                  <a:srgbClr val="000000"/>
                </a:solidFill>
                <a:effectLst/>
                <a:latin typeface="system-ui"/>
              </a:rPr>
              <a:t>And when they came to him, he said to them:</a:t>
            </a:r>
          </a:p>
          <a:p>
            <a:pPr algn="l"/>
            <a:r>
              <a:rPr lang="en-US" sz="3600" b="0" i="0" dirty="0">
                <a:solidFill>
                  <a:srgbClr val="000000"/>
                </a:solidFill>
                <a:effectLst/>
                <a:latin typeface="system-ui"/>
              </a:rPr>
              <a:t>“You yourselves know how I lived among you the whole time from the first day that I set foot in Asia, </a:t>
            </a:r>
            <a:r>
              <a:rPr lang="en-US" sz="3600" b="1" i="0" baseline="30000" dirty="0">
                <a:solidFill>
                  <a:srgbClr val="000000"/>
                </a:solidFill>
                <a:effectLst/>
                <a:latin typeface="system-ui"/>
              </a:rPr>
              <a:t>19 </a:t>
            </a:r>
            <a:r>
              <a:rPr lang="en-US" sz="3600" b="0" i="0" dirty="0">
                <a:solidFill>
                  <a:srgbClr val="000000"/>
                </a:solidFill>
                <a:effectLst/>
                <a:latin typeface="system-ui"/>
              </a:rPr>
              <a:t>serving the Lord with all humility and with tears and with trials that happened to me through the plots of the Jews; </a:t>
            </a:r>
            <a:r>
              <a:rPr lang="en-US" sz="3600" b="1" i="0" baseline="30000" dirty="0">
                <a:solidFill>
                  <a:srgbClr val="000000"/>
                </a:solidFill>
                <a:effectLst/>
                <a:latin typeface="system-ui"/>
              </a:rPr>
              <a:t>20 </a:t>
            </a:r>
            <a:r>
              <a:rPr lang="en-US" sz="3600" b="0" i="0" dirty="0">
                <a:solidFill>
                  <a:srgbClr val="000000"/>
                </a:solidFill>
                <a:effectLst/>
                <a:latin typeface="system-ui"/>
              </a:rPr>
              <a:t>how I did not shrink from declaring</a:t>
            </a:r>
          </a:p>
          <a:p>
            <a:endParaRPr lang="en-US" dirty="0"/>
          </a:p>
        </p:txBody>
      </p:sp>
    </p:spTree>
    <p:extLst>
      <p:ext uri="{BB962C8B-B14F-4D97-AF65-F5344CB8AC3E}">
        <p14:creationId xmlns:p14="http://schemas.microsoft.com/office/powerpoint/2010/main" val="1760837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F98F5B-2848-D278-A71C-A9F015A85C25}"/>
              </a:ext>
            </a:extLst>
          </p:cNvPr>
          <p:cNvSpPr>
            <a:spLocks noGrp="1"/>
          </p:cNvSpPr>
          <p:nvPr>
            <p:ph type="body" sz="quarter" idx="10"/>
          </p:nvPr>
        </p:nvSpPr>
        <p:spPr/>
        <p:txBody>
          <a:bodyPr/>
          <a:lstStyle/>
          <a:p>
            <a:r>
              <a:rPr lang="en-US" dirty="0">
                <a:solidFill>
                  <a:srgbClr val="FF0066"/>
                </a:solidFill>
                <a:effectLst>
                  <a:outerShdw blurRad="38100" dist="38100" dir="2700000" algn="tl">
                    <a:srgbClr val="000000">
                      <a:alpha val="43137"/>
                    </a:srgbClr>
                  </a:outerShdw>
                </a:effectLst>
              </a:rPr>
              <a:t>ACTS 20:17-27 ESV </a:t>
            </a:r>
          </a:p>
        </p:txBody>
      </p:sp>
      <p:sp>
        <p:nvSpPr>
          <p:cNvPr id="4" name="Text Placeholder 3">
            <a:extLst>
              <a:ext uri="{FF2B5EF4-FFF2-40B4-BE49-F238E27FC236}">
                <a16:creationId xmlns:a16="http://schemas.microsoft.com/office/drawing/2014/main" id="{F928666C-C5B4-4C5B-D64E-DB0DD49E1C58}"/>
              </a:ext>
            </a:extLst>
          </p:cNvPr>
          <p:cNvSpPr>
            <a:spLocks noGrp="1"/>
          </p:cNvSpPr>
          <p:nvPr>
            <p:ph type="body" sz="quarter" idx="11"/>
          </p:nvPr>
        </p:nvSpPr>
        <p:spPr>
          <a:xfrm>
            <a:off x="565150" y="2251356"/>
            <a:ext cx="10904538" cy="3535327"/>
          </a:xfrm>
        </p:spPr>
        <p:txBody>
          <a:bodyPr/>
          <a:lstStyle/>
          <a:p>
            <a:pPr algn="l"/>
            <a:r>
              <a:rPr lang="en-US" sz="4000" b="1" i="0" baseline="30000" dirty="0">
                <a:solidFill>
                  <a:srgbClr val="000000"/>
                </a:solidFill>
                <a:effectLst/>
                <a:latin typeface="system-ui"/>
              </a:rPr>
              <a:t>20 </a:t>
            </a:r>
            <a:r>
              <a:rPr lang="en-US" sz="4000" b="0" i="0" dirty="0">
                <a:solidFill>
                  <a:srgbClr val="000000"/>
                </a:solidFill>
                <a:effectLst/>
                <a:latin typeface="system-ui"/>
              </a:rPr>
              <a:t>how I did not shrink from declaring to you anything that was profitable, and teaching you in public and from house to house, </a:t>
            </a:r>
            <a:r>
              <a:rPr lang="en-US" sz="4000" b="1" i="0" baseline="30000" dirty="0">
                <a:solidFill>
                  <a:srgbClr val="000000"/>
                </a:solidFill>
                <a:effectLst/>
                <a:latin typeface="system-ui"/>
              </a:rPr>
              <a:t>21 </a:t>
            </a:r>
            <a:r>
              <a:rPr lang="en-US" sz="4000" b="0" i="0" dirty="0">
                <a:solidFill>
                  <a:srgbClr val="000000"/>
                </a:solidFill>
                <a:effectLst/>
                <a:latin typeface="system-ui"/>
              </a:rPr>
              <a:t>testifying both to Jews and to Greeks of repentance toward God and of faith in our Lord Jesus Christ.</a:t>
            </a:r>
            <a:r>
              <a:rPr lang="en-US" sz="4000" b="0" i="0" baseline="30000" dirty="0">
                <a:solidFill>
                  <a:srgbClr val="000000"/>
                </a:solidFill>
                <a:effectLst/>
                <a:latin typeface="system-ui"/>
              </a:rPr>
              <a:t>[</a:t>
            </a:r>
            <a:r>
              <a:rPr lang="en-US" sz="4000" b="0" i="0" baseline="30000" dirty="0">
                <a:solidFill>
                  <a:srgbClr val="4A4A4A"/>
                </a:solidFill>
                <a:effectLst/>
                <a:latin typeface="system-ui"/>
                <a:hlinkClick r:id="rId3" tooltip="See footnote a"/>
              </a:rPr>
              <a:t>a</a:t>
            </a:r>
            <a:r>
              <a:rPr lang="en-US" sz="4000" b="0" i="0" baseline="30000" dirty="0">
                <a:solidFill>
                  <a:srgbClr val="000000"/>
                </a:solidFill>
                <a:effectLst/>
                <a:latin typeface="system-ui"/>
              </a:rPr>
              <a:t>]</a:t>
            </a:r>
            <a:r>
              <a:rPr lang="en-US" sz="4000" b="0" i="0" dirty="0">
                <a:solidFill>
                  <a:srgbClr val="000000"/>
                </a:solidFill>
                <a:effectLst/>
                <a:latin typeface="system-ui"/>
              </a:rPr>
              <a:t> </a:t>
            </a:r>
            <a:r>
              <a:rPr lang="en-US" sz="4000" b="1" i="0" baseline="30000" dirty="0">
                <a:solidFill>
                  <a:srgbClr val="000000"/>
                </a:solidFill>
                <a:effectLst/>
                <a:latin typeface="system-ui"/>
              </a:rPr>
              <a:t>22 </a:t>
            </a:r>
            <a:r>
              <a:rPr lang="en-US" sz="4000" b="0" i="0" dirty="0">
                <a:solidFill>
                  <a:srgbClr val="000000"/>
                </a:solidFill>
                <a:effectLst/>
                <a:latin typeface="system-ui"/>
              </a:rPr>
              <a:t>And now, behold, I am going to Jerusalem, constrained by</a:t>
            </a:r>
            <a:r>
              <a:rPr lang="en-US" sz="4000" b="0" i="0" baseline="30000" dirty="0">
                <a:solidFill>
                  <a:srgbClr val="000000"/>
                </a:solidFill>
                <a:effectLst/>
                <a:latin typeface="system-ui"/>
              </a:rPr>
              <a:t>[</a:t>
            </a:r>
            <a:r>
              <a:rPr lang="en-US" sz="4000" b="0" i="0" baseline="30000" dirty="0">
                <a:solidFill>
                  <a:srgbClr val="4A4A4A"/>
                </a:solidFill>
                <a:effectLst/>
                <a:latin typeface="system-ui"/>
                <a:hlinkClick r:id="rId4" tooltip="See footnote b"/>
              </a:rPr>
              <a:t>b</a:t>
            </a:r>
            <a:r>
              <a:rPr lang="en-US" sz="4000" b="0" i="0" baseline="30000" dirty="0">
                <a:solidFill>
                  <a:srgbClr val="000000"/>
                </a:solidFill>
                <a:effectLst/>
                <a:latin typeface="system-ui"/>
              </a:rPr>
              <a:t>]</a:t>
            </a:r>
            <a:r>
              <a:rPr lang="en-US" sz="4000" b="0" i="0" dirty="0">
                <a:solidFill>
                  <a:srgbClr val="000000"/>
                </a:solidFill>
                <a:effectLst/>
                <a:latin typeface="system-ui"/>
              </a:rPr>
              <a:t> the Spirit, not knowing what will happen to me there,</a:t>
            </a:r>
            <a:endParaRPr lang="en-US" sz="4000" dirty="0"/>
          </a:p>
        </p:txBody>
      </p:sp>
    </p:spTree>
    <p:extLst>
      <p:ext uri="{BB962C8B-B14F-4D97-AF65-F5344CB8AC3E}">
        <p14:creationId xmlns:p14="http://schemas.microsoft.com/office/powerpoint/2010/main" val="2259588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F98F5B-2848-D278-A71C-A9F015A85C25}"/>
              </a:ext>
            </a:extLst>
          </p:cNvPr>
          <p:cNvSpPr>
            <a:spLocks noGrp="1"/>
          </p:cNvSpPr>
          <p:nvPr>
            <p:ph type="body" sz="quarter" idx="10"/>
          </p:nvPr>
        </p:nvSpPr>
        <p:spPr/>
        <p:txBody>
          <a:bodyPr/>
          <a:lstStyle/>
          <a:p>
            <a:r>
              <a:rPr lang="en-US" dirty="0">
                <a:solidFill>
                  <a:srgbClr val="FF0066"/>
                </a:solidFill>
                <a:effectLst>
                  <a:outerShdw blurRad="38100" dist="38100" dir="2700000" algn="tl">
                    <a:srgbClr val="000000">
                      <a:alpha val="43137"/>
                    </a:srgbClr>
                  </a:outerShdw>
                </a:effectLst>
              </a:rPr>
              <a:t>ACTS 20:17-27 ESV </a:t>
            </a:r>
          </a:p>
        </p:txBody>
      </p:sp>
      <p:sp>
        <p:nvSpPr>
          <p:cNvPr id="4" name="Text Placeholder 3">
            <a:extLst>
              <a:ext uri="{FF2B5EF4-FFF2-40B4-BE49-F238E27FC236}">
                <a16:creationId xmlns:a16="http://schemas.microsoft.com/office/drawing/2014/main" id="{F928666C-C5B4-4C5B-D64E-DB0DD49E1C58}"/>
              </a:ext>
            </a:extLst>
          </p:cNvPr>
          <p:cNvSpPr>
            <a:spLocks noGrp="1"/>
          </p:cNvSpPr>
          <p:nvPr>
            <p:ph type="body" sz="quarter" idx="11"/>
          </p:nvPr>
        </p:nvSpPr>
        <p:spPr>
          <a:xfrm>
            <a:off x="565150" y="2251356"/>
            <a:ext cx="10904538" cy="3535327"/>
          </a:xfrm>
        </p:spPr>
        <p:txBody>
          <a:bodyPr/>
          <a:lstStyle/>
          <a:p>
            <a:pPr algn="l"/>
            <a:r>
              <a:rPr lang="en-US" sz="4000" b="1" i="0" baseline="30000" dirty="0">
                <a:solidFill>
                  <a:srgbClr val="000000"/>
                </a:solidFill>
                <a:effectLst/>
                <a:latin typeface="system-ui"/>
              </a:rPr>
              <a:t>23 </a:t>
            </a:r>
            <a:r>
              <a:rPr lang="en-US" sz="4000" b="0" i="0" dirty="0">
                <a:solidFill>
                  <a:srgbClr val="000000"/>
                </a:solidFill>
                <a:effectLst/>
                <a:latin typeface="system-ui"/>
              </a:rPr>
              <a:t>except that the Holy Spirit testifies to me in every city that imprisonment and afflictions await me. </a:t>
            </a:r>
            <a:r>
              <a:rPr lang="en-US" sz="4000" b="1" i="0" baseline="30000" dirty="0">
                <a:solidFill>
                  <a:srgbClr val="000000"/>
                </a:solidFill>
                <a:effectLst/>
                <a:latin typeface="system-ui"/>
              </a:rPr>
              <a:t>24 </a:t>
            </a:r>
            <a:r>
              <a:rPr lang="en-US" sz="4000" b="0" i="0" dirty="0">
                <a:solidFill>
                  <a:srgbClr val="000000"/>
                </a:solidFill>
                <a:effectLst/>
                <a:latin typeface="system-ui"/>
              </a:rPr>
              <a:t>But I do not account my life of any value nor as precious to myself, if only I may finish my course and the ministry that I received from the Lord Jesus, to testify to the gospel of the grace of God. </a:t>
            </a:r>
            <a:endParaRPr lang="en-US" sz="4000" dirty="0"/>
          </a:p>
        </p:txBody>
      </p:sp>
    </p:spTree>
    <p:extLst>
      <p:ext uri="{BB962C8B-B14F-4D97-AF65-F5344CB8AC3E}">
        <p14:creationId xmlns:p14="http://schemas.microsoft.com/office/powerpoint/2010/main" val="148192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F98F5B-2848-D278-A71C-A9F015A85C25}"/>
              </a:ext>
            </a:extLst>
          </p:cNvPr>
          <p:cNvSpPr>
            <a:spLocks noGrp="1"/>
          </p:cNvSpPr>
          <p:nvPr>
            <p:ph type="body" sz="quarter" idx="10"/>
          </p:nvPr>
        </p:nvSpPr>
        <p:spPr/>
        <p:txBody>
          <a:bodyPr/>
          <a:lstStyle/>
          <a:p>
            <a:r>
              <a:rPr lang="en-US" dirty="0">
                <a:solidFill>
                  <a:srgbClr val="FF0066"/>
                </a:solidFill>
                <a:effectLst>
                  <a:outerShdw blurRad="38100" dist="38100" dir="2700000" algn="tl">
                    <a:srgbClr val="000000">
                      <a:alpha val="43137"/>
                    </a:srgbClr>
                  </a:outerShdw>
                </a:effectLst>
              </a:rPr>
              <a:t>ACTS 20:17-27 ESV </a:t>
            </a:r>
          </a:p>
        </p:txBody>
      </p:sp>
      <p:sp>
        <p:nvSpPr>
          <p:cNvPr id="4" name="Text Placeholder 3">
            <a:extLst>
              <a:ext uri="{FF2B5EF4-FFF2-40B4-BE49-F238E27FC236}">
                <a16:creationId xmlns:a16="http://schemas.microsoft.com/office/drawing/2014/main" id="{F928666C-C5B4-4C5B-D64E-DB0DD49E1C58}"/>
              </a:ext>
            </a:extLst>
          </p:cNvPr>
          <p:cNvSpPr>
            <a:spLocks noGrp="1"/>
          </p:cNvSpPr>
          <p:nvPr>
            <p:ph type="body" sz="quarter" idx="11"/>
          </p:nvPr>
        </p:nvSpPr>
        <p:spPr>
          <a:xfrm>
            <a:off x="565150" y="2251356"/>
            <a:ext cx="10904538" cy="3535327"/>
          </a:xfrm>
        </p:spPr>
        <p:txBody>
          <a:bodyPr/>
          <a:lstStyle/>
          <a:p>
            <a:pPr algn="l"/>
            <a:r>
              <a:rPr lang="en-US" sz="4000" b="1" i="0" baseline="30000" dirty="0">
                <a:solidFill>
                  <a:srgbClr val="000000"/>
                </a:solidFill>
                <a:effectLst/>
                <a:latin typeface="system-ui"/>
              </a:rPr>
              <a:t>25 </a:t>
            </a:r>
            <a:r>
              <a:rPr lang="en-US" sz="4000" b="0" i="0" dirty="0">
                <a:solidFill>
                  <a:srgbClr val="000000"/>
                </a:solidFill>
                <a:effectLst/>
                <a:latin typeface="system-ui"/>
              </a:rPr>
              <a:t>And now, behold, I know that none of you among whom I have gone about proclaiming the kingdom will see my face again. </a:t>
            </a:r>
            <a:r>
              <a:rPr lang="en-US" sz="4000" b="1" i="0" baseline="30000" dirty="0">
                <a:solidFill>
                  <a:srgbClr val="000000"/>
                </a:solidFill>
                <a:effectLst/>
                <a:latin typeface="system-ui"/>
              </a:rPr>
              <a:t>26 </a:t>
            </a:r>
            <a:r>
              <a:rPr lang="en-US" sz="4000" b="0" i="0" dirty="0">
                <a:solidFill>
                  <a:srgbClr val="000000"/>
                </a:solidFill>
                <a:effectLst/>
                <a:latin typeface="system-ui"/>
              </a:rPr>
              <a:t>Therefore I testify to you this day that I am innocent of the blood of all, </a:t>
            </a:r>
            <a:r>
              <a:rPr lang="en-US" sz="4000" b="1" i="0" baseline="30000" dirty="0">
                <a:solidFill>
                  <a:srgbClr val="000000"/>
                </a:solidFill>
                <a:effectLst/>
                <a:latin typeface="system-ui"/>
              </a:rPr>
              <a:t>27 </a:t>
            </a:r>
            <a:r>
              <a:rPr lang="en-US" sz="4000" b="0" i="0" dirty="0">
                <a:solidFill>
                  <a:srgbClr val="000000"/>
                </a:solidFill>
                <a:effectLst/>
                <a:latin typeface="system-ui"/>
              </a:rPr>
              <a:t>for I did not shrink from declaring to you the whole counsel of God.</a:t>
            </a:r>
            <a:endParaRPr lang="en-US" sz="4000" dirty="0"/>
          </a:p>
        </p:txBody>
      </p:sp>
    </p:spTree>
    <p:extLst>
      <p:ext uri="{BB962C8B-B14F-4D97-AF65-F5344CB8AC3E}">
        <p14:creationId xmlns:p14="http://schemas.microsoft.com/office/powerpoint/2010/main" val="2366402547"/>
      </p:ext>
    </p:extLst>
  </p:cSld>
  <p:clrMapOvr>
    <a:masterClrMapping/>
  </p:clrMapOvr>
</p:sld>
</file>

<file path=ppt/theme/theme1.xml><?xml version="1.0" encoding="utf-8"?>
<a:theme xmlns:a="http://schemas.openxmlformats.org/drawingml/2006/main" name="Summer Res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er Reset" id="{944FF49F-BABD-044E-A67E-0AEA5E7E36BF}" vid="{F34C1EDB-C94C-684F-8E0E-1FE213197B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Summer Reset</Template>
  <TotalTime>2879</TotalTime>
  <Words>1654</Words>
  <Application>Microsoft Office PowerPoint</Application>
  <PresentationFormat>Widescreen</PresentationFormat>
  <Paragraphs>205</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Black</vt:lpstr>
      <vt:lpstr>Calibri</vt:lpstr>
      <vt:lpstr>FatFrank Heavy</vt:lpstr>
      <vt:lpstr>Gotham-MediumItalic</vt:lpstr>
      <vt:lpstr>Helvetica</vt:lpstr>
      <vt:lpstr>system-ui</vt:lpstr>
      <vt:lpstr>Wingdings</vt:lpstr>
      <vt:lpstr>Summer Reset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Kenny Mason</dc:creator>
  <cp:lastModifiedBy>Steven Allen</cp:lastModifiedBy>
  <cp:revision>2</cp:revision>
  <dcterms:created xsi:type="dcterms:W3CDTF">2023-06-27T18:31:38Z</dcterms:created>
  <dcterms:modified xsi:type="dcterms:W3CDTF">2023-07-02T16:40:29Z</dcterms:modified>
</cp:coreProperties>
</file>