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5"/>
  </p:notesMasterIdLst>
  <p:sldIdLst>
    <p:sldId id="257" r:id="rId2"/>
    <p:sldId id="258" r:id="rId3"/>
    <p:sldId id="277" r:id="rId4"/>
    <p:sldId id="278" r:id="rId5"/>
    <p:sldId id="284" r:id="rId6"/>
    <p:sldId id="285" r:id="rId7"/>
    <p:sldId id="286" r:id="rId8"/>
    <p:sldId id="291" r:id="rId9"/>
    <p:sldId id="276" r:id="rId10"/>
    <p:sldId id="301" r:id="rId11"/>
    <p:sldId id="272" r:id="rId12"/>
    <p:sldId id="287" r:id="rId13"/>
    <p:sldId id="288" r:id="rId14"/>
    <p:sldId id="292" r:id="rId15"/>
    <p:sldId id="290" r:id="rId16"/>
    <p:sldId id="293" r:id="rId17"/>
    <p:sldId id="294" r:id="rId18"/>
    <p:sldId id="295" r:id="rId19"/>
    <p:sldId id="296" r:id="rId20"/>
    <p:sldId id="297" r:id="rId21"/>
    <p:sldId id="274" r:id="rId22"/>
    <p:sldId id="299" r:id="rId23"/>
    <p:sldId id="3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57C"/>
    <a:srgbClr val="38D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0CA6D-AAE2-E545-B906-D8FE88407F4D}" v="31" dt="2023-06-15T14:55:48.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45E3-2F36-4A40-AA91-49A093AD4CC7}" type="datetimeFigureOut">
              <a:rPr lang="en-US" smtClean="0"/>
              <a:t>6/18/2023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195EC-2A27-4C49-92DB-E1916BD0A071}" type="slidenum">
              <a:rPr lang="en-US" smtClean="0"/>
              <a:t>‹#›</a:t>
            </a:fld>
            <a:endParaRPr lang="en-US"/>
          </a:p>
        </p:txBody>
      </p:sp>
    </p:spTree>
    <p:extLst>
      <p:ext uri="{BB962C8B-B14F-4D97-AF65-F5344CB8AC3E}">
        <p14:creationId xmlns:p14="http://schemas.microsoft.com/office/powerpoint/2010/main" val="88782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a:t>
            </a:fld>
            <a:endParaRPr lang="en-US"/>
          </a:p>
        </p:txBody>
      </p:sp>
    </p:spTree>
    <p:extLst>
      <p:ext uri="{BB962C8B-B14F-4D97-AF65-F5344CB8AC3E}">
        <p14:creationId xmlns:p14="http://schemas.microsoft.com/office/powerpoint/2010/main" val="1385636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17</a:t>
            </a:fld>
            <a:endParaRPr lang="en-US"/>
          </a:p>
        </p:txBody>
      </p:sp>
    </p:spTree>
    <p:extLst>
      <p:ext uri="{BB962C8B-B14F-4D97-AF65-F5344CB8AC3E}">
        <p14:creationId xmlns:p14="http://schemas.microsoft.com/office/powerpoint/2010/main" val="275759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18</a:t>
            </a:fld>
            <a:endParaRPr lang="en-US"/>
          </a:p>
        </p:txBody>
      </p:sp>
    </p:spTree>
    <p:extLst>
      <p:ext uri="{BB962C8B-B14F-4D97-AF65-F5344CB8AC3E}">
        <p14:creationId xmlns:p14="http://schemas.microsoft.com/office/powerpoint/2010/main" val="171364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19</a:t>
            </a:fld>
            <a:endParaRPr lang="en-US"/>
          </a:p>
        </p:txBody>
      </p:sp>
    </p:spTree>
    <p:extLst>
      <p:ext uri="{BB962C8B-B14F-4D97-AF65-F5344CB8AC3E}">
        <p14:creationId xmlns:p14="http://schemas.microsoft.com/office/powerpoint/2010/main" val="126926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20</a:t>
            </a:fld>
            <a:endParaRPr lang="en-US"/>
          </a:p>
        </p:txBody>
      </p:sp>
    </p:spTree>
    <p:extLst>
      <p:ext uri="{BB962C8B-B14F-4D97-AF65-F5344CB8AC3E}">
        <p14:creationId xmlns:p14="http://schemas.microsoft.com/office/powerpoint/2010/main" val="2687888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21</a:t>
            </a:fld>
            <a:endParaRPr lang="en-US"/>
          </a:p>
        </p:txBody>
      </p:sp>
    </p:spTree>
    <p:extLst>
      <p:ext uri="{BB962C8B-B14F-4D97-AF65-F5344CB8AC3E}">
        <p14:creationId xmlns:p14="http://schemas.microsoft.com/office/powerpoint/2010/main" val="359455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22</a:t>
            </a:fld>
            <a:endParaRPr lang="en-US"/>
          </a:p>
        </p:txBody>
      </p:sp>
    </p:spTree>
    <p:extLst>
      <p:ext uri="{BB962C8B-B14F-4D97-AF65-F5344CB8AC3E}">
        <p14:creationId xmlns:p14="http://schemas.microsoft.com/office/powerpoint/2010/main" val="223320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23</a:t>
            </a:fld>
            <a:endParaRPr lang="en-US"/>
          </a:p>
        </p:txBody>
      </p:sp>
    </p:spTree>
    <p:extLst>
      <p:ext uri="{BB962C8B-B14F-4D97-AF65-F5344CB8AC3E}">
        <p14:creationId xmlns:p14="http://schemas.microsoft.com/office/powerpoint/2010/main" val="318311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Marriage, Family, This Community, Country</a:t>
            </a:r>
          </a:p>
        </p:txBody>
      </p:sp>
      <p:sp>
        <p:nvSpPr>
          <p:cNvPr id="4" name="Slide Number Placeholder 3"/>
          <p:cNvSpPr>
            <a:spLocks noGrp="1"/>
          </p:cNvSpPr>
          <p:nvPr>
            <p:ph type="sldNum" sz="quarter" idx="5"/>
          </p:nvPr>
        </p:nvSpPr>
        <p:spPr/>
        <p:txBody>
          <a:bodyPr/>
          <a:lstStyle/>
          <a:p>
            <a:fld id="{6EC195EC-2A27-4C49-92DB-E1916BD0A071}" type="slidenum">
              <a:rPr lang="en-US" smtClean="0"/>
              <a:t>8</a:t>
            </a:fld>
            <a:endParaRPr lang="en-US"/>
          </a:p>
        </p:txBody>
      </p:sp>
    </p:spTree>
    <p:extLst>
      <p:ext uri="{BB962C8B-B14F-4D97-AF65-F5344CB8AC3E}">
        <p14:creationId xmlns:p14="http://schemas.microsoft.com/office/powerpoint/2010/main" val="279651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have to repack</a:t>
            </a:r>
          </a:p>
          <a:p>
            <a:r>
              <a:rPr lang="en-US"/>
              <a:t>From your power to his</a:t>
            </a:r>
          </a:p>
          <a:p>
            <a:r>
              <a:rPr lang="en-US"/>
              <a:t>From your story to his story</a:t>
            </a:r>
          </a:p>
          <a:p>
            <a:r>
              <a:rPr lang="en-US"/>
              <a:t>From your idols to his presence</a:t>
            </a:r>
          </a:p>
        </p:txBody>
      </p:sp>
      <p:sp>
        <p:nvSpPr>
          <p:cNvPr id="4" name="Slide Number Placeholder 3"/>
          <p:cNvSpPr>
            <a:spLocks noGrp="1"/>
          </p:cNvSpPr>
          <p:nvPr>
            <p:ph type="sldNum" sz="quarter" idx="5"/>
          </p:nvPr>
        </p:nvSpPr>
        <p:spPr/>
        <p:txBody>
          <a:bodyPr/>
          <a:lstStyle/>
          <a:p>
            <a:fld id="{6EC195EC-2A27-4C49-92DB-E1916BD0A071}" type="slidenum">
              <a:rPr lang="en-US" smtClean="0"/>
              <a:t>9</a:t>
            </a:fld>
            <a:endParaRPr lang="en-US"/>
          </a:p>
        </p:txBody>
      </p:sp>
    </p:spTree>
    <p:extLst>
      <p:ext uri="{BB962C8B-B14F-4D97-AF65-F5344CB8AC3E}">
        <p14:creationId xmlns:p14="http://schemas.microsoft.com/office/powerpoint/2010/main" val="69339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11</a:t>
            </a:fld>
            <a:endParaRPr lang="en-US"/>
          </a:p>
        </p:txBody>
      </p:sp>
    </p:spTree>
    <p:extLst>
      <p:ext uri="{BB962C8B-B14F-4D97-AF65-F5344CB8AC3E}">
        <p14:creationId xmlns:p14="http://schemas.microsoft.com/office/powerpoint/2010/main" val="47912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12</a:t>
            </a:fld>
            <a:endParaRPr lang="en-US"/>
          </a:p>
        </p:txBody>
      </p:sp>
    </p:spTree>
    <p:extLst>
      <p:ext uri="{BB962C8B-B14F-4D97-AF65-F5344CB8AC3E}">
        <p14:creationId xmlns:p14="http://schemas.microsoft.com/office/powerpoint/2010/main" val="85449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13</a:t>
            </a:fld>
            <a:endParaRPr lang="en-US"/>
          </a:p>
        </p:txBody>
      </p:sp>
    </p:spTree>
    <p:extLst>
      <p:ext uri="{BB962C8B-B14F-4D97-AF65-F5344CB8AC3E}">
        <p14:creationId xmlns:p14="http://schemas.microsoft.com/office/powerpoint/2010/main" val="213906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14</a:t>
            </a:fld>
            <a:endParaRPr lang="en-US"/>
          </a:p>
        </p:txBody>
      </p:sp>
    </p:spTree>
    <p:extLst>
      <p:ext uri="{BB962C8B-B14F-4D97-AF65-F5344CB8AC3E}">
        <p14:creationId xmlns:p14="http://schemas.microsoft.com/office/powerpoint/2010/main" val="697748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15</a:t>
            </a:fld>
            <a:endParaRPr lang="en-US"/>
          </a:p>
        </p:txBody>
      </p:sp>
    </p:spTree>
    <p:extLst>
      <p:ext uri="{BB962C8B-B14F-4D97-AF65-F5344CB8AC3E}">
        <p14:creationId xmlns:p14="http://schemas.microsoft.com/office/powerpoint/2010/main" val="52179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195EC-2A27-4C49-92DB-E1916BD0A071}" type="slidenum">
              <a:rPr lang="en-US" smtClean="0"/>
              <a:t>16</a:t>
            </a:fld>
            <a:endParaRPr lang="en-US"/>
          </a:p>
        </p:txBody>
      </p:sp>
    </p:spTree>
    <p:extLst>
      <p:ext uri="{BB962C8B-B14F-4D97-AF65-F5344CB8AC3E}">
        <p14:creationId xmlns:p14="http://schemas.microsoft.com/office/powerpoint/2010/main" val="242852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www.concordiasupply.com/product_images/uploaded_images/ready-set-move-theme-logo.pn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571499" y="1283510"/>
            <a:ext cx="11109960" cy="3011487"/>
          </a:xfrm>
        </p:spPr>
        <p:txBody>
          <a:bodyPr/>
          <a:lstStyle/>
          <a:p>
            <a:r>
              <a:rPr lang="en-US" sz="7000" b="0">
                <a:solidFill>
                  <a:srgbClr val="FE457C"/>
                </a:solidFill>
                <a:effectLst>
                  <a:outerShdw blurRad="50800" dist="50800" dir="5400000" algn="ctr" rotWithShape="0">
                    <a:schemeClr val="tx1"/>
                  </a:outerShdw>
                </a:effectLst>
              </a:rPr>
              <a:t>Reset  means</a:t>
            </a:r>
          </a:p>
          <a:p>
            <a:r>
              <a:rPr lang="en-US" sz="12000" b="0">
                <a:solidFill>
                  <a:srgbClr val="FE457C"/>
                </a:solidFill>
                <a:effectLst>
                  <a:outerShdw blurRad="50800" dist="50800" dir="5400000" algn="ctr" rotWithShape="0">
                    <a:schemeClr val="tx1"/>
                  </a:outerShdw>
                </a:effectLst>
              </a:rPr>
              <a:t>REPACKING</a:t>
            </a:r>
            <a:endParaRPr lang="en-US" sz="12000" b="0">
              <a:solidFill>
                <a:srgbClr val="38D9E5"/>
              </a:solidFill>
              <a:effectLst>
                <a:outerShdw blurRad="50800" dist="50800" dir="5400000" algn="ctr" rotWithShape="0">
                  <a:schemeClr val="tx1"/>
                </a:outerShdw>
              </a:effectLst>
            </a:endParaRPr>
          </a:p>
        </p:txBody>
      </p:sp>
      <p:sp>
        <p:nvSpPr>
          <p:cNvPr id="4" name="TextBox 3">
            <a:extLst>
              <a:ext uri="{FF2B5EF4-FFF2-40B4-BE49-F238E27FC236}">
                <a16:creationId xmlns:a16="http://schemas.microsoft.com/office/drawing/2014/main" id="{42A57C7F-72E3-73F2-5D6D-5CFB985EAF21}"/>
              </a:ext>
            </a:extLst>
          </p:cNvPr>
          <p:cNvSpPr txBox="1"/>
          <p:nvPr/>
        </p:nvSpPr>
        <p:spPr>
          <a:xfrm>
            <a:off x="1176410" y="4294997"/>
            <a:ext cx="9900139" cy="984885"/>
          </a:xfrm>
          <a:prstGeom prst="rect">
            <a:avLst/>
          </a:prstGeom>
          <a:noFill/>
        </p:spPr>
        <p:txBody>
          <a:bodyPr wrap="square" rtlCol="0">
            <a:spAutoFit/>
          </a:bodyPr>
          <a:lstStyle/>
          <a:p>
            <a:pPr algn="ctr"/>
            <a:r>
              <a:rPr lang="en-US" sz="4000" i="1">
                <a:latin typeface="Calibri" panose="020F0502020204030204" pitchFamily="34" charset="0"/>
                <a:ea typeface="Yu Mincho" panose="02020400000000000000" pitchFamily="18" charset="-128"/>
                <a:cs typeface="Calibri" panose="020F0502020204030204" pitchFamily="34" charset="0"/>
              </a:rPr>
              <a:t>Acts 18:24-19:6</a:t>
            </a:r>
            <a:endParaRPr lang="en-US" sz="4000">
              <a:effectLst/>
              <a:latin typeface="Calibri" panose="020F0502020204030204" pitchFamily="34" charset="0"/>
              <a:ea typeface="Yu Mincho" panose="02020400000000000000" pitchFamily="18" charset="-128"/>
              <a:cs typeface="Arial" panose="020B0604020202020204" pitchFamily="34" charset="0"/>
            </a:endParaRPr>
          </a:p>
          <a:p>
            <a:endParaRPr lang="en-US"/>
          </a:p>
        </p:txBody>
      </p:sp>
    </p:spTree>
    <p:extLst>
      <p:ext uri="{BB962C8B-B14F-4D97-AF65-F5344CB8AC3E}">
        <p14:creationId xmlns:p14="http://schemas.microsoft.com/office/powerpoint/2010/main" val="268006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65150" y="460923"/>
            <a:ext cx="10904538" cy="954087"/>
          </a:xfrm>
        </p:spPr>
        <p:txBody>
          <a:bodyPr/>
          <a:lstStyle/>
          <a:p>
            <a:r>
              <a:rPr lang="en-US">
                <a:solidFill>
                  <a:srgbClr val="FE457C"/>
                </a:solidFill>
                <a:effectLst>
                  <a:outerShdw blurRad="50800" dist="50800" dir="5400000" algn="ctr" rotWithShape="0">
                    <a:schemeClr val="tx1"/>
                  </a:outerShdw>
                </a:effectLst>
              </a:rPr>
              <a:t>Acts 1:4-5,8</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65150" y="1661336"/>
            <a:ext cx="10904538" cy="3535327"/>
          </a:xfrm>
        </p:spPr>
        <p:txBody>
          <a:bodyPr/>
          <a:lstStyle/>
          <a:p>
            <a:pPr algn="just"/>
            <a:r>
              <a:rPr lang="en-US" sz="4000">
                <a:effectLst/>
                <a:latin typeface="Calibri" panose="020F0502020204030204" pitchFamily="34" charset="0"/>
                <a:ea typeface="Yu Mincho" panose="02020400000000000000" pitchFamily="18" charset="-128"/>
                <a:cs typeface="Arial" panose="020B0604020202020204" pitchFamily="34" charset="0"/>
              </a:rPr>
              <a:t>“Do not leave Jerusalem, but wait for the gift my Father promised, which you have heard me speak about. </a:t>
            </a:r>
            <a:r>
              <a:rPr lang="en-US" sz="4000" baseline="30000">
                <a:effectLst/>
                <a:latin typeface="Calibri" panose="020F0502020204030204" pitchFamily="34" charset="0"/>
                <a:ea typeface="Yu Mincho" panose="02020400000000000000" pitchFamily="18" charset="-128"/>
                <a:cs typeface="Arial" panose="020B0604020202020204" pitchFamily="34" charset="0"/>
              </a:rPr>
              <a:t>5</a:t>
            </a:r>
            <a:r>
              <a:rPr lang="en-US" sz="4000">
                <a:effectLst/>
                <a:latin typeface="Calibri" panose="020F0502020204030204" pitchFamily="34" charset="0"/>
                <a:ea typeface="Yu Mincho" panose="02020400000000000000" pitchFamily="18" charset="-128"/>
                <a:cs typeface="Arial" panose="020B0604020202020204" pitchFamily="34" charset="0"/>
              </a:rPr>
              <a:t> </a:t>
            </a:r>
            <a:r>
              <a:rPr lang="en-US" sz="4000">
                <a:effectLst/>
                <a:highlight>
                  <a:srgbClr val="C0C0C0"/>
                </a:highlight>
                <a:latin typeface="Calibri" panose="020F0502020204030204" pitchFamily="34" charset="0"/>
                <a:ea typeface="Yu Mincho" panose="02020400000000000000" pitchFamily="18" charset="-128"/>
                <a:cs typeface="Arial" panose="020B0604020202020204" pitchFamily="34" charset="0"/>
              </a:rPr>
              <a:t>For John baptized with water</a:t>
            </a:r>
            <a:r>
              <a:rPr lang="en-US" sz="4000">
                <a:effectLst/>
                <a:latin typeface="Calibri" panose="020F0502020204030204" pitchFamily="34" charset="0"/>
                <a:ea typeface="Yu Mincho" panose="02020400000000000000" pitchFamily="18" charset="-128"/>
                <a:cs typeface="Arial" panose="020B0604020202020204" pitchFamily="34" charset="0"/>
              </a:rPr>
              <a:t>, but in a few days you will be baptized with the Holy Spirit . .  </a:t>
            </a:r>
            <a:r>
              <a:rPr lang="en-US" sz="4000" b="1">
                <a:effectLst/>
                <a:latin typeface="Calibri" panose="020F0502020204030204" pitchFamily="34" charset="0"/>
                <a:ea typeface="Yu Mincho" panose="02020400000000000000" pitchFamily="18" charset="-128"/>
                <a:cs typeface="Arial" panose="020B0604020202020204" pitchFamily="34" charset="0"/>
              </a:rPr>
              <a:t>you will receive power when the Holy Spirit comes on you</a:t>
            </a:r>
            <a:r>
              <a:rPr lang="en-US" sz="4000">
                <a:effectLst/>
                <a:latin typeface="Calibri" panose="020F0502020204030204" pitchFamily="34" charset="0"/>
                <a:ea typeface="Yu Mincho" panose="02020400000000000000" pitchFamily="18" charset="-128"/>
                <a:cs typeface="Arial" panose="020B0604020202020204" pitchFamily="34" charset="0"/>
              </a:rPr>
              <a:t>; and you will be my witnesses in Jerusalem, and in all Judea and Samaria, and to the ends of the earth.”</a:t>
            </a:r>
            <a:endParaRPr lang="en-US" sz="4000"/>
          </a:p>
        </p:txBody>
      </p:sp>
    </p:spTree>
    <p:extLst>
      <p:ext uri="{BB962C8B-B14F-4D97-AF65-F5344CB8AC3E}">
        <p14:creationId xmlns:p14="http://schemas.microsoft.com/office/powerpoint/2010/main" val="312257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6688" y="413445"/>
            <a:ext cx="10972800" cy="954087"/>
          </a:xfrm>
        </p:spPr>
        <p:txBody>
          <a:bodyPr/>
          <a:lstStyle/>
          <a:p>
            <a:r>
              <a:rPr lang="en-US" sz="4600" b="0">
                <a:solidFill>
                  <a:srgbClr val="FE457C"/>
                </a:solidFill>
                <a:effectLst>
                  <a:outerShdw blurRad="50800" dist="50800" dir="5400000" algn="ctr" rotWithShape="0">
                    <a:schemeClr val="tx1"/>
                  </a:outerShdw>
                </a:effectLst>
              </a:rPr>
              <a:t>Jesus was all about giving power</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09600" y="1873987"/>
            <a:ext cx="10972800" cy="3535327"/>
          </a:xfrm>
        </p:spPr>
        <p:txBody>
          <a:bodyPr/>
          <a:lstStyle/>
          <a:p>
            <a:pPr algn="ctr">
              <a:spcBef>
                <a:spcPts val="0"/>
              </a:spcBef>
            </a:pPr>
            <a:r>
              <a:rPr lang="en-US" sz="3500">
                <a:effectLst/>
                <a:latin typeface="Helvetica" pitchFamily="2" charset="0"/>
              </a:rPr>
              <a:t>Jesus returned to Galilee in the </a:t>
            </a:r>
            <a:r>
              <a:rPr lang="en-US" sz="3500" b="1">
                <a:solidFill>
                  <a:srgbClr val="FE457C"/>
                </a:solidFill>
                <a:effectLst/>
                <a:latin typeface="Helvetica" pitchFamily="2" charset="0"/>
              </a:rPr>
              <a:t>power</a:t>
            </a:r>
            <a:r>
              <a:rPr lang="en-US" sz="3500">
                <a:effectLst/>
                <a:latin typeface="Helvetica" pitchFamily="2" charset="0"/>
              </a:rPr>
              <a:t> of the Spirit, and news about him spread </a:t>
            </a:r>
            <a:r>
              <a:rPr lang="en-US" sz="3500">
                <a:solidFill>
                  <a:schemeClr val="tx1">
                    <a:lumMod val="50000"/>
                    <a:lumOff val="50000"/>
                  </a:schemeClr>
                </a:solidFill>
                <a:effectLst/>
                <a:latin typeface="Helvetica" pitchFamily="2" charset="0"/>
              </a:rPr>
              <a:t>[Lk 4:14 ]</a:t>
            </a:r>
          </a:p>
          <a:p>
            <a:pPr algn="ctr">
              <a:spcBef>
                <a:spcPts val="0"/>
              </a:spcBef>
            </a:pPr>
            <a:r>
              <a:rPr lang="en-US" sz="3500">
                <a:effectLst/>
                <a:latin typeface="Helvetica" pitchFamily="2" charset="0"/>
              </a:rPr>
              <a:t> </a:t>
            </a:r>
          </a:p>
          <a:p>
            <a:pPr algn="ctr">
              <a:spcBef>
                <a:spcPts val="0"/>
              </a:spcBef>
            </a:pPr>
            <a:r>
              <a:rPr lang="en-US" sz="3500">
                <a:effectLst/>
                <a:latin typeface="Helvetica" pitchFamily="2" charset="0"/>
              </a:rPr>
              <a:t>Jesus gave them </a:t>
            </a:r>
            <a:r>
              <a:rPr lang="en-US" sz="3500" b="1">
                <a:solidFill>
                  <a:srgbClr val="FE457C"/>
                </a:solidFill>
                <a:effectLst/>
                <a:latin typeface="Helvetica" pitchFamily="2" charset="0"/>
              </a:rPr>
              <a:t>power</a:t>
            </a:r>
            <a:r>
              <a:rPr lang="en-US" sz="3500">
                <a:effectLst/>
                <a:latin typeface="Helvetica" pitchFamily="2" charset="0"/>
              </a:rPr>
              <a:t> and authority to drive out all demons and to cure diseases </a:t>
            </a:r>
            <a:r>
              <a:rPr lang="en-US" sz="3500">
                <a:solidFill>
                  <a:schemeClr val="tx1">
                    <a:lumMod val="50000"/>
                    <a:lumOff val="50000"/>
                  </a:schemeClr>
                </a:solidFill>
                <a:effectLst/>
                <a:latin typeface="Helvetica" pitchFamily="2" charset="0"/>
              </a:rPr>
              <a:t>[Lk 9:1]</a:t>
            </a:r>
          </a:p>
          <a:p>
            <a:pPr algn="ctr">
              <a:spcBef>
                <a:spcPts val="0"/>
              </a:spcBef>
            </a:pPr>
            <a:endParaRPr lang="en-US" sz="3500">
              <a:effectLst/>
              <a:latin typeface="Helvetica" pitchFamily="2" charset="0"/>
            </a:endParaRPr>
          </a:p>
          <a:p>
            <a:pPr algn="ctr">
              <a:spcBef>
                <a:spcPts val="0"/>
              </a:spcBef>
            </a:pPr>
            <a:r>
              <a:rPr lang="en-US" sz="3500">
                <a:effectLst/>
                <a:latin typeface="Helvetica" pitchFamily="2" charset="0"/>
              </a:rPr>
              <a:t> I am going to send you what my Father has promised; but stay in the city until you have been clothed with </a:t>
            </a:r>
            <a:r>
              <a:rPr lang="en-US" sz="3500" b="1">
                <a:solidFill>
                  <a:srgbClr val="FE457C"/>
                </a:solidFill>
                <a:effectLst/>
                <a:latin typeface="Helvetica" pitchFamily="2" charset="0"/>
              </a:rPr>
              <a:t>power</a:t>
            </a:r>
            <a:r>
              <a:rPr lang="en-US" sz="3500">
                <a:effectLst/>
                <a:latin typeface="Helvetica" pitchFamily="2" charset="0"/>
              </a:rPr>
              <a:t> from on high.” </a:t>
            </a:r>
            <a:r>
              <a:rPr lang="en-US" sz="3500">
                <a:solidFill>
                  <a:schemeClr val="tx1">
                    <a:lumMod val="50000"/>
                    <a:lumOff val="50000"/>
                  </a:schemeClr>
                </a:solidFill>
                <a:effectLst/>
                <a:latin typeface="Helvetica" pitchFamily="2" charset="0"/>
              </a:rPr>
              <a:t>[Lk 24:49] </a:t>
            </a:r>
          </a:p>
        </p:txBody>
      </p:sp>
    </p:spTree>
    <p:extLst>
      <p:ext uri="{BB962C8B-B14F-4D97-AF65-F5344CB8AC3E}">
        <p14:creationId xmlns:p14="http://schemas.microsoft.com/office/powerpoint/2010/main" val="209357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617220" y="955693"/>
            <a:ext cx="11018519" cy="954087"/>
          </a:xfrm>
        </p:spPr>
        <p:txBody>
          <a:bodyPr/>
          <a:lstStyle/>
          <a:p>
            <a:r>
              <a:rPr lang="en-US" sz="4300" b="0">
                <a:solidFill>
                  <a:srgbClr val="FE457C"/>
                </a:solidFill>
                <a:effectLst>
                  <a:outerShdw blurRad="50800" dist="50800" dir="5400000" algn="ctr" rotWithShape="0">
                    <a:schemeClr val="tx1"/>
                  </a:outerShdw>
                </a:effectLst>
              </a:rPr>
              <a:t>TO GET TO YOUR DIVINE DESTINATION</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17220" y="2419438"/>
            <a:ext cx="11018520" cy="1470483"/>
          </a:xfrm>
        </p:spPr>
        <p:txBody>
          <a:bodyPr/>
          <a:lstStyle/>
          <a:p>
            <a:pPr algn="ctr">
              <a:spcBef>
                <a:spcPts val="0"/>
              </a:spcBef>
            </a:pPr>
            <a:r>
              <a:rPr lang="en-US" sz="5000" b="1">
                <a:effectLst/>
                <a:latin typeface="Helvetica" pitchFamily="2" charset="0"/>
              </a:rPr>
              <a:t> </a:t>
            </a:r>
            <a:r>
              <a:rPr lang="en-US" sz="5000" b="1">
                <a:solidFill>
                  <a:srgbClr val="FE457C"/>
                </a:solidFill>
                <a:latin typeface="+mn-lt"/>
              </a:rPr>
              <a:t>Step 1: Empty what you already packed</a:t>
            </a:r>
          </a:p>
          <a:p>
            <a:pPr algn="ctr">
              <a:spcBef>
                <a:spcPts val="0"/>
              </a:spcBef>
            </a:pPr>
            <a:r>
              <a:rPr lang="en-US" sz="3500">
                <a:solidFill>
                  <a:schemeClr val="tx1">
                    <a:lumMod val="65000"/>
                    <a:lumOff val="35000"/>
                  </a:schemeClr>
                </a:solidFill>
                <a:effectLst/>
                <a:latin typeface="Helvetica" pitchFamily="2" charset="0"/>
              </a:rPr>
              <a:t>Repent of sin | </a:t>
            </a:r>
            <a:r>
              <a:rPr lang="en-US" sz="3500">
                <a:solidFill>
                  <a:schemeClr val="tx1">
                    <a:lumMod val="65000"/>
                    <a:lumOff val="35000"/>
                  </a:schemeClr>
                </a:solidFill>
                <a:latin typeface="Helvetica" pitchFamily="2" charset="0"/>
              </a:rPr>
              <a:t>Baptism of John in water</a:t>
            </a:r>
          </a:p>
          <a:p>
            <a:pPr algn="ctr">
              <a:spcBef>
                <a:spcPts val="0"/>
              </a:spcBef>
            </a:pPr>
            <a:endParaRPr lang="en-US" sz="4000">
              <a:effectLst/>
              <a:latin typeface="Helvetica" pitchFamily="2" charset="0"/>
            </a:endParaRPr>
          </a:p>
          <a:p>
            <a:pPr algn="ctr">
              <a:spcBef>
                <a:spcPts val="0"/>
              </a:spcBef>
            </a:pPr>
            <a:r>
              <a:rPr lang="en-US" sz="5000" b="1">
                <a:solidFill>
                  <a:srgbClr val="FE457C"/>
                </a:solidFill>
                <a:latin typeface="+mn-lt"/>
              </a:rPr>
              <a:t>Step 2: Refill with what you really need</a:t>
            </a:r>
          </a:p>
          <a:p>
            <a:pPr algn="ctr">
              <a:spcBef>
                <a:spcPts val="0"/>
              </a:spcBef>
            </a:pPr>
            <a:r>
              <a:rPr lang="en-US" sz="3500">
                <a:solidFill>
                  <a:schemeClr val="tx1">
                    <a:lumMod val="65000"/>
                    <a:lumOff val="35000"/>
                  </a:schemeClr>
                </a:solidFill>
                <a:effectLst/>
                <a:latin typeface="Helvetica" pitchFamily="2" charset="0"/>
              </a:rPr>
              <a:t>Re</a:t>
            </a:r>
            <a:r>
              <a:rPr lang="en-US" sz="3500">
                <a:solidFill>
                  <a:schemeClr val="tx1">
                    <a:lumMod val="65000"/>
                    <a:lumOff val="35000"/>
                  </a:schemeClr>
                </a:solidFill>
                <a:latin typeface="Helvetica" pitchFamily="2" charset="0"/>
              </a:rPr>
              <a:t>set in the Spirit | </a:t>
            </a:r>
            <a:r>
              <a:rPr lang="en-US" sz="3500">
                <a:solidFill>
                  <a:schemeClr val="tx1">
                    <a:lumMod val="65000"/>
                    <a:lumOff val="35000"/>
                  </a:schemeClr>
                </a:solidFill>
                <a:effectLst/>
                <a:latin typeface="Helvetica" pitchFamily="2" charset="0"/>
              </a:rPr>
              <a:t>Baptism of Jesus in the Holy Spirit</a:t>
            </a:r>
          </a:p>
        </p:txBody>
      </p:sp>
    </p:spTree>
    <p:extLst>
      <p:ext uri="{BB962C8B-B14F-4D97-AF65-F5344CB8AC3E}">
        <p14:creationId xmlns:p14="http://schemas.microsoft.com/office/powerpoint/2010/main" val="119389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905948"/>
            <a:ext cx="11018520" cy="1470483"/>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effectLst/>
                <a:latin typeface="Helvetica" pitchFamily="2" charset="0"/>
              </a:rPr>
              <a:t>John answered, “</a:t>
            </a:r>
            <a:r>
              <a:rPr lang="en-US" sz="4500">
                <a:effectLst/>
                <a:highlight>
                  <a:srgbClr val="C0C0C0"/>
                </a:highlight>
                <a:latin typeface="Helvetica" pitchFamily="2" charset="0"/>
              </a:rPr>
              <a:t>I baptize you with water</a:t>
            </a:r>
            <a:r>
              <a:rPr lang="en-US" sz="4500">
                <a:effectLst/>
                <a:latin typeface="Helvetica" pitchFamily="2" charset="0"/>
              </a:rPr>
              <a:t>. But one more powerful than I will come, …He will baptize you with the Holy Spirit and with fire. [Luke 3:16]</a:t>
            </a:r>
          </a:p>
          <a:p>
            <a:pPr algn="ctr">
              <a:spcBef>
                <a:spcPts val="0"/>
              </a:spcBef>
            </a:pPr>
            <a:r>
              <a:rPr lang="en-US" sz="3700">
                <a:latin typeface="Helvetica" pitchFamily="2" charset="0"/>
              </a:rPr>
              <a:t> </a:t>
            </a:r>
          </a:p>
          <a:p>
            <a:pPr algn="ctr">
              <a:spcBef>
                <a:spcPts val="0"/>
              </a:spcBef>
            </a:pPr>
            <a:endParaRPr lang="en-US" sz="3700">
              <a:latin typeface="Helvetica" pitchFamily="2" charset="0"/>
            </a:endParaRPr>
          </a:p>
          <a:p>
            <a:pPr algn="ctr">
              <a:spcBef>
                <a:spcPts val="0"/>
              </a:spcBef>
            </a:pPr>
            <a:r>
              <a:rPr lang="en-US" sz="3700">
                <a:latin typeface="Helvetica" pitchFamily="2" charset="0"/>
              </a:rPr>
              <a:t>John 1:33, Mark 1:8, Matt. 3:11, Acts 1:5</a:t>
            </a:r>
          </a:p>
          <a:p>
            <a:pPr algn="ctr">
              <a:spcBef>
                <a:spcPts val="0"/>
              </a:spcBef>
            </a:pPr>
            <a:endParaRPr lang="en-US" sz="3100">
              <a:effectLst/>
              <a:latin typeface="Helvetica" pitchFamily="2"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39422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86738" y="486136"/>
            <a:ext cx="11018520" cy="954087"/>
          </a:xfrm>
        </p:spPr>
        <p:txBody>
          <a:bodyPr/>
          <a:lstStyle/>
          <a:p>
            <a:r>
              <a:rPr lang="en-US" sz="4000" b="0">
                <a:solidFill>
                  <a:srgbClr val="FE457C"/>
                </a:solidFill>
                <a:effectLst>
                  <a:outerShdw blurRad="50800" dist="50800" dir="5400000" algn="ctr" rotWithShape="0">
                    <a:schemeClr val="tx1"/>
                  </a:outerShdw>
                </a:effectLst>
              </a:rPr>
              <a:t>These Disciples Were Missing “MORE”</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38" y="1958517"/>
            <a:ext cx="11018520" cy="1470483"/>
          </a:xfrm>
        </p:spPr>
        <p:txBody>
          <a:bodyPr/>
          <a:lstStyle/>
          <a:p>
            <a:pPr algn="ctr">
              <a:spcBef>
                <a:spcPts val="0"/>
              </a:spcBef>
            </a:pPr>
            <a:r>
              <a:rPr lang="en-US" sz="3100">
                <a:effectLst/>
                <a:latin typeface="Helvetica" pitchFamily="2" charset="0"/>
              </a:rPr>
              <a:t>Apollos taught accurately the things concerning Jesus, though he knew only </a:t>
            </a:r>
            <a:r>
              <a:rPr lang="en-US" sz="3100">
                <a:effectLst/>
                <a:highlight>
                  <a:srgbClr val="C0C0C0"/>
                </a:highlight>
                <a:latin typeface="Helvetica" pitchFamily="2" charset="0"/>
              </a:rPr>
              <a:t>the baptism of John</a:t>
            </a:r>
            <a:r>
              <a:rPr lang="en-US" sz="3100">
                <a:effectLst/>
                <a:latin typeface="Helvetica" pitchFamily="2" charset="0"/>
              </a:rPr>
              <a:t>. … they … explained to him the way of God </a:t>
            </a:r>
            <a:r>
              <a:rPr lang="en-US" sz="3100">
                <a:solidFill>
                  <a:srgbClr val="FE457C"/>
                </a:solidFill>
                <a:latin typeface="FatFrank Heavy" pitchFamily="2" charset="77"/>
              </a:rPr>
              <a:t>MORE</a:t>
            </a:r>
            <a:r>
              <a:rPr lang="en-US" sz="3100">
                <a:effectLst/>
                <a:latin typeface="Helvetica" pitchFamily="2" charset="0"/>
              </a:rPr>
              <a:t> accurately </a:t>
            </a:r>
            <a:r>
              <a:rPr lang="en-US" sz="3100">
                <a:solidFill>
                  <a:schemeClr val="tx1">
                    <a:lumMod val="65000"/>
                    <a:lumOff val="35000"/>
                  </a:schemeClr>
                </a:solidFill>
                <a:effectLst/>
                <a:latin typeface="Helvetica" pitchFamily="2" charset="0"/>
              </a:rPr>
              <a:t>[Acts 18:25-26]</a:t>
            </a:r>
          </a:p>
          <a:p>
            <a:pPr algn="ctr">
              <a:spcBef>
                <a:spcPts val="0"/>
              </a:spcBef>
            </a:pPr>
            <a:endParaRPr lang="en-US" sz="3100" i="1" kern="0">
              <a:solidFill>
                <a:srgbClr val="000000"/>
              </a:solidFill>
              <a:latin typeface="Helvetica" pitchFamily="2" charset="0"/>
              <a:ea typeface="Calibri" panose="020F0502020204030204" pitchFamily="34" charset="0"/>
              <a:cs typeface="Calibri" panose="020F0502020204030204" pitchFamily="34" charset="0"/>
            </a:endParaRPr>
          </a:p>
          <a:p>
            <a:pPr algn="ctr">
              <a:spcBef>
                <a:spcPts val="0"/>
              </a:spcBef>
            </a:pPr>
            <a:r>
              <a:rPr lang="en-US" sz="3200" i="1" kern="0">
                <a:solidFill>
                  <a:srgbClr val="000000"/>
                </a:solidFill>
                <a:effectLst/>
                <a:latin typeface="Helvetica" pitchFamily="2" charset="0"/>
                <a:ea typeface="Calibri" panose="020F0502020204030204" pitchFamily="34" charset="0"/>
                <a:cs typeface="Calibri" panose="020F0502020204030204" pitchFamily="34" charset="0"/>
              </a:rPr>
              <a:t>“</a:t>
            </a:r>
            <a:r>
              <a:rPr lang="en-US" sz="3200" kern="0">
                <a:solidFill>
                  <a:srgbClr val="000000"/>
                </a:solidFill>
                <a:effectLst/>
                <a:highlight>
                  <a:srgbClr val="C0C0C0"/>
                </a:highlight>
                <a:latin typeface="Helvetica" pitchFamily="2" charset="0"/>
                <a:ea typeface="Calibri" panose="020F0502020204030204" pitchFamily="34" charset="0"/>
                <a:cs typeface="Calibri" panose="020F0502020204030204" pitchFamily="34" charset="0"/>
              </a:rPr>
              <a:t>John’s baptism was a baptism of repentance</a:t>
            </a:r>
            <a:r>
              <a:rPr lang="en-US" sz="3200" i="1" kern="0">
                <a:solidFill>
                  <a:srgbClr val="000000"/>
                </a:solidFill>
                <a:effectLst/>
                <a:latin typeface="Helvetica" pitchFamily="2" charset="0"/>
                <a:ea typeface="Calibri" panose="020F0502020204030204" pitchFamily="34" charset="0"/>
                <a:cs typeface="Calibri" panose="020F0502020204030204" pitchFamily="34" charset="0"/>
              </a:rPr>
              <a:t>.</a:t>
            </a:r>
            <a:r>
              <a:rPr lang="en-US" sz="3200" kern="0">
                <a:solidFill>
                  <a:srgbClr val="000000"/>
                </a:solidFill>
                <a:effectLst/>
                <a:latin typeface="Helvetica" pitchFamily="2" charset="0"/>
                <a:ea typeface="Calibri" panose="020F0502020204030204" pitchFamily="34" charset="0"/>
                <a:cs typeface="Calibri" panose="020F0502020204030204" pitchFamily="34" charset="0"/>
              </a:rPr>
              <a:t> He told the people to believe in the one coming… Jesus.” </a:t>
            </a:r>
            <a:r>
              <a:rPr lang="en-US" sz="3200" kern="0">
                <a:solidFill>
                  <a:schemeClr val="tx1">
                    <a:lumMod val="65000"/>
                    <a:lumOff val="35000"/>
                  </a:schemeClr>
                </a:solidFill>
                <a:effectLst/>
                <a:latin typeface="Helvetica" pitchFamily="2" charset="0"/>
                <a:ea typeface="Calibri" panose="020F0502020204030204" pitchFamily="34" charset="0"/>
                <a:cs typeface="Calibri" panose="020F0502020204030204" pitchFamily="34" charset="0"/>
              </a:rPr>
              <a:t>[Acts 19:4]</a:t>
            </a:r>
          </a:p>
          <a:p>
            <a:pPr algn="ctr">
              <a:spcBef>
                <a:spcPts val="0"/>
              </a:spcBef>
            </a:pPr>
            <a:endParaRPr lang="en-US" sz="3200" ker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US" sz="3200">
                <a:solidFill>
                  <a:srgbClr val="FE457C"/>
                </a:solidFill>
                <a:effectLst/>
                <a:latin typeface="FatFrank Heavy" pitchFamily="2" charset="77"/>
              </a:rPr>
              <a:t>I am going to send you </a:t>
            </a:r>
            <a:r>
              <a:rPr lang="en-US" sz="3200">
                <a:effectLst/>
                <a:latin typeface="Helvetica" pitchFamily="2" charset="0"/>
              </a:rPr>
              <a:t>what my Father has promised; but stay in the city until you have been clothed with </a:t>
            </a:r>
            <a:r>
              <a:rPr lang="en-US" sz="3200" b="1">
                <a:solidFill>
                  <a:schemeClr val="tx1"/>
                </a:solidFill>
                <a:effectLst/>
                <a:latin typeface="Helvetica" pitchFamily="2" charset="0"/>
              </a:rPr>
              <a:t>power</a:t>
            </a:r>
            <a:r>
              <a:rPr lang="en-US" sz="3200">
                <a:effectLst/>
                <a:latin typeface="Helvetica" pitchFamily="2" charset="0"/>
              </a:rPr>
              <a:t> from on high.”  </a:t>
            </a:r>
            <a:r>
              <a:rPr lang="en-US" sz="3200">
                <a:solidFill>
                  <a:schemeClr val="tx1">
                    <a:lumMod val="65000"/>
                    <a:lumOff val="35000"/>
                  </a:schemeClr>
                </a:solidFill>
                <a:effectLst/>
                <a:latin typeface="Helvetica" pitchFamily="2" charset="0"/>
              </a:rPr>
              <a:t>[Lk 24:49]</a:t>
            </a:r>
            <a:endParaRPr lang="en-US" sz="3200" kern="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endParaRPr lang="en-US" sz="3100">
              <a:effectLst/>
              <a:latin typeface="Helvetica" pitchFamily="2"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299650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377893" y="2474913"/>
            <a:ext cx="9930483" cy="954087"/>
          </a:xfrm>
        </p:spPr>
        <p:txBody>
          <a:bodyPr/>
          <a:lstStyle/>
          <a:p>
            <a:r>
              <a:rPr lang="en-US" sz="5000" b="0">
                <a:solidFill>
                  <a:srgbClr val="FE457C"/>
                </a:solidFill>
                <a:effectLst>
                  <a:outerShdw blurRad="50800" dist="38100" dir="2700000" algn="tl" rotWithShape="0">
                    <a:prstClr val="black">
                      <a:alpha val="40000"/>
                    </a:prstClr>
                  </a:outerShdw>
                </a:effectLst>
              </a:rPr>
              <a:t>Being “stuck” isn’t about the circumstances around you.</a:t>
            </a:r>
          </a:p>
          <a:p>
            <a:r>
              <a:rPr lang="en-US" sz="1000" b="0">
                <a:solidFill>
                  <a:srgbClr val="FE457C"/>
                </a:solidFill>
                <a:effectLst>
                  <a:outerShdw blurRad="50800" dist="38100" dir="2700000" algn="tl" rotWithShape="0">
                    <a:prstClr val="black">
                      <a:alpha val="40000"/>
                    </a:prstClr>
                  </a:outerShdw>
                </a:effectLst>
              </a:rPr>
              <a:t> </a:t>
            </a:r>
          </a:p>
          <a:p>
            <a:r>
              <a:rPr lang="en-US" sz="5000" b="0">
                <a:solidFill>
                  <a:srgbClr val="FE457C"/>
                </a:solidFill>
                <a:effectLst>
                  <a:outerShdw blurRad="50800" dist="38100" dir="2700000" algn="tl" rotWithShape="0">
                    <a:prstClr val="black">
                      <a:alpha val="40000"/>
                    </a:prstClr>
                  </a:outerShdw>
                </a:effectLst>
              </a:rPr>
              <a:t>Its about the Spirit </a:t>
            </a:r>
          </a:p>
          <a:p>
            <a:r>
              <a:rPr lang="en-US" sz="5000" b="0">
                <a:solidFill>
                  <a:srgbClr val="FE457C"/>
                </a:solidFill>
                <a:effectLst>
                  <a:outerShdw blurRad="50800" dist="38100" dir="2700000" algn="tl" rotWithShape="0">
                    <a:prstClr val="black">
                      <a:alpha val="40000"/>
                    </a:prstClr>
                  </a:outerShdw>
                </a:effectLst>
              </a:rPr>
              <a:t>within you!</a:t>
            </a:r>
          </a:p>
        </p:txBody>
      </p:sp>
    </p:spTree>
    <p:extLst>
      <p:ext uri="{BB962C8B-B14F-4D97-AF65-F5344CB8AC3E}">
        <p14:creationId xmlns:p14="http://schemas.microsoft.com/office/powerpoint/2010/main" val="366334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757499"/>
            <a:ext cx="11018520" cy="3002706"/>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solidFill>
                  <a:srgbClr val="FE457C"/>
                </a:solidFill>
                <a:effectLst>
                  <a:outerShdw blurRad="50800" dist="38100" dir="2700000" algn="tl" rotWithShape="0">
                    <a:prstClr val="black">
                      <a:alpha val="40000"/>
                    </a:prstClr>
                  </a:outerShdw>
                </a:effectLst>
                <a:latin typeface="FatFrank Heavy" pitchFamily="2" charset="77"/>
              </a:rPr>
              <a:t>Stuck feeling hopeless or unloved:</a:t>
            </a:r>
          </a:p>
          <a:p>
            <a:pPr algn="ctr">
              <a:spcBef>
                <a:spcPts val="0"/>
              </a:spcBef>
            </a:pPr>
            <a:endParaRPr lang="en-US" sz="4500">
              <a:latin typeface="Helvetica" pitchFamily="2" charset="0"/>
            </a:endParaRPr>
          </a:p>
          <a:p>
            <a:pPr algn="ctr">
              <a:spcBef>
                <a:spcPts val="0"/>
              </a:spcBef>
            </a:pPr>
            <a:r>
              <a:rPr lang="en-US" sz="4500">
                <a:effectLst/>
                <a:latin typeface="Helvetica" pitchFamily="2" charset="0"/>
              </a:rPr>
              <a:t>“Hope does not put us to shame, because God’s love has been poured into our hearts through the Holy Spirit who has been given to us.” </a:t>
            </a:r>
          </a:p>
          <a:p>
            <a:pPr algn="ctr">
              <a:spcBef>
                <a:spcPts val="0"/>
              </a:spcBef>
            </a:pPr>
            <a:endParaRPr lang="en-US" sz="4500">
              <a:latin typeface="Helvetica" pitchFamily="2" charset="0"/>
            </a:endParaRPr>
          </a:p>
          <a:p>
            <a:pPr algn="ctr">
              <a:spcBef>
                <a:spcPts val="0"/>
              </a:spcBef>
            </a:pPr>
            <a:r>
              <a:rPr lang="en-US" sz="4500">
                <a:effectLst/>
                <a:latin typeface="Helvetica" pitchFamily="2" charset="0"/>
              </a:rPr>
              <a:t>							[Romans 5:5] </a:t>
            </a: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31220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693704"/>
            <a:ext cx="11018520" cy="3002706"/>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solidFill>
                  <a:srgbClr val="FE457C"/>
                </a:solidFill>
                <a:effectLst/>
                <a:latin typeface="FatFrank Heavy" pitchFamily="2" charset="77"/>
              </a:rPr>
              <a:t>Stuck feeling far from God:</a:t>
            </a:r>
          </a:p>
          <a:p>
            <a:pPr algn="ctr">
              <a:spcBef>
                <a:spcPts val="0"/>
              </a:spcBef>
            </a:pPr>
            <a:endParaRPr lang="en-US" sz="4500">
              <a:latin typeface="Helvetica" pitchFamily="2" charset="0"/>
            </a:endParaRPr>
          </a:p>
          <a:p>
            <a:pPr marL="0" marR="0" algn="ctr">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“Because you are sons, </a:t>
            </a:r>
            <a:r>
              <a:rPr lang="en-US" sz="5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God [Father] sent</a:t>
            </a: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50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Spirit of his Son into our hearts</a:t>
            </a: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Spirit who calls out, “Abba, Father.”</a:t>
            </a:r>
            <a:endParaRPr lang="en-US" sz="5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5000" kern="1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[Galatians 4:6]</a:t>
            </a:r>
            <a:endParaRPr lang="en-US" sz="5000" kern="10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999607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426294"/>
            <a:ext cx="11018520" cy="3002706"/>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solidFill>
                  <a:srgbClr val="FE457C"/>
                </a:solidFill>
                <a:effectLst>
                  <a:outerShdw blurRad="50800" dist="38100" dir="2700000" algn="tl" rotWithShape="0">
                    <a:prstClr val="black">
                      <a:alpha val="40000"/>
                    </a:prstClr>
                  </a:outerShdw>
                </a:effectLst>
                <a:latin typeface="FatFrank Heavy" pitchFamily="2" charset="77"/>
              </a:rPr>
              <a:t>Stuck feeling cursed &amp; cut off:</a:t>
            </a:r>
          </a:p>
          <a:p>
            <a:pPr algn="ctr">
              <a:spcBef>
                <a:spcPts val="0"/>
              </a:spcBef>
            </a:pPr>
            <a:endParaRPr lang="en-US" sz="4500">
              <a:latin typeface="Helvetica" pitchFamily="2" charset="0"/>
            </a:endParaRPr>
          </a:p>
          <a:p>
            <a:pPr marL="0" marR="0" algn="ctr">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“And if the Spirit of him who raised Jesus from the dead is living in you, he who raised Christ from the dead will also give life to your mortal bodies through his Spirit, who lives in you.” </a:t>
            </a:r>
          </a:p>
          <a:p>
            <a:pPr marL="0" marR="0" algn="ctr">
              <a:spcBef>
                <a:spcPts val="0"/>
              </a:spcBef>
              <a:spcAft>
                <a:spcPts val="0"/>
              </a:spcAft>
            </a:pPr>
            <a:endParaRPr lang="en-US" sz="5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5000" kern="10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[Rom 8:11]</a:t>
            </a: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314808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672438"/>
            <a:ext cx="11018520" cy="3002706"/>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solidFill>
                  <a:srgbClr val="FE457C"/>
                </a:solidFill>
                <a:effectLst>
                  <a:outerShdw blurRad="50800" dist="38100" dir="2700000" algn="tl" rotWithShape="0">
                    <a:prstClr val="black">
                      <a:alpha val="40000"/>
                    </a:prstClr>
                  </a:outerShdw>
                </a:effectLst>
                <a:latin typeface="FatFrank Heavy" pitchFamily="2" charset="77"/>
              </a:rPr>
              <a:t>Stuck feeling like you can’t go on:</a:t>
            </a:r>
          </a:p>
          <a:p>
            <a:pPr algn="ctr">
              <a:spcBef>
                <a:spcPts val="0"/>
              </a:spcBef>
            </a:pPr>
            <a:endParaRPr lang="en-US" sz="4500">
              <a:latin typeface="Helvetica" pitchFamily="2" charset="0"/>
            </a:endParaRPr>
          </a:p>
          <a:p>
            <a:pPr marL="0" marR="0" algn="ctr">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the eternal Spirit Jesus offered himself [on the Cross] as a perfect sacrifice to God.</a:t>
            </a:r>
          </a:p>
          <a:p>
            <a:pPr marL="0" marR="0">
              <a:spcBef>
                <a:spcPts val="0"/>
              </a:spcBef>
              <a:spcAft>
                <a:spcPts val="0"/>
              </a:spcAft>
            </a:pPr>
            <a:r>
              <a:rPr lang="en-US" sz="5000" i="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[Heb. 9:14 , GNB]</a:t>
            </a:r>
            <a:endParaRPr lang="en-US" sz="5000" kern="10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147185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92656"/>
            <a:ext cx="10904538" cy="4871544"/>
          </a:xfrm>
        </p:spPr>
        <p:txBody>
          <a:bodyPr/>
          <a:lstStyle/>
          <a:p>
            <a:pPr algn="just"/>
            <a:r>
              <a:rPr lang="en-US" sz="4000">
                <a:solidFill>
                  <a:srgbClr val="000000"/>
                </a:solidFill>
                <a:effectLst/>
                <a:latin typeface="Calibri" panose="020F0502020204030204" pitchFamily="34" charset="0"/>
                <a:ea typeface="Yu Mincho" panose="02020400000000000000" pitchFamily="18" charset="-128"/>
              </a:rPr>
              <a:t>Now a Jew named Apollos, a native of Alexandria, came </a:t>
            </a:r>
            <a:r>
              <a:rPr lang="en-US" sz="4000" u="sng">
                <a:solidFill>
                  <a:srgbClr val="000000"/>
                </a:solidFill>
                <a:effectLst/>
                <a:latin typeface="Calibri" panose="020F0502020204030204" pitchFamily="34" charset="0"/>
                <a:ea typeface="Yu Mincho" panose="02020400000000000000" pitchFamily="18" charset="-128"/>
              </a:rPr>
              <a:t>to Ephesus </a:t>
            </a:r>
            <a:r>
              <a:rPr lang="en-US" sz="4000">
                <a:solidFill>
                  <a:srgbClr val="000000"/>
                </a:solidFill>
                <a:effectLst/>
                <a:latin typeface="Calibri" panose="020F0502020204030204" pitchFamily="34" charset="0"/>
                <a:ea typeface="Yu Mincho" panose="02020400000000000000" pitchFamily="18" charset="-128"/>
              </a:rPr>
              <a:t>. He was an eloquent man, competent in the Scriptures. </a:t>
            </a:r>
            <a:r>
              <a:rPr lang="en-US" sz="4000" baseline="30000">
                <a:solidFill>
                  <a:srgbClr val="000000"/>
                </a:solidFill>
                <a:effectLst/>
                <a:latin typeface="Calibri" panose="020F0502020204030204" pitchFamily="34" charset="0"/>
                <a:ea typeface="Yu Mincho" panose="02020400000000000000" pitchFamily="18" charset="-128"/>
              </a:rPr>
              <a:t>25</a:t>
            </a:r>
            <a:r>
              <a:rPr lang="en-US" sz="4000">
                <a:solidFill>
                  <a:srgbClr val="000000"/>
                </a:solidFill>
                <a:effectLst/>
                <a:latin typeface="Calibri" panose="020F0502020204030204" pitchFamily="34" charset="0"/>
                <a:ea typeface="Yu Mincho" panose="02020400000000000000" pitchFamily="18" charset="-128"/>
              </a:rPr>
              <a:t> He had been instructed in the way of the Lord. And being</a:t>
            </a:r>
            <a:r>
              <a:rPr lang="en-US" sz="4000" b="1">
                <a:solidFill>
                  <a:srgbClr val="000000"/>
                </a:solidFill>
                <a:effectLst/>
                <a:latin typeface="Calibri" panose="020F0502020204030204" pitchFamily="34" charset="0"/>
                <a:ea typeface="Yu Mincho" panose="02020400000000000000" pitchFamily="18" charset="-128"/>
              </a:rPr>
              <a:t> fervent </a:t>
            </a:r>
            <a:r>
              <a:rPr lang="en-US" sz="4000">
                <a:solidFill>
                  <a:srgbClr val="000000"/>
                </a:solidFill>
                <a:effectLst/>
                <a:latin typeface="Calibri" panose="020F0502020204030204" pitchFamily="34" charset="0"/>
                <a:ea typeface="Yu Mincho" panose="02020400000000000000" pitchFamily="18" charset="-128"/>
              </a:rPr>
              <a:t>in spirit, he spoke and taught </a:t>
            </a:r>
            <a:r>
              <a:rPr lang="en-US" sz="4000">
                <a:solidFill>
                  <a:srgbClr val="000000"/>
                </a:solidFill>
                <a:effectLst/>
                <a:highlight>
                  <a:srgbClr val="FE457C"/>
                </a:highlight>
                <a:latin typeface="Calibri" panose="020F0502020204030204" pitchFamily="34" charset="0"/>
                <a:ea typeface="Yu Mincho" panose="02020400000000000000" pitchFamily="18" charset="-128"/>
              </a:rPr>
              <a:t>accurately</a:t>
            </a:r>
            <a:r>
              <a:rPr lang="en-US" sz="4000">
                <a:solidFill>
                  <a:srgbClr val="000000"/>
                </a:solidFill>
                <a:effectLst/>
                <a:latin typeface="Calibri" panose="020F0502020204030204" pitchFamily="34" charset="0"/>
                <a:ea typeface="Yu Mincho" panose="02020400000000000000" pitchFamily="18" charset="-128"/>
              </a:rPr>
              <a:t> the things concerning Jesus, </a:t>
            </a:r>
            <a:r>
              <a:rPr lang="en-US" sz="4000">
                <a:solidFill>
                  <a:srgbClr val="000000"/>
                </a:solidFill>
                <a:effectLst/>
                <a:highlight>
                  <a:srgbClr val="C0C0C0"/>
                </a:highlight>
                <a:latin typeface="Calibri" panose="020F0502020204030204" pitchFamily="34" charset="0"/>
                <a:ea typeface="Yu Mincho" panose="02020400000000000000" pitchFamily="18" charset="-128"/>
              </a:rPr>
              <a:t>though he knew only the baptism of John</a:t>
            </a:r>
            <a:r>
              <a:rPr lang="en-US" sz="4000">
                <a:solidFill>
                  <a:srgbClr val="000000"/>
                </a:solidFill>
                <a:effectLst/>
                <a:latin typeface="Calibri" panose="020F0502020204030204" pitchFamily="34" charset="0"/>
                <a:ea typeface="Yu Mincho" panose="02020400000000000000" pitchFamily="18" charset="-128"/>
              </a:rPr>
              <a:t>. </a:t>
            </a:r>
            <a:r>
              <a:rPr lang="en-US" sz="4000" baseline="30000">
                <a:solidFill>
                  <a:srgbClr val="000000"/>
                </a:solidFill>
                <a:effectLst/>
                <a:latin typeface="Calibri" panose="020F0502020204030204" pitchFamily="34" charset="0"/>
                <a:ea typeface="Yu Mincho" panose="02020400000000000000" pitchFamily="18" charset="-128"/>
              </a:rPr>
              <a:t>26</a:t>
            </a:r>
            <a:r>
              <a:rPr lang="en-US" sz="4000">
                <a:solidFill>
                  <a:srgbClr val="000000"/>
                </a:solidFill>
                <a:effectLst/>
                <a:latin typeface="Calibri" panose="020F0502020204030204" pitchFamily="34" charset="0"/>
                <a:ea typeface="Yu Mincho" panose="02020400000000000000" pitchFamily="18" charset="-128"/>
              </a:rPr>
              <a:t> He began to speak boldly in the synagogue, but when Priscilla and Aquila heard him, they took him aside and explained to him the way of God </a:t>
            </a:r>
            <a:r>
              <a:rPr lang="en-US" sz="4000">
                <a:solidFill>
                  <a:srgbClr val="000000"/>
                </a:solidFill>
                <a:effectLst/>
                <a:highlight>
                  <a:srgbClr val="FE457C"/>
                </a:highlight>
                <a:latin typeface="Calibri" panose="020F0502020204030204" pitchFamily="34" charset="0"/>
                <a:ea typeface="Yu Mincho" panose="02020400000000000000" pitchFamily="18" charset="-128"/>
              </a:rPr>
              <a:t>more accurately</a:t>
            </a:r>
            <a:r>
              <a:rPr lang="en-US" sz="4000">
                <a:solidFill>
                  <a:srgbClr val="000000"/>
                </a:solidFill>
                <a:effectLst/>
                <a:latin typeface="Calibri" panose="020F0502020204030204" pitchFamily="34" charset="0"/>
                <a:ea typeface="Yu Mincho" panose="02020400000000000000" pitchFamily="18" charset="-128"/>
              </a:rPr>
              <a:t>.   </a:t>
            </a:r>
            <a:r>
              <a:rPr lang="en-US" sz="4000" kern="0">
                <a:solidFill>
                  <a:srgbClr val="000000"/>
                </a:solidFill>
                <a:effectLst/>
                <a:latin typeface="Calibri" panose="020F0502020204030204" pitchFamily="34" charset="0"/>
                <a:ea typeface="Calibri" panose="020F0502020204030204" pitchFamily="34" charset="0"/>
              </a:rPr>
              <a:t>[Acts 18:24-26, ESV]</a:t>
            </a:r>
            <a:endParaRPr lang="en-US" sz="4000"/>
          </a:p>
        </p:txBody>
      </p:sp>
    </p:spTree>
    <p:extLst>
      <p:ext uri="{BB962C8B-B14F-4D97-AF65-F5344CB8AC3E}">
        <p14:creationId xmlns:p14="http://schemas.microsoft.com/office/powerpoint/2010/main" val="60152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586740" y="256173"/>
            <a:ext cx="11018520" cy="3002706"/>
          </a:xfrm>
        </p:spPr>
        <p:txBody>
          <a:bodyPr/>
          <a:lstStyle/>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500">
                <a:solidFill>
                  <a:srgbClr val="FE457C"/>
                </a:solidFill>
                <a:effectLst>
                  <a:outerShdw blurRad="50800" dist="38100" dir="2700000" algn="tl" rotWithShape="0">
                    <a:prstClr val="black">
                      <a:alpha val="40000"/>
                    </a:prstClr>
                  </a:outerShdw>
                </a:effectLst>
                <a:latin typeface="FatFrank Heavy" pitchFamily="2" charset="77"/>
              </a:rPr>
              <a:t>Stuck feeling like can’t </a:t>
            </a:r>
          </a:p>
          <a:p>
            <a:pPr algn="ctr">
              <a:spcBef>
                <a:spcPts val="0"/>
              </a:spcBef>
            </a:pPr>
            <a:r>
              <a:rPr lang="en-US" sz="4500">
                <a:solidFill>
                  <a:srgbClr val="FE457C"/>
                </a:solidFill>
                <a:effectLst>
                  <a:outerShdw blurRad="50800" dist="38100" dir="2700000" algn="tl" rotWithShape="0">
                    <a:prstClr val="black">
                      <a:alpha val="40000"/>
                    </a:prstClr>
                  </a:outerShdw>
                </a:effectLst>
                <a:latin typeface="FatFrank Heavy" pitchFamily="2" charset="77"/>
              </a:rPr>
              <a:t>get relationships right:</a:t>
            </a:r>
          </a:p>
          <a:p>
            <a:pPr algn="ctr">
              <a:spcBef>
                <a:spcPts val="0"/>
              </a:spcBef>
            </a:pPr>
            <a:endParaRPr lang="en-US" sz="4500">
              <a:latin typeface="Helvetica" pitchFamily="2" charset="0"/>
            </a:endParaRPr>
          </a:p>
          <a:p>
            <a:pPr marL="0" marR="0" algn="ctr">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“But the fruit of the Spirit is love, joy, peace, patience, kindness, goodness, faithfulness, gentleness, self-control; against such things there is no law”</a:t>
            </a:r>
          </a:p>
          <a:p>
            <a:pPr marL="0" marR="0">
              <a:spcBef>
                <a:spcPts val="0"/>
              </a:spcBef>
              <a:spcAft>
                <a:spcPts val="0"/>
              </a:spcAft>
            </a:pPr>
            <a:endParaRPr lang="en-US" sz="2000" kern="1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5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[Galatians 5:22]</a:t>
            </a: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760901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970739" y="1058595"/>
            <a:ext cx="9930482" cy="607078"/>
          </a:xfrm>
        </p:spPr>
        <p:txBody>
          <a:bodyPr/>
          <a:lstStyle/>
          <a:p>
            <a:pPr marL="0" marR="0" algn="ctr">
              <a:spcBef>
                <a:spcPts val="0"/>
              </a:spcBef>
              <a:spcAft>
                <a:spcPts val="0"/>
              </a:spcAft>
            </a:pPr>
            <a:r>
              <a:rPr lang="en-US" sz="5400">
                <a:solidFill>
                  <a:srgbClr val="FE457C"/>
                </a:solidFill>
                <a:effectLst>
                  <a:outerShdw blurRad="50800" dist="38100" dir="2700000" algn="tl" rotWithShape="0">
                    <a:prstClr val="black">
                      <a:alpha val="40000"/>
                    </a:prstClr>
                  </a:outerShdw>
                </a:effectLst>
                <a:latin typeface="FatFrank Heavy" pitchFamily="2" charset="77"/>
                <a:ea typeface="Yu Mincho" panose="02020400000000000000" pitchFamily="18" charset="-128"/>
                <a:cs typeface="Calibri" panose="020F0502020204030204" pitchFamily="34" charset="0"/>
              </a:rPr>
              <a:t>Which prayer will you pray?</a:t>
            </a:r>
          </a:p>
          <a:p>
            <a:pPr marL="0" marR="0" algn="ctr">
              <a:spcBef>
                <a:spcPts val="0"/>
              </a:spcBef>
              <a:spcAft>
                <a:spcPts val="0"/>
              </a:spcAft>
            </a:pPr>
            <a:endParaRPr lang="en-US" sz="3100">
              <a:effectLst/>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endParaRPr lang="en-US" sz="3100">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 take away what is too strong for me.</a:t>
            </a:r>
          </a:p>
          <a:p>
            <a:pPr marL="0" marR="0" algn="ctr">
              <a:spcBef>
                <a:spcPts val="0"/>
              </a:spcBef>
              <a:spcAft>
                <a:spcPts val="0"/>
              </a:spcAft>
            </a:pPr>
            <a:endParaRPr lang="en-US" sz="4000">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 make me strong</a:t>
            </a:r>
            <a:r>
              <a:rPr lang="en-US" sz="4000">
                <a:latin typeface="Calibri" panose="020F0502020204030204" pitchFamily="34" charset="0"/>
                <a:ea typeface="Yu Mincho" panose="02020400000000000000" pitchFamily="18" charset="-128"/>
                <a:cs typeface="Calibri" panose="020F0502020204030204" pitchFamily="34" charset="0"/>
              </a:rPr>
              <a:t>er to overcome.</a:t>
            </a:r>
          </a:p>
          <a:p>
            <a:pPr marL="0" marR="0" algn="ctr">
              <a:spcBef>
                <a:spcPts val="0"/>
              </a:spcBef>
              <a:spcAft>
                <a:spcPts val="0"/>
              </a:spcAft>
            </a:pPr>
            <a:endParaRPr lang="en-US" sz="4000">
              <a:effectLst/>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a:t>
            </a:r>
            <a:r>
              <a:rPr lang="en-US" sz="4000">
                <a:latin typeface="Calibri" panose="020F0502020204030204" pitchFamily="34" charset="0"/>
                <a:ea typeface="Yu Mincho" panose="02020400000000000000" pitchFamily="18" charset="-128"/>
                <a:cs typeface="Calibri" panose="020F0502020204030204" pitchFamily="34" charset="0"/>
              </a:rPr>
              <a:t>, fill me with Your Spirit </a:t>
            </a:r>
          </a:p>
          <a:p>
            <a:pPr marL="0" marR="0" algn="ctr">
              <a:spcBef>
                <a:spcPts val="0"/>
              </a:spcBef>
              <a:spcAft>
                <a:spcPts val="0"/>
              </a:spcAft>
            </a:pPr>
            <a:r>
              <a:rPr lang="en-US" sz="4000">
                <a:latin typeface="Calibri" panose="020F0502020204030204" pitchFamily="34" charset="0"/>
                <a:ea typeface="Yu Mincho" panose="02020400000000000000" pitchFamily="18" charset="-128"/>
                <a:cs typeface="Calibri" panose="020F0502020204030204" pitchFamily="34" charset="0"/>
              </a:rPr>
              <a:t>and be strong through me.</a:t>
            </a:r>
            <a:endParaRPr lang="en-US" sz="40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350220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586738" y="486136"/>
            <a:ext cx="11018520" cy="954087"/>
          </a:xfrm>
        </p:spPr>
        <p:txBody>
          <a:bodyPr/>
          <a:lstStyle/>
          <a:p>
            <a:r>
              <a:rPr lang="en-US" sz="4500" b="0">
                <a:solidFill>
                  <a:schemeClr val="accent6">
                    <a:lumMod val="50000"/>
                  </a:schemeClr>
                </a:solidFill>
              </a:rPr>
              <a:t>PRAYING FOR “MORE” AS A CHURCH</a:t>
            </a:r>
          </a:p>
        </p:txBody>
      </p:sp>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778124" y="1618275"/>
            <a:ext cx="11018520" cy="1470483"/>
          </a:xfrm>
        </p:spPr>
        <p:txBody>
          <a:bodyPr/>
          <a:lstStyle/>
          <a:p>
            <a:r>
              <a:rPr lang="en-US" sz="3500">
                <a:effectLst/>
                <a:latin typeface="Helvetica" pitchFamily="2" charset="0"/>
              </a:rPr>
              <a:t>“It was Jesus who [through the Holy Spirit] gave some to be apostles, some to be prophets, some to be evangelists, and some to be pastors and teachers, </a:t>
            </a:r>
            <a:r>
              <a:rPr lang="en-US" sz="3500" baseline="30000">
                <a:effectLst/>
                <a:latin typeface="Helvetica" pitchFamily="2" charset="0"/>
              </a:rPr>
              <a:t>12 </a:t>
            </a:r>
            <a:r>
              <a:rPr lang="en-US" sz="3500">
                <a:effectLst/>
                <a:latin typeface="Helvetica" pitchFamily="2" charset="0"/>
              </a:rPr>
              <a:t>to prepare God’s people for works of service, so that the body of Christ may be built up </a:t>
            </a:r>
            <a:r>
              <a:rPr lang="en-US" sz="3500" baseline="30000">
                <a:effectLst/>
                <a:latin typeface="Helvetica" pitchFamily="2" charset="0"/>
              </a:rPr>
              <a:t>13 </a:t>
            </a:r>
            <a:r>
              <a:rPr lang="en-US" sz="3500">
                <a:effectLst/>
                <a:latin typeface="Helvetica" pitchFamily="2" charset="0"/>
              </a:rPr>
              <a:t>until </a:t>
            </a:r>
            <a:r>
              <a:rPr lang="en-US" sz="3500">
                <a:solidFill>
                  <a:schemeClr val="accent6">
                    <a:lumMod val="50000"/>
                  </a:schemeClr>
                </a:solidFill>
                <a:effectLst/>
                <a:latin typeface="FatFrank Heavy" pitchFamily="2" charset="77"/>
              </a:rPr>
              <a:t>we all reach </a:t>
            </a:r>
            <a:r>
              <a:rPr lang="en-US" sz="3500">
                <a:effectLst/>
                <a:latin typeface="Helvetica" pitchFamily="2" charset="0"/>
              </a:rPr>
              <a:t>unity in the faith and in the knowledge of the Son of God and become mature, attaining to the whole measure of the fullness of Christ.”</a:t>
            </a:r>
          </a:p>
          <a:p>
            <a:pPr algn="ctr">
              <a:spcBef>
                <a:spcPts val="0"/>
              </a:spcBef>
            </a:pPr>
            <a:endParaRPr lang="en-US" sz="3200" kern="0">
              <a:solidFill>
                <a:srgbClr val="000000"/>
              </a:solidFill>
              <a:latin typeface="Calibri" panose="020F0502020204030204" pitchFamily="34" charset="0"/>
              <a:cs typeface="Calibri" panose="020F0502020204030204" pitchFamily="34" charset="0"/>
            </a:endParaRPr>
          </a:p>
          <a:p>
            <a:pPr algn="ctr">
              <a:spcBef>
                <a:spcPts val="0"/>
              </a:spcBef>
            </a:pPr>
            <a:r>
              <a:rPr lang="en-US" sz="4000" kern="0">
                <a:solidFill>
                  <a:srgbClr val="000000"/>
                </a:solidFill>
                <a:latin typeface="Calibri" panose="020F0502020204030204" pitchFamily="34" charset="0"/>
                <a:cs typeface="Calibri" panose="020F0502020204030204" pitchFamily="34" charset="0"/>
              </a:rPr>
              <a:t>					</a:t>
            </a:r>
            <a:r>
              <a:rPr lang="en-US" sz="4000" kern="0">
                <a:solidFill>
                  <a:schemeClr val="accent6">
                    <a:lumMod val="50000"/>
                  </a:schemeClr>
                </a:solidFill>
                <a:latin typeface="Calibri" panose="020F0502020204030204" pitchFamily="34" charset="0"/>
                <a:cs typeface="Calibri" panose="020F0502020204030204" pitchFamily="34" charset="0"/>
              </a:rPr>
              <a:t>	</a:t>
            </a:r>
            <a:r>
              <a:rPr lang="en-US" sz="5000" kern="0">
                <a:solidFill>
                  <a:schemeClr val="accent6">
                    <a:lumMod val="50000"/>
                  </a:schemeClr>
                </a:solidFill>
                <a:latin typeface="Calibri" panose="020F0502020204030204" pitchFamily="34" charset="0"/>
                <a:cs typeface="Calibri" panose="020F0502020204030204" pitchFamily="34" charset="0"/>
              </a:rPr>
              <a:t>[Ephesians </a:t>
            </a:r>
            <a:r>
              <a:rPr lang="en-US" sz="5000" kern="0">
                <a:solidFill>
                  <a:schemeClr val="accent6">
                    <a:lumMod val="50000"/>
                  </a:schemeClr>
                </a:solidFill>
                <a:latin typeface="FatFrank Heavy" pitchFamily="2" charset="77"/>
                <a:cs typeface="Calibri" panose="020F0502020204030204" pitchFamily="34" charset="0"/>
              </a:rPr>
              <a:t>4:11</a:t>
            </a:r>
            <a:r>
              <a:rPr lang="en-US" sz="5000" kern="0">
                <a:solidFill>
                  <a:schemeClr val="accent6">
                    <a:lumMod val="50000"/>
                  </a:schemeClr>
                </a:solidFill>
                <a:latin typeface="Calibri" panose="020F0502020204030204" pitchFamily="34" charset="0"/>
                <a:cs typeface="Calibri" panose="020F0502020204030204" pitchFamily="34" charset="0"/>
              </a:rPr>
              <a:t>]</a:t>
            </a:r>
          </a:p>
          <a:p>
            <a:pPr algn="ctr">
              <a:spcBef>
                <a:spcPts val="0"/>
              </a:spcBef>
            </a:pPr>
            <a:endParaRPr lang="en-US" sz="3100">
              <a:effectLst/>
              <a:latin typeface="Helvetica" pitchFamily="2" charset="0"/>
            </a:endParaRPr>
          </a:p>
          <a:p>
            <a:pPr algn="ctr">
              <a:spcBef>
                <a:spcPts val="0"/>
              </a:spcBef>
            </a:pPr>
            <a:r>
              <a:rPr lang="en-US" sz="3100">
                <a:effectLst/>
                <a:latin typeface="Helvetica" pitchFamily="2" charset="0"/>
              </a:rPr>
              <a:t> </a:t>
            </a:r>
          </a:p>
        </p:txBody>
      </p:sp>
    </p:spTree>
    <p:extLst>
      <p:ext uri="{BB962C8B-B14F-4D97-AF65-F5344CB8AC3E}">
        <p14:creationId xmlns:p14="http://schemas.microsoft.com/office/powerpoint/2010/main" val="313464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970739" y="1058595"/>
            <a:ext cx="9930482" cy="607078"/>
          </a:xfrm>
        </p:spPr>
        <p:txBody>
          <a:bodyPr/>
          <a:lstStyle/>
          <a:p>
            <a:pPr marL="0" marR="0" algn="ctr">
              <a:spcBef>
                <a:spcPts val="0"/>
              </a:spcBef>
              <a:spcAft>
                <a:spcPts val="0"/>
              </a:spcAft>
            </a:pPr>
            <a:r>
              <a:rPr lang="en-US" sz="5400">
                <a:solidFill>
                  <a:srgbClr val="FE457C"/>
                </a:solidFill>
                <a:effectLst>
                  <a:outerShdw blurRad="50800" dist="38100" dir="2700000" algn="tl" rotWithShape="0">
                    <a:prstClr val="black">
                      <a:alpha val="40000"/>
                    </a:prstClr>
                  </a:outerShdw>
                </a:effectLst>
                <a:latin typeface="FatFrank Heavy" pitchFamily="2" charset="77"/>
                <a:ea typeface="Yu Mincho" panose="02020400000000000000" pitchFamily="18" charset="-128"/>
                <a:cs typeface="Calibri" panose="020F0502020204030204" pitchFamily="34" charset="0"/>
              </a:rPr>
              <a:t>Which prayer will you pray?</a:t>
            </a:r>
          </a:p>
          <a:p>
            <a:pPr marL="0" marR="0" algn="ctr">
              <a:spcBef>
                <a:spcPts val="0"/>
              </a:spcBef>
              <a:spcAft>
                <a:spcPts val="0"/>
              </a:spcAft>
            </a:pPr>
            <a:endParaRPr lang="en-US" sz="3100">
              <a:effectLst/>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endParaRPr lang="en-US" sz="3100">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 take away what is too strong for me.</a:t>
            </a:r>
          </a:p>
          <a:p>
            <a:pPr marL="0" marR="0" algn="ctr">
              <a:spcBef>
                <a:spcPts val="0"/>
              </a:spcBef>
              <a:spcAft>
                <a:spcPts val="0"/>
              </a:spcAft>
            </a:pPr>
            <a:endParaRPr lang="en-US" sz="4000">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 make me strong</a:t>
            </a:r>
            <a:r>
              <a:rPr lang="en-US" sz="4000">
                <a:latin typeface="Calibri" panose="020F0502020204030204" pitchFamily="34" charset="0"/>
                <a:ea typeface="Yu Mincho" panose="02020400000000000000" pitchFamily="18" charset="-128"/>
                <a:cs typeface="Calibri" panose="020F0502020204030204" pitchFamily="34" charset="0"/>
              </a:rPr>
              <a:t>er to overcome.</a:t>
            </a:r>
          </a:p>
          <a:p>
            <a:pPr marL="0" marR="0" algn="ctr">
              <a:spcBef>
                <a:spcPts val="0"/>
              </a:spcBef>
              <a:spcAft>
                <a:spcPts val="0"/>
              </a:spcAft>
            </a:pPr>
            <a:endParaRPr lang="en-US" sz="4000">
              <a:effectLst/>
              <a:latin typeface="Calibri" panose="020F0502020204030204" pitchFamily="34" charset="0"/>
              <a:ea typeface="Yu Mincho" panose="02020400000000000000" pitchFamily="18" charset="-128"/>
              <a:cs typeface="Calibri" panose="020F0502020204030204" pitchFamily="34" charset="0"/>
            </a:endParaRPr>
          </a:p>
          <a:p>
            <a:pPr marL="0" marR="0" algn="ctr">
              <a:spcBef>
                <a:spcPts val="0"/>
              </a:spcBef>
              <a:spcAft>
                <a:spcPts val="0"/>
              </a:spcAft>
            </a:pPr>
            <a:r>
              <a:rPr lang="en-US" sz="4000">
                <a:effectLst/>
                <a:latin typeface="Calibri" panose="020F0502020204030204" pitchFamily="34" charset="0"/>
                <a:ea typeface="Yu Mincho" panose="02020400000000000000" pitchFamily="18" charset="-128"/>
                <a:cs typeface="Calibri" panose="020F0502020204030204" pitchFamily="34" charset="0"/>
              </a:rPr>
              <a:t>God</a:t>
            </a:r>
            <a:r>
              <a:rPr lang="en-US" sz="4000">
                <a:latin typeface="Calibri" panose="020F0502020204030204" pitchFamily="34" charset="0"/>
                <a:ea typeface="Yu Mincho" panose="02020400000000000000" pitchFamily="18" charset="-128"/>
                <a:cs typeface="Calibri" panose="020F0502020204030204" pitchFamily="34" charset="0"/>
              </a:rPr>
              <a:t>, fill me with Your Spirit </a:t>
            </a:r>
          </a:p>
          <a:p>
            <a:pPr marL="0" marR="0" algn="ctr">
              <a:spcBef>
                <a:spcPts val="0"/>
              </a:spcBef>
              <a:spcAft>
                <a:spcPts val="0"/>
              </a:spcAft>
            </a:pPr>
            <a:r>
              <a:rPr lang="en-US" sz="4000">
                <a:latin typeface="Calibri" panose="020F0502020204030204" pitchFamily="34" charset="0"/>
                <a:ea typeface="Yu Mincho" panose="02020400000000000000" pitchFamily="18" charset="-128"/>
                <a:cs typeface="Calibri" panose="020F0502020204030204" pitchFamily="34" charset="0"/>
              </a:rPr>
              <a:t>and be strong through me.</a:t>
            </a:r>
            <a:endParaRPr lang="en-US" sz="4000">
              <a:effectLst/>
              <a:latin typeface="Calibri" panose="020F0502020204030204" pitchFamily="34" charset="0"/>
              <a:ea typeface="Yu Mincho"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386579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92656"/>
            <a:ext cx="10904538" cy="3535327"/>
          </a:xfrm>
        </p:spPr>
        <p:txBody>
          <a:bodyPr/>
          <a:lstStyle/>
          <a:p>
            <a:pPr marL="0" marR="0" algn="just">
              <a:spcBef>
                <a:spcPts val="0"/>
              </a:spcBef>
              <a:spcAft>
                <a:spcPts val="0"/>
              </a:spcAft>
              <a:tabLst>
                <a:tab pos="457200" algn="l"/>
              </a:tabLst>
            </a:pP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baseline="30000">
                <a:solidFill>
                  <a:srgbClr val="000000"/>
                </a:solidFill>
                <a:effectLst/>
                <a:latin typeface="Calibri" panose="020F0502020204030204" pitchFamily="34" charset="0"/>
                <a:ea typeface="Yu Mincho" panose="02020400000000000000" pitchFamily="18" charset="-128"/>
              </a:rPr>
              <a:t>27</a:t>
            </a:r>
            <a:r>
              <a:rPr lang="en-US" sz="4000">
                <a:solidFill>
                  <a:srgbClr val="000000"/>
                </a:solidFill>
                <a:effectLst/>
                <a:latin typeface="Calibri" panose="020F0502020204030204" pitchFamily="34" charset="0"/>
                <a:ea typeface="Yu Mincho" panose="02020400000000000000" pitchFamily="18" charset="-128"/>
              </a:rPr>
              <a:t> And when he wished to cross to Achaia, the brothers encouraged him and wrote to the disciples to welcome him. When he arrived, he greatly helped those who through grace had believed, </a:t>
            </a:r>
            <a:r>
              <a:rPr lang="en-US" sz="4000" baseline="30000">
                <a:solidFill>
                  <a:srgbClr val="000000"/>
                </a:solidFill>
                <a:effectLst/>
                <a:latin typeface="Calibri" panose="020F0502020204030204" pitchFamily="34" charset="0"/>
                <a:ea typeface="Yu Mincho" panose="02020400000000000000" pitchFamily="18" charset="-128"/>
              </a:rPr>
              <a:t>28</a:t>
            </a:r>
            <a:r>
              <a:rPr lang="en-US" sz="4000">
                <a:solidFill>
                  <a:srgbClr val="000000"/>
                </a:solidFill>
                <a:effectLst/>
                <a:latin typeface="Calibri" panose="020F0502020204030204" pitchFamily="34" charset="0"/>
                <a:ea typeface="Yu Mincho" panose="02020400000000000000" pitchFamily="18" charset="-128"/>
              </a:rPr>
              <a:t> for he </a:t>
            </a:r>
            <a:r>
              <a:rPr lang="en-US" sz="4000" b="1">
                <a:solidFill>
                  <a:srgbClr val="000000"/>
                </a:solidFill>
                <a:effectLst/>
                <a:latin typeface="Calibri" panose="020F0502020204030204" pitchFamily="34" charset="0"/>
                <a:ea typeface="Yu Mincho" panose="02020400000000000000" pitchFamily="18" charset="-128"/>
              </a:rPr>
              <a:t>powerfully </a:t>
            </a:r>
            <a:r>
              <a:rPr lang="en-US" sz="4000">
                <a:solidFill>
                  <a:srgbClr val="000000"/>
                </a:solidFill>
                <a:effectLst/>
                <a:latin typeface="Calibri" panose="020F0502020204030204" pitchFamily="34" charset="0"/>
                <a:ea typeface="Yu Mincho" panose="02020400000000000000" pitchFamily="18" charset="-128"/>
              </a:rPr>
              <a:t>refuted the Jews in public, showing by the Scriptures that the Christ was Jesus.</a:t>
            </a:r>
          </a:p>
          <a:p>
            <a:pPr marL="0" marR="0" algn="just">
              <a:spcBef>
                <a:spcPts val="0"/>
              </a:spcBef>
              <a:spcAft>
                <a:spcPts val="0"/>
              </a:spcAft>
              <a:tabLst>
                <a:tab pos="457200" algn="l"/>
              </a:tabLst>
            </a:pPr>
            <a:endParaRPr lang="en-US" sz="4000">
              <a:solidFill>
                <a:srgbClr val="000000"/>
              </a:solidFill>
              <a:latin typeface="Calibri" panose="020F0502020204030204" pitchFamily="34" charset="0"/>
              <a:ea typeface="Yu Mincho" panose="02020400000000000000" pitchFamily="18" charset="-128"/>
            </a:endParaRPr>
          </a:p>
          <a:p>
            <a:pPr marL="0" marR="0" algn="just">
              <a:spcBef>
                <a:spcPts val="0"/>
              </a:spcBef>
              <a:spcAft>
                <a:spcPts val="0"/>
              </a:spcAft>
              <a:tabLst>
                <a:tab pos="457200" algn="l"/>
              </a:tabLst>
            </a:pPr>
            <a:r>
              <a:rPr lang="en-US" sz="4000">
                <a:solidFill>
                  <a:srgbClr val="000000"/>
                </a:solidFill>
                <a:effectLst/>
                <a:latin typeface="Calibri" panose="020F0502020204030204" pitchFamily="34" charset="0"/>
                <a:ea typeface="Yu Mincho" panose="02020400000000000000" pitchFamily="18" charset="-128"/>
              </a:rPr>
              <a:t> </a:t>
            </a:r>
            <a:r>
              <a:rPr lang="en-US" sz="4000" kern="0">
                <a:solidFill>
                  <a:srgbClr val="000000"/>
                </a:solidFill>
                <a:latin typeface="Calibri" panose="020F0502020204030204" pitchFamily="34" charset="0"/>
                <a:cs typeface="Calibri" panose="020F0502020204030204" pitchFamily="34" charset="0"/>
              </a:rPr>
              <a:t>								[Acts 18: 27-28, ESV]</a:t>
            </a:r>
            <a:endParaRPr lang="en-US" sz="4000"/>
          </a:p>
        </p:txBody>
      </p:sp>
    </p:spTree>
    <p:extLst>
      <p:ext uri="{BB962C8B-B14F-4D97-AF65-F5344CB8AC3E}">
        <p14:creationId xmlns:p14="http://schemas.microsoft.com/office/powerpoint/2010/main" val="22493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92656"/>
            <a:ext cx="10904538" cy="3535327"/>
          </a:xfrm>
        </p:spPr>
        <p:txBody>
          <a:bodyPr/>
          <a:lstStyle/>
          <a:p>
            <a:pPr marL="0" marR="0" indent="228600" algn="just">
              <a:spcBef>
                <a:spcPts val="0"/>
              </a:spcBef>
              <a:spcAft>
                <a:spcPts val="0"/>
              </a:spcAft>
            </a:pPr>
            <a:r>
              <a:rPr lang="en-US" sz="4000">
                <a:solidFill>
                  <a:srgbClr val="000000"/>
                </a:solidFill>
                <a:effectLst/>
                <a:latin typeface="Calibri" panose="020F0502020204030204" pitchFamily="34" charset="0"/>
                <a:ea typeface="Yu Mincho" panose="02020400000000000000" pitchFamily="18" charset="-128"/>
              </a:rPr>
              <a:t>And it happened that while Apollos was at Corinth, Paul passed through the inland country and came </a:t>
            </a:r>
            <a:r>
              <a:rPr lang="en-US" sz="4000" u="sng">
                <a:solidFill>
                  <a:srgbClr val="000000"/>
                </a:solidFill>
                <a:effectLst/>
                <a:latin typeface="Calibri" panose="020F0502020204030204" pitchFamily="34" charset="0"/>
                <a:ea typeface="Yu Mincho" panose="02020400000000000000" pitchFamily="18" charset="-128"/>
              </a:rPr>
              <a:t>to Ephesus</a:t>
            </a:r>
            <a:r>
              <a:rPr lang="en-US" sz="4000">
                <a:solidFill>
                  <a:srgbClr val="000000"/>
                </a:solidFill>
                <a:effectLst/>
                <a:latin typeface="Calibri" panose="020F0502020204030204" pitchFamily="34" charset="0"/>
                <a:ea typeface="Yu Mincho" panose="02020400000000000000" pitchFamily="18" charset="-128"/>
              </a:rPr>
              <a:t>. There he found </a:t>
            </a:r>
            <a:r>
              <a:rPr lang="en-US" sz="4000" b="1">
                <a:solidFill>
                  <a:srgbClr val="000000"/>
                </a:solidFill>
                <a:effectLst/>
                <a:latin typeface="Calibri" panose="020F0502020204030204" pitchFamily="34" charset="0"/>
                <a:ea typeface="Yu Mincho" panose="02020400000000000000" pitchFamily="18" charset="-128"/>
              </a:rPr>
              <a:t>some disciples</a:t>
            </a:r>
            <a:r>
              <a:rPr lang="en-US" sz="4000">
                <a:solidFill>
                  <a:srgbClr val="000000"/>
                </a:solidFill>
                <a:effectLst/>
                <a:latin typeface="Calibri" panose="020F0502020204030204" pitchFamily="34" charset="0"/>
                <a:ea typeface="Yu Mincho" panose="02020400000000000000" pitchFamily="18" charset="-128"/>
              </a:rPr>
              <a:t>. </a:t>
            </a:r>
            <a:r>
              <a:rPr lang="en-US" sz="4000" baseline="30000">
                <a:solidFill>
                  <a:srgbClr val="000000"/>
                </a:solidFill>
                <a:effectLst/>
                <a:latin typeface="Calibri" panose="020F0502020204030204" pitchFamily="34" charset="0"/>
                <a:ea typeface="Yu Mincho" panose="02020400000000000000" pitchFamily="18" charset="-128"/>
              </a:rPr>
              <a:t>2</a:t>
            </a:r>
            <a:r>
              <a:rPr lang="en-US" sz="4000">
                <a:solidFill>
                  <a:srgbClr val="000000"/>
                </a:solidFill>
                <a:effectLst/>
                <a:latin typeface="Calibri" panose="020F0502020204030204" pitchFamily="34" charset="0"/>
                <a:ea typeface="Yu Mincho" panose="02020400000000000000" pitchFamily="18" charset="-128"/>
              </a:rPr>
              <a:t> And he said to them, “Did you receive the Holy Spirit when you believed?” And they said, “No, we have not even heard that there is a Holy Spirit.” </a:t>
            </a:r>
            <a:r>
              <a:rPr lang="en-US" sz="4000" baseline="30000">
                <a:solidFill>
                  <a:srgbClr val="000000"/>
                </a:solidFill>
                <a:effectLst/>
                <a:latin typeface="Calibri" panose="020F0502020204030204" pitchFamily="34" charset="0"/>
                <a:ea typeface="Yu Mincho" panose="02020400000000000000" pitchFamily="18" charset="-128"/>
              </a:rPr>
              <a:t>3</a:t>
            </a:r>
            <a:r>
              <a:rPr lang="en-US" sz="4000">
                <a:solidFill>
                  <a:srgbClr val="000000"/>
                </a:solidFill>
                <a:effectLst/>
                <a:latin typeface="Calibri" panose="020F0502020204030204" pitchFamily="34" charset="0"/>
                <a:ea typeface="Yu Mincho" panose="02020400000000000000" pitchFamily="18" charset="-128"/>
              </a:rPr>
              <a:t> And he said, “</a:t>
            </a:r>
            <a:r>
              <a:rPr lang="en-US" sz="4000">
                <a:solidFill>
                  <a:srgbClr val="000000"/>
                </a:solidFill>
                <a:effectLst/>
                <a:highlight>
                  <a:srgbClr val="C0C0C0"/>
                </a:highlight>
                <a:latin typeface="Calibri" panose="020F0502020204030204" pitchFamily="34" charset="0"/>
                <a:ea typeface="Yu Mincho" panose="02020400000000000000" pitchFamily="18" charset="-128"/>
              </a:rPr>
              <a:t>Into what then were you baptized?” </a:t>
            </a:r>
            <a:r>
              <a:rPr lang="en-US" sz="4000">
                <a:solidFill>
                  <a:srgbClr val="000000"/>
                </a:solidFill>
                <a:effectLst/>
                <a:latin typeface="Calibri" panose="020F0502020204030204" pitchFamily="34" charset="0"/>
                <a:ea typeface="Yu Mincho" panose="02020400000000000000" pitchFamily="18" charset="-128"/>
              </a:rPr>
              <a:t>They said, “Into </a:t>
            </a:r>
            <a:r>
              <a:rPr lang="en-US" sz="4000">
                <a:solidFill>
                  <a:srgbClr val="000000"/>
                </a:solidFill>
                <a:effectLst/>
                <a:highlight>
                  <a:srgbClr val="C0C0C0"/>
                </a:highlight>
                <a:latin typeface="Calibri" panose="020F0502020204030204" pitchFamily="34" charset="0"/>
                <a:ea typeface="Yu Mincho" panose="02020400000000000000" pitchFamily="18" charset="-128"/>
              </a:rPr>
              <a:t>John’s baptism</a:t>
            </a:r>
            <a:r>
              <a:rPr lang="en-US" sz="4000">
                <a:solidFill>
                  <a:srgbClr val="000000"/>
                </a:solidFill>
                <a:effectLst/>
                <a:latin typeface="Calibri" panose="020F0502020204030204" pitchFamily="34" charset="0"/>
                <a:ea typeface="Yu Mincho" panose="02020400000000000000" pitchFamily="18" charset="-128"/>
              </a:rPr>
              <a:t>.” </a:t>
            </a:r>
            <a:endParaRPr lang="en-US" sz="4000" b="1" ker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228600" algn="just">
              <a:spcBef>
                <a:spcPts val="0"/>
              </a:spcBef>
              <a:spcAft>
                <a:spcPts val="0"/>
              </a:spcAft>
            </a:pPr>
            <a:r>
              <a:rPr lang="en-US" sz="4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[Acts 19:1-3, ESV]</a:t>
            </a:r>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44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92656"/>
            <a:ext cx="10904538" cy="3535327"/>
          </a:xfrm>
        </p:spPr>
        <p:txBody>
          <a:bodyPr/>
          <a:lstStyle/>
          <a:p>
            <a:pPr marL="0" marR="0" indent="228600" algn="just">
              <a:spcBef>
                <a:spcPts val="0"/>
              </a:spcBef>
              <a:spcAft>
                <a:spcPts val="0"/>
              </a:spcAft>
            </a:pP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4 And Paul said, “</a:t>
            </a:r>
            <a:r>
              <a:rPr lang="en-US" sz="4000">
                <a:solidFill>
                  <a:srgbClr val="000000"/>
                </a:solidFill>
                <a:effectLst/>
                <a:highlight>
                  <a:srgbClr val="C0C0C0"/>
                </a:highlight>
                <a:latin typeface="Calibri" panose="020F0502020204030204" pitchFamily="34" charset="0"/>
                <a:ea typeface="Yu Mincho" panose="02020400000000000000" pitchFamily="18" charset="-128"/>
                <a:cs typeface="Calibri" panose="020F0502020204030204" pitchFamily="34" charset="0"/>
              </a:rPr>
              <a:t>John baptized with the baptism of repentance,</a:t>
            </a: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 telling the people to believe in the one who was to come after him, that is, Jesus.” 5 On hearing this, they were baptized in the name of the Lord Jesus. 6 And when Paul had laid his hands on them, </a:t>
            </a:r>
            <a:r>
              <a:rPr lang="en-US" sz="4000" b="1">
                <a:solidFill>
                  <a:srgbClr val="000000"/>
                </a:solidFill>
                <a:effectLst/>
                <a:latin typeface="Calibri" panose="020F0502020204030204" pitchFamily="34" charset="0"/>
                <a:ea typeface="Yu Mincho" panose="02020400000000000000" pitchFamily="18" charset="-128"/>
                <a:cs typeface="Calibri" panose="020F0502020204030204" pitchFamily="34" charset="0"/>
              </a:rPr>
              <a:t>the Holy Spirit came on them, and they began speaking in tongues and prophesying</a:t>
            </a:r>
            <a:r>
              <a:rPr lang="en-US" sz="4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t>
            </a:r>
          </a:p>
          <a:p>
            <a:pPr marL="0" marR="0" indent="228600" algn="just">
              <a:spcBef>
                <a:spcPts val="0"/>
              </a:spcBef>
              <a:spcAft>
                <a:spcPts val="0"/>
              </a:spcAft>
            </a:pPr>
            <a:endParaRPr lang="en-US" sz="4000">
              <a:effectLst/>
              <a:latin typeface="Calibri" panose="020F0502020204030204" pitchFamily="34" charset="0"/>
              <a:ea typeface="Yu Mincho" panose="02020400000000000000" pitchFamily="18" charset="-128"/>
              <a:cs typeface="Arial" panose="020B0604020202020204" pitchFamily="34" charset="0"/>
            </a:endParaRPr>
          </a:p>
          <a:p>
            <a:pPr marL="0" marR="0" indent="228600" algn="just">
              <a:spcBef>
                <a:spcPts val="0"/>
              </a:spcBef>
              <a:spcAft>
                <a:spcPts val="0"/>
              </a:spcAft>
            </a:pPr>
            <a:r>
              <a:rPr lang="en-US" sz="40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4000" kern="0">
                <a:solidFill>
                  <a:srgbClr val="000000"/>
                </a:solidFill>
                <a:effectLst/>
                <a:latin typeface="Calibri" panose="020F0502020204030204" pitchFamily="34" charset="0"/>
                <a:ea typeface="Calibri" panose="020F0502020204030204" pitchFamily="34" charset="0"/>
                <a:cs typeface="Calibri" panose="020F0502020204030204" pitchFamily="34" charset="0"/>
              </a:rPr>
              <a:t>[Acts 19:4-6, ESV]</a:t>
            </a:r>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4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lth and Safety Tips for Summer Travel">
            <a:extLst>
              <a:ext uri="{FF2B5EF4-FFF2-40B4-BE49-F238E27FC236}">
                <a16:creationId xmlns:a16="http://schemas.microsoft.com/office/drawing/2014/main" id="{49347A34-22DC-F8D8-3030-B52F6328A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813"/>
            <a:ext cx="12192000" cy="756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0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1537-1760-7AA3-910A-DABE1515C134}"/>
              </a:ext>
            </a:extLst>
          </p:cNvPr>
          <p:cNvSpPr>
            <a:spLocks noChangeArrowheads="1"/>
          </p:cNvSpPr>
          <p:nvPr/>
        </p:nvSpPr>
        <p:spPr bwMode="auto">
          <a:xfrm>
            <a:off x="0" y="-1"/>
            <a:ext cx="357301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1" descr="Ready, Set, Move VBS 2023 - Orange VBS 2023">
            <a:extLst>
              <a:ext uri="{FF2B5EF4-FFF2-40B4-BE49-F238E27FC236}">
                <a16:creationId xmlns:a16="http://schemas.microsoft.com/office/drawing/2014/main" id="{C5A4656E-D283-654A-FD5C-33B9F633959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3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07AAA-C0CC-C157-6D8F-E2EB238615FD}"/>
              </a:ext>
            </a:extLst>
          </p:cNvPr>
          <p:cNvSpPr/>
          <p:nvPr/>
        </p:nvSpPr>
        <p:spPr>
          <a:xfrm>
            <a:off x="-698500" y="-508000"/>
            <a:ext cx="13589000" cy="751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ving from Here to There | CPAS - Making Mission Possible">
            <a:extLst>
              <a:ext uri="{FF2B5EF4-FFF2-40B4-BE49-F238E27FC236}">
                <a16:creationId xmlns:a16="http://schemas.microsoft.com/office/drawing/2014/main" id="{2EB69280-A268-8B59-2692-FFD4453ED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658"/>
            <a:ext cx="9474200" cy="631613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177800" y="1219200"/>
            <a:ext cx="2717800" cy="954087"/>
          </a:xfrm>
        </p:spPr>
        <p:txBody>
          <a:bodyPr/>
          <a:lstStyle/>
          <a:p>
            <a:r>
              <a:rPr lang="en-US" sz="5000" b="0">
                <a:solidFill>
                  <a:srgbClr val="38D9E5"/>
                </a:solidFill>
              </a:rPr>
              <a:t>Who you </a:t>
            </a:r>
          </a:p>
          <a:p>
            <a:r>
              <a:rPr lang="en-US" sz="5000" b="0">
                <a:solidFill>
                  <a:srgbClr val="38D9E5"/>
                </a:solidFill>
              </a:rPr>
              <a:t>are</a:t>
            </a:r>
          </a:p>
        </p:txBody>
      </p:sp>
      <p:sp>
        <p:nvSpPr>
          <p:cNvPr id="3" name="Text Placeholder 1">
            <a:extLst>
              <a:ext uri="{FF2B5EF4-FFF2-40B4-BE49-F238E27FC236}">
                <a16:creationId xmlns:a16="http://schemas.microsoft.com/office/drawing/2014/main" id="{9729FE2D-1FFD-F870-1173-FFBB8F2B2975}"/>
              </a:ext>
            </a:extLst>
          </p:cNvPr>
          <p:cNvSpPr txBox="1">
            <a:spLocks/>
          </p:cNvSpPr>
          <p:nvPr/>
        </p:nvSpPr>
        <p:spPr>
          <a:xfrm>
            <a:off x="8712200" y="4779327"/>
            <a:ext cx="3533140" cy="9540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i="0" u="none" kern="1200" spc="300">
                <a:solidFill>
                  <a:srgbClr val="00DCE6"/>
                </a:solidFill>
                <a:latin typeface="FatFrank Heav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b="0">
                <a:solidFill>
                  <a:srgbClr val="38D9E5"/>
                </a:solidFill>
              </a:rPr>
              <a:t>Who God created you to be</a:t>
            </a:r>
          </a:p>
        </p:txBody>
      </p:sp>
    </p:spTree>
    <p:extLst>
      <p:ext uri="{BB962C8B-B14F-4D97-AF65-F5344CB8AC3E}">
        <p14:creationId xmlns:p14="http://schemas.microsoft.com/office/powerpoint/2010/main" val="14694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3EF10-BC44-22BE-76E7-72C7C171F640}"/>
              </a:ext>
            </a:extLst>
          </p:cNvPr>
          <p:cNvSpPr>
            <a:spLocks noGrp="1"/>
          </p:cNvSpPr>
          <p:nvPr>
            <p:ph type="body" sz="quarter" idx="10"/>
          </p:nvPr>
        </p:nvSpPr>
        <p:spPr>
          <a:xfrm>
            <a:off x="830580" y="2782483"/>
            <a:ext cx="10530840" cy="954087"/>
          </a:xfrm>
        </p:spPr>
        <p:txBody>
          <a:bodyPr/>
          <a:lstStyle/>
          <a:p>
            <a:r>
              <a:rPr lang="en-US" sz="5000" b="0">
                <a:solidFill>
                  <a:srgbClr val="FE457C"/>
                </a:solidFill>
                <a:effectLst>
                  <a:outerShdw blurRad="50800" dist="50800" dir="5400000" algn="ctr" rotWithShape="0">
                    <a:schemeClr val="tx1"/>
                  </a:outerShdw>
                </a:effectLst>
              </a:rPr>
              <a:t>To follow Jesus you have to pack differently.</a:t>
            </a:r>
          </a:p>
          <a:p>
            <a:endParaRPr lang="en-US" sz="5000" b="0">
              <a:solidFill>
                <a:srgbClr val="FE457C"/>
              </a:solidFill>
              <a:effectLst>
                <a:outerShdw blurRad="50800" dist="50800" dir="5400000" algn="ctr" rotWithShape="0">
                  <a:schemeClr val="tx1"/>
                </a:outerShdw>
              </a:effectLst>
            </a:endParaRPr>
          </a:p>
          <a:p>
            <a:r>
              <a:rPr lang="en-US" sz="5000" b="0">
                <a:solidFill>
                  <a:srgbClr val="FE457C"/>
                </a:solidFill>
                <a:effectLst>
                  <a:outerShdw blurRad="50800" dist="50800" dir="5400000" algn="ctr" rotWithShape="0">
                    <a:schemeClr val="tx1"/>
                  </a:outerShdw>
                </a:effectLst>
              </a:rPr>
              <a:t>You need His power</a:t>
            </a:r>
          </a:p>
          <a:p>
            <a:r>
              <a:rPr lang="en-US" sz="5000" b="0">
                <a:solidFill>
                  <a:srgbClr val="FE457C"/>
                </a:solidFill>
                <a:effectLst>
                  <a:outerShdw blurRad="50800" dist="50800" dir="5400000" algn="ctr" rotWithShape="0">
                    <a:schemeClr val="tx1"/>
                  </a:outerShdw>
                </a:effectLst>
              </a:rPr>
              <a:t>To fulfill His plans.</a:t>
            </a:r>
          </a:p>
        </p:txBody>
      </p:sp>
    </p:spTree>
    <p:extLst>
      <p:ext uri="{BB962C8B-B14F-4D97-AF65-F5344CB8AC3E}">
        <p14:creationId xmlns:p14="http://schemas.microsoft.com/office/powerpoint/2010/main" val="2457115715"/>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 Reset</Template>
  <Application>Microsoft Office PowerPoint</Application>
  <PresentationFormat>Widescreen</PresentationFormat>
  <Slides>23</Slides>
  <Notes>16</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revision>4</cp:revision>
  <dcterms:created xsi:type="dcterms:W3CDTF">2023-05-25T21:29:07Z</dcterms:created>
  <dcterms:modified xsi:type="dcterms:W3CDTF">2023-06-18T17:06:40Z</dcterms:modified>
</cp:coreProperties>
</file>