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18"/>
  </p:notesMasterIdLst>
  <p:sldIdLst>
    <p:sldId id="257" r:id="rId2"/>
    <p:sldId id="258" r:id="rId3"/>
    <p:sldId id="262" r:id="rId4"/>
    <p:sldId id="276" r:id="rId5"/>
    <p:sldId id="271" r:id="rId6"/>
    <p:sldId id="259" r:id="rId7"/>
    <p:sldId id="272" r:id="rId8"/>
    <p:sldId id="273" r:id="rId9"/>
    <p:sldId id="261" r:id="rId10"/>
    <p:sldId id="274" r:id="rId11"/>
    <p:sldId id="264" r:id="rId12"/>
    <p:sldId id="275" r:id="rId13"/>
    <p:sldId id="269" r:id="rId14"/>
    <p:sldId id="266" r:id="rId15"/>
    <p:sldId id="267"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57C"/>
    <a:srgbClr val="38D9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9B0A9C-89CB-B443-B0A3-522A09E3B2A5}" v="20" dt="2023-06-08T15:43:36.0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22"/>
    <p:restoredTop sz="94650"/>
  </p:normalViewPr>
  <p:slideViewPr>
    <p:cSldViewPr snapToGrid="0" showGuides="1">
      <p:cViewPr varScale="1">
        <p:scale>
          <a:sx n="115" d="100"/>
          <a:sy n="115" d="100"/>
        </p:scale>
        <p:origin x="408"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CC45E3-2F36-4A40-AA91-49A093AD4CC7}" type="datetimeFigureOut">
              <a:rPr lang="en-US" smtClean="0"/>
              <a:t>6/11/2023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C195EC-2A27-4C49-92DB-E1916BD0A071}" type="slidenum">
              <a:rPr lang="en-US" smtClean="0"/>
              <a:t>‹#›</a:t>
            </a:fld>
            <a:endParaRPr lang="en-US"/>
          </a:p>
        </p:txBody>
      </p:sp>
    </p:spTree>
    <p:extLst>
      <p:ext uri="{BB962C8B-B14F-4D97-AF65-F5344CB8AC3E}">
        <p14:creationId xmlns:p14="http://schemas.microsoft.com/office/powerpoint/2010/main" val="887825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End up traveling 10,000 miles by foot</a:t>
            </a:r>
          </a:p>
          <a:p>
            <a:pPr marL="0" marR="0">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2 Cor 11:25 / 39 lashes five times</a:t>
            </a:r>
          </a:p>
          <a:p>
            <a:pPr marL="0" marR="0">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Beaten with rods by romans three times</a:t>
            </a:r>
          </a:p>
          <a:p>
            <a:endParaRPr lang="en-US"/>
          </a:p>
        </p:txBody>
      </p:sp>
      <p:sp>
        <p:nvSpPr>
          <p:cNvPr id="4" name="Slide Number Placeholder 3"/>
          <p:cNvSpPr>
            <a:spLocks noGrp="1"/>
          </p:cNvSpPr>
          <p:nvPr>
            <p:ph type="sldNum" sz="quarter" idx="5"/>
          </p:nvPr>
        </p:nvSpPr>
        <p:spPr/>
        <p:txBody>
          <a:bodyPr/>
          <a:lstStyle/>
          <a:p>
            <a:fld id="{6EC195EC-2A27-4C49-92DB-E1916BD0A071}" type="slidenum">
              <a:rPr lang="en-US" smtClean="0"/>
              <a:t>3</a:t>
            </a:fld>
            <a:endParaRPr lang="en-US"/>
          </a:p>
        </p:txBody>
      </p:sp>
    </p:spTree>
    <p:extLst>
      <p:ext uri="{BB962C8B-B14F-4D97-AF65-F5344CB8AC3E}">
        <p14:creationId xmlns:p14="http://schemas.microsoft.com/office/powerpoint/2010/main" val="3496314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are product of your past but you are not a prisoner of it.</a:t>
            </a:r>
          </a:p>
        </p:txBody>
      </p:sp>
      <p:sp>
        <p:nvSpPr>
          <p:cNvPr id="4" name="Slide Number Placeholder 3"/>
          <p:cNvSpPr>
            <a:spLocks noGrp="1"/>
          </p:cNvSpPr>
          <p:nvPr>
            <p:ph type="sldNum" sz="quarter" idx="5"/>
          </p:nvPr>
        </p:nvSpPr>
        <p:spPr/>
        <p:txBody>
          <a:bodyPr/>
          <a:lstStyle/>
          <a:p>
            <a:fld id="{6EC195EC-2A27-4C49-92DB-E1916BD0A071}" type="slidenum">
              <a:rPr lang="en-US" smtClean="0"/>
              <a:t>4</a:t>
            </a:fld>
            <a:endParaRPr lang="en-US"/>
          </a:p>
        </p:txBody>
      </p:sp>
    </p:spTree>
    <p:extLst>
      <p:ext uri="{BB962C8B-B14F-4D97-AF65-F5344CB8AC3E}">
        <p14:creationId xmlns:p14="http://schemas.microsoft.com/office/powerpoint/2010/main" val="693392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are product of your past but you are not a prisoner of it.</a:t>
            </a:r>
          </a:p>
        </p:txBody>
      </p:sp>
      <p:sp>
        <p:nvSpPr>
          <p:cNvPr id="4" name="Slide Number Placeholder 3"/>
          <p:cNvSpPr>
            <a:spLocks noGrp="1"/>
          </p:cNvSpPr>
          <p:nvPr>
            <p:ph type="sldNum" sz="quarter" idx="5"/>
          </p:nvPr>
        </p:nvSpPr>
        <p:spPr/>
        <p:txBody>
          <a:bodyPr/>
          <a:lstStyle/>
          <a:p>
            <a:fld id="{6EC195EC-2A27-4C49-92DB-E1916BD0A071}" type="slidenum">
              <a:rPr lang="en-US" smtClean="0"/>
              <a:t>7</a:t>
            </a:fld>
            <a:endParaRPr lang="en-US"/>
          </a:p>
        </p:txBody>
      </p:sp>
    </p:spTree>
    <p:extLst>
      <p:ext uri="{BB962C8B-B14F-4D97-AF65-F5344CB8AC3E}">
        <p14:creationId xmlns:p14="http://schemas.microsoft.com/office/powerpoint/2010/main" val="479127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are product of your past but you are not a prisoner of it.</a:t>
            </a:r>
          </a:p>
        </p:txBody>
      </p:sp>
      <p:sp>
        <p:nvSpPr>
          <p:cNvPr id="4" name="Slide Number Placeholder 3"/>
          <p:cNvSpPr>
            <a:spLocks noGrp="1"/>
          </p:cNvSpPr>
          <p:nvPr>
            <p:ph type="sldNum" sz="quarter" idx="5"/>
          </p:nvPr>
        </p:nvSpPr>
        <p:spPr/>
        <p:txBody>
          <a:bodyPr/>
          <a:lstStyle/>
          <a:p>
            <a:fld id="{6EC195EC-2A27-4C49-92DB-E1916BD0A071}" type="slidenum">
              <a:rPr lang="en-US" smtClean="0"/>
              <a:t>8</a:t>
            </a:fld>
            <a:endParaRPr lang="en-US"/>
          </a:p>
        </p:txBody>
      </p:sp>
    </p:spTree>
    <p:extLst>
      <p:ext uri="{BB962C8B-B14F-4D97-AF65-F5344CB8AC3E}">
        <p14:creationId xmlns:p14="http://schemas.microsoft.com/office/powerpoint/2010/main" val="2923496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are product of your past but you are not a prisoner of it.</a:t>
            </a:r>
          </a:p>
        </p:txBody>
      </p:sp>
      <p:sp>
        <p:nvSpPr>
          <p:cNvPr id="4" name="Slide Number Placeholder 3"/>
          <p:cNvSpPr>
            <a:spLocks noGrp="1"/>
          </p:cNvSpPr>
          <p:nvPr>
            <p:ph type="sldNum" sz="quarter" idx="5"/>
          </p:nvPr>
        </p:nvSpPr>
        <p:spPr/>
        <p:txBody>
          <a:bodyPr/>
          <a:lstStyle/>
          <a:p>
            <a:fld id="{6EC195EC-2A27-4C49-92DB-E1916BD0A071}" type="slidenum">
              <a:rPr lang="en-US" smtClean="0"/>
              <a:t>10</a:t>
            </a:fld>
            <a:endParaRPr lang="en-US"/>
          </a:p>
        </p:txBody>
      </p:sp>
    </p:spTree>
    <p:extLst>
      <p:ext uri="{BB962C8B-B14F-4D97-AF65-F5344CB8AC3E}">
        <p14:creationId xmlns:p14="http://schemas.microsoft.com/office/powerpoint/2010/main" val="3594552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are product of your past but you are not a prisoner of it.</a:t>
            </a:r>
          </a:p>
        </p:txBody>
      </p:sp>
      <p:sp>
        <p:nvSpPr>
          <p:cNvPr id="4" name="Slide Number Placeholder 3"/>
          <p:cNvSpPr>
            <a:spLocks noGrp="1"/>
          </p:cNvSpPr>
          <p:nvPr>
            <p:ph type="sldNum" sz="quarter" idx="5"/>
          </p:nvPr>
        </p:nvSpPr>
        <p:spPr/>
        <p:txBody>
          <a:bodyPr/>
          <a:lstStyle/>
          <a:p>
            <a:fld id="{6EC195EC-2A27-4C49-92DB-E1916BD0A071}" type="slidenum">
              <a:rPr lang="en-US" smtClean="0"/>
              <a:t>12</a:t>
            </a:fld>
            <a:endParaRPr lang="en-US"/>
          </a:p>
        </p:txBody>
      </p:sp>
    </p:spTree>
    <p:extLst>
      <p:ext uri="{BB962C8B-B14F-4D97-AF65-F5344CB8AC3E}">
        <p14:creationId xmlns:p14="http://schemas.microsoft.com/office/powerpoint/2010/main" val="2981354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you want to eat better –throw out the junk food</a:t>
            </a:r>
          </a:p>
          <a:p>
            <a:r>
              <a:rPr lang="en-US"/>
              <a:t>When you want to think better –get off social media or movies</a:t>
            </a:r>
          </a:p>
          <a:p>
            <a:r>
              <a:rPr lang="en-US"/>
              <a:t>When you want to </a:t>
            </a:r>
          </a:p>
        </p:txBody>
      </p:sp>
      <p:sp>
        <p:nvSpPr>
          <p:cNvPr id="4" name="Slide Number Placeholder 3"/>
          <p:cNvSpPr>
            <a:spLocks noGrp="1"/>
          </p:cNvSpPr>
          <p:nvPr>
            <p:ph type="sldNum" sz="quarter" idx="5"/>
          </p:nvPr>
        </p:nvSpPr>
        <p:spPr/>
        <p:txBody>
          <a:bodyPr/>
          <a:lstStyle/>
          <a:p>
            <a:fld id="{6EC195EC-2A27-4C49-92DB-E1916BD0A071}" type="slidenum">
              <a:rPr lang="en-US" smtClean="0"/>
              <a:t>13</a:t>
            </a:fld>
            <a:endParaRPr lang="en-US"/>
          </a:p>
        </p:txBody>
      </p:sp>
    </p:spTree>
    <p:extLst>
      <p:ext uri="{BB962C8B-B14F-4D97-AF65-F5344CB8AC3E}">
        <p14:creationId xmlns:p14="http://schemas.microsoft.com/office/powerpoint/2010/main" val="1566295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8270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3" name="Picture 2" descr="A picture containing screenshot, white, design&#10;&#10;Description automatically generated">
            <a:extLst>
              <a:ext uri="{FF2B5EF4-FFF2-40B4-BE49-F238E27FC236}">
                <a16:creationId xmlns:a16="http://schemas.microsoft.com/office/drawing/2014/main" id="{42A5F7EB-5598-16FA-4FE7-3D27EE019574}"/>
              </a:ext>
            </a:extLst>
          </p:cNvPr>
          <p:cNvPicPr>
            <a:picLocks noChangeAspect="1"/>
          </p:cNvPicPr>
          <p:nvPr/>
        </p:nvPicPr>
        <p:blipFill>
          <a:blip r:embed="rId2"/>
          <a:stretch>
            <a:fillRect/>
          </a:stretch>
        </p:blipFill>
        <p:spPr>
          <a:xfrm>
            <a:off x="0" y="0"/>
            <a:ext cx="12192000" cy="6858000"/>
          </a:xfrm>
          <a:prstGeom prst="rect">
            <a:avLst/>
          </a:prstGeom>
        </p:spPr>
      </p:pic>
      <p:sp>
        <p:nvSpPr>
          <p:cNvPr id="13" name="Text Placeholder 12">
            <a:extLst>
              <a:ext uri="{FF2B5EF4-FFF2-40B4-BE49-F238E27FC236}">
                <a16:creationId xmlns:a16="http://schemas.microsoft.com/office/drawing/2014/main" id="{7392D4E6-B911-B998-F416-4AA9FC02CDC9}"/>
              </a:ext>
            </a:extLst>
          </p:cNvPr>
          <p:cNvSpPr>
            <a:spLocks noGrp="1"/>
          </p:cNvSpPr>
          <p:nvPr>
            <p:ph type="body" sz="quarter" idx="10" hasCustomPrompt="1"/>
          </p:nvPr>
        </p:nvSpPr>
        <p:spPr>
          <a:xfrm>
            <a:off x="2686843" y="1620562"/>
            <a:ext cx="6818313" cy="3011487"/>
          </a:xfrm>
          <a:prstGeom prst="rect">
            <a:avLst/>
          </a:prstGeom>
        </p:spPr>
        <p:txBody>
          <a:bodyPr anchor="ctr"/>
          <a:lstStyle>
            <a:lvl1pPr marL="0" indent="0" algn="ctr">
              <a:lnSpc>
                <a:spcPct val="100000"/>
              </a:lnSpc>
              <a:buNone/>
              <a:defRPr sz="11500" b="1" i="0" spc="300">
                <a:solidFill>
                  <a:srgbClr val="00DCE6"/>
                </a:solidFill>
                <a:latin typeface="FatFrank Heavy" pitchFamily="2" charset="77"/>
              </a:defRPr>
            </a:lvl1pPr>
          </a:lstStyle>
          <a:p>
            <a:pPr lvl="0"/>
            <a:r>
              <a:rPr lang="en-US"/>
              <a:t>MAIN</a:t>
            </a:r>
          </a:p>
          <a:p>
            <a:pPr lvl="0"/>
            <a:r>
              <a:rPr lang="en-US"/>
              <a:t>POINT</a:t>
            </a:r>
          </a:p>
        </p:txBody>
      </p:sp>
    </p:spTree>
    <p:extLst>
      <p:ext uri="{BB962C8B-B14F-4D97-AF65-F5344CB8AC3E}">
        <p14:creationId xmlns:p14="http://schemas.microsoft.com/office/powerpoint/2010/main" val="4005690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3" name="Picture 2" descr="A picture containing white, design&#10;&#10;Description automatically generated">
            <a:extLst>
              <a:ext uri="{FF2B5EF4-FFF2-40B4-BE49-F238E27FC236}">
                <a16:creationId xmlns:a16="http://schemas.microsoft.com/office/drawing/2014/main" id="{3A6AD8AE-7A2A-D689-043A-EA148A8FDE22}"/>
              </a:ext>
            </a:extLst>
          </p:cNvPr>
          <p:cNvPicPr>
            <a:picLocks noChangeAspect="1"/>
          </p:cNvPicPr>
          <p:nvPr/>
        </p:nvPicPr>
        <p:blipFill>
          <a:blip r:embed="rId2"/>
          <a:stretch>
            <a:fillRect/>
          </a:stretch>
        </p:blipFill>
        <p:spPr>
          <a:xfrm>
            <a:off x="0" y="0"/>
            <a:ext cx="12192000" cy="6858000"/>
          </a:xfrm>
          <a:prstGeom prst="rect">
            <a:avLst/>
          </a:prstGeom>
        </p:spPr>
      </p:pic>
      <p:sp>
        <p:nvSpPr>
          <p:cNvPr id="13" name="Text Placeholder 12">
            <a:extLst>
              <a:ext uri="{FF2B5EF4-FFF2-40B4-BE49-F238E27FC236}">
                <a16:creationId xmlns:a16="http://schemas.microsoft.com/office/drawing/2014/main" id="{7392D4E6-B911-B998-F416-4AA9FC02CDC9}"/>
              </a:ext>
            </a:extLst>
          </p:cNvPr>
          <p:cNvSpPr>
            <a:spLocks noGrp="1"/>
          </p:cNvSpPr>
          <p:nvPr>
            <p:ph type="body" sz="quarter" idx="10" hasCustomPrompt="1"/>
          </p:nvPr>
        </p:nvSpPr>
        <p:spPr>
          <a:xfrm>
            <a:off x="2686843" y="1620562"/>
            <a:ext cx="6818313" cy="3011487"/>
          </a:xfrm>
          <a:prstGeom prst="rect">
            <a:avLst/>
          </a:prstGeom>
        </p:spPr>
        <p:txBody>
          <a:bodyPr anchor="ctr"/>
          <a:lstStyle>
            <a:lvl1pPr marL="0" indent="0" algn="ctr">
              <a:lnSpc>
                <a:spcPct val="100000"/>
              </a:lnSpc>
              <a:buNone/>
              <a:defRPr sz="11500" b="1" i="0" spc="300">
                <a:solidFill>
                  <a:srgbClr val="00DCE6"/>
                </a:solidFill>
                <a:latin typeface="FatFrank Heavy" pitchFamily="2" charset="77"/>
              </a:defRPr>
            </a:lvl1pPr>
          </a:lstStyle>
          <a:p>
            <a:pPr lvl="0"/>
            <a:r>
              <a:rPr lang="en-US"/>
              <a:t>MAIN</a:t>
            </a:r>
          </a:p>
          <a:p>
            <a:pPr lvl="0"/>
            <a:r>
              <a:rPr lang="en-US"/>
              <a:t>POINT</a:t>
            </a:r>
          </a:p>
        </p:txBody>
      </p:sp>
    </p:spTree>
    <p:extLst>
      <p:ext uri="{BB962C8B-B14F-4D97-AF65-F5344CB8AC3E}">
        <p14:creationId xmlns:p14="http://schemas.microsoft.com/office/powerpoint/2010/main" val="4197488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3" descr="A picture containing white, design&#10;&#10;Description automatically generated">
            <a:extLst>
              <a:ext uri="{FF2B5EF4-FFF2-40B4-BE49-F238E27FC236}">
                <a16:creationId xmlns:a16="http://schemas.microsoft.com/office/drawing/2014/main" id="{1FD1FC6C-5D14-63AE-8C0A-3DCD3071482A}"/>
              </a:ext>
            </a:extLst>
          </p:cNvPr>
          <p:cNvPicPr>
            <a:picLocks noChangeAspect="1"/>
          </p:cNvPicPr>
          <p:nvPr/>
        </p:nvPicPr>
        <p:blipFill>
          <a:blip r:embed="rId2"/>
          <a:stretch>
            <a:fillRect/>
          </a:stretch>
        </p:blipFill>
        <p:spPr>
          <a:xfrm>
            <a:off x="0" y="0"/>
            <a:ext cx="12192000" cy="6858000"/>
          </a:xfrm>
          <a:prstGeom prst="rect">
            <a:avLst/>
          </a:prstGeom>
        </p:spPr>
      </p:pic>
      <p:sp>
        <p:nvSpPr>
          <p:cNvPr id="12" name="Text Placeholder 11">
            <a:extLst>
              <a:ext uri="{FF2B5EF4-FFF2-40B4-BE49-F238E27FC236}">
                <a16:creationId xmlns:a16="http://schemas.microsoft.com/office/drawing/2014/main" id="{15BFF45B-D9EE-904C-81A0-6FC49E91506B}"/>
              </a:ext>
            </a:extLst>
          </p:cNvPr>
          <p:cNvSpPr>
            <a:spLocks noGrp="1"/>
          </p:cNvSpPr>
          <p:nvPr>
            <p:ph type="body" sz="quarter" idx="10" hasCustomPrompt="1"/>
          </p:nvPr>
        </p:nvSpPr>
        <p:spPr>
          <a:xfrm>
            <a:off x="565150" y="1222656"/>
            <a:ext cx="10904538" cy="954087"/>
          </a:xfrm>
          <a:prstGeom prst="rect">
            <a:avLst/>
          </a:prstGeom>
        </p:spPr>
        <p:txBody>
          <a:bodyPr anchor="ctr"/>
          <a:lstStyle>
            <a:lvl1pPr marL="0" indent="0" algn="ctr">
              <a:buNone/>
              <a:defRPr sz="6000" b="1" i="0" u="none" spc="300">
                <a:solidFill>
                  <a:srgbClr val="00DCE6"/>
                </a:solidFill>
                <a:latin typeface="FatFrank Heavy" pitchFamily="2" charset="77"/>
              </a:defRPr>
            </a:lvl1pPr>
          </a:lstStyle>
          <a:p>
            <a:pPr lvl="0"/>
            <a:r>
              <a:rPr lang="en-US"/>
              <a:t>SCRIPTURE REFERANCE</a:t>
            </a:r>
          </a:p>
        </p:txBody>
      </p:sp>
      <p:sp>
        <p:nvSpPr>
          <p:cNvPr id="14" name="Text Placeholder 13">
            <a:extLst>
              <a:ext uri="{FF2B5EF4-FFF2-40B4-BE49-F238E27FC236}">
                <a16:creationId xmlns:a16="http://schemas.microsoft.com/office/drawing/2014/main" id="{54A5E55F-F335-7364-7DD7-56ACB303190A}"/>
              </a:ext>
            </a:extLst>
          </p:cNvPr>
          <p:cNvSpPr>
            <a:spLocks noGrp="1"/>
          </p:cNvSpPr>
          <p:nvPr>
            <p:ph type="body" sz="quarter" idx="11"/>
          </p:nvPr>
        </p:nvSpPr>
        <p:spPr>
          <a:xfrm>
            <a:off x="565150" y="2384706"/>
            <a:ext cx="10904538" cy="3535327"/>
          </a:xfrm>
          <a:prstGeom prst="rect">
            <a:avLst/>
          </a:prstGeom>
        </p:spPr>
        <p:txBody>
          <a:bodyPr/>
          <a:lstStyle>
            <a:lvl1pPr marL="0" indent="0">
              <a:buNone/>
              <a:defRPr b="0" i="0">
                <a:solidFill>
                  <a:schemeClr val="tx1">
                    <a:lumMod val="85000"/>
                    <a:lumOff val="15000"/>
                  </a:schemeClr>
                </a:solidFill>
                <a:latin typeface="Gotham-MediumItalic" pitchFamily="2" charset="0"/>
                <a:cs typeface="Gotham-MediumItalic" pitchFamily="2" charset="0"/>
              </a:defRPr>
            </a:lvl1pPr>
            <a:lvl2pPr marL="457200" indent="0">
              <a:buNone/>
              <a:defRPr b="0" i="0">
                <a:solidFill>
                  <a:schemeClr val="tx1">
                    <a:lumMod val="85000"/>
                    <a:lumOff val="15000"/>
                  </a:schemeClr>
                </a:solidFill>
                <a:latin typeface="Gotham-MediumItalic" pitchFamily="2" charset="0"/>
                <a:cs typeface="Gotham-MediumItalic" pitchFamily="2" charset="0"/>
              </a:defRPr>
            </a:lvl2pPr>
            <a:lvl3pPr marL="914400" indent="0">
              <a:buNone/>
              <a:defRPr b="0" i="0">
                <a:solidFill>
                  <a:schemeClr val="tx1">
                    <a:lumMod val="85000"/>
                    <a:lumOff val="15000"/>
                  </a:schemeClr>
                </a:solidFill>
                <a:latin typeface="Gotham-MediumItalic" pitchFamily="2" charset="0"/>
                <a:cs typeface="Gotham-MediumItalic" pitchFamily="2" charset="0"/>
              </a:defRPr>
            </a:lvl3pPr>
            <a:lvl4pPr marL="1371600" indent="0">
              <a:buNone/>
              <a:defRPr b="0" i="0">
                <a:solidFill>
                  <a:schemeClr val="tx1">
                    <a:lumMod val="85000"/>
                    <a:lumOff val="15000"/>
                  </a:schemeClr>
                </a:solidFill>
                <a:latin typeface="Gotham-MediumItalic" pitchFamily="2" charset="0"/>
                <a:cs typeface="Gotham-MediumItalic" pitchFamily="2" charset="0"/>
              </a:defRPr>
            </a:lvl4pPr>
            <a:lvl5pPr marL="1828800" indent="0">
              <a:buNone/>
              <a:defRPr b="0" i="0">
                <a:solidFill>
                  <a:schemeClr val="tx1">
                    <a:lumMod val="85000"/>
                    <a:lumOff val="15000"/>
                  </a:schemeClr>
                </a:solidFill>
                <a:latin typeface="Gotham-MediumItalic" pitchFamily="2" charset="0"/>
                <a:cs typeface="Gotham-MediumItalic"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5867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3" name="Picture 2" descr="A picture containing white, design&#10;&#10;Description automatically generated">
            <a:extLst>
              <a:ext uri="{FF2B5EF4-FFF2-40B4-BE49-F238E27FC236}">
                <a16:creationId xmlns:a16="http://schemas.microsoft.com/office/drawing/2014/main" id="{0A27EB74-883E-569C-51F6-B47D83F5AA41}"/>
              </a:ext>
            </a:extLst>
          </p:cNvPr>
          <p:cNvPicPr>
            <a:picLocks noChangeAspect="1"/>
          </p:cNvPicPr>
          <p:nvPr/>
        </p:nvPicPr>
        <p:blipFill>
          <a:blip r:embed="rId2"/>
          <a:stretch>
            <a:fillRect/>
          </a:stretch>
        </p:blipFill>
        <p:spPr>
          <a:xfrm>
            <a:off x="0" y="0"/>
            <a:ext cx="12192000" cy="6858000"/>
          </a:xfrm>
          <a:prstGeom prst="rect">
            <a:avLst/>
          </a:prstGeom>
        </p:spPr>
      </p:pic>
      <p:sp>
        <p:nvSpPr>
          <p:cNvPr id="12" name="Text Placeholder 11">
            <a:extLst>
              <a:ext uri="{FF2B5EF4-FFF2-40B4-BE49-F238E27FC236}">
                <a16:creationId xmlns:a16="http://schemas.microsoft.com/office/drawing/2014/main" id="{15BFF45B-D9EE-904C-81A0-6FC49E91506B}"/>
              </a:ext>
            </a:extLst>
          </p:cNvPr>
          <p:cNvSpPr>
            <a:spLocks noGrp="1"/>
          </p:cNvSpPr>
          <p:nvPr>
            <p:ph type="body" sz="quarter" idx="10" hasCustomPrompt="1"/>
          </p:nvPr>
        </p:nvSpPr>
        <p:spPr>
          <a:xfrm>
            <a:off x="565150" y="1222656"/>
            <a:ext cx="10904538" cy="954087"/>
          </a:xfrm>
          <a:prstGeom prst="rect">
            <a:avLst/>
          </a:prstGeom>
        </p:spPr>
        <p:txBody>
          <a:bodyPr anchor="ctr"/>
          <a:lstStyle>
            <a:lvl1pPr marL="0" indent="0" algn="ctr">
              <a:buNone/>
              <a:defRPr sz="6000" b="1" i="0" u="none" spc="300">
                <a:solidFill>
                  <a:srgbClr val="00DCE6"/>
                </a:solidFill>
                <a:latin typeface="FatFrank Heavy" pitchFamily="2" charset="77"/>
              </a:defRPr>
            </a:lvl1pPr>
          </a:lstStyle>
          <a:p>
            <a:pPr lvl="0"/>
            <a:r>
              <a:rPr lang="en-US"/>
              <a:t>SCRIPTURE REFERANCE</a:t>
            </a:r>
          </a:p>
        </p:txBody>
      </p:sp>
      <p:sp>
        <p:nvSpPr>
          <p:cNvPr id="14" name="Text Placeholder 13">
            <a:extLst>
              <a:ext uri="{FF2B5EF4-FFF2-40B4-BE49-F238E27FC236}">
                <a16:creationId xmlns:a16="http://schemas.microsoft.com/office/drawing/2014/main" id="{54A5E55F-F335-7364-7DD7-56ACB303190A}"/>
              </a:ext>
            </a:extLst>
          </p:cNvPr>
          <p:cNvSpPr>
            <a:spLocks noGrp="1"/>
          </p:cNvSpPr>
          <p:nvPr>
            <p:ph type="body" sz="quarter" idx="11"/>
          </p:nvPr>
        </p:nvSpPr>
        <p:spPr>
          <a:xfrm>
            <a:off x="565150" y="2384706"/>
            <a:ext cx="10904538" cy="3535327"/>
          </a:xfrm>
          <a:prstGeom prst="rect">
            <a:avLst/>
          </a:prstGeom>
        </p:spPr>
        <p:txBody>
          <a:bodyPr/>
          <a:lstStyle>
            <a:lvl1pPr marL="0" indent="0">
              <a:buNone/>
              <a:defRPr b="0" i="0">
                <a:solidFill>
                  <a:schemeClr val="tx1">
                    <a:lumMod val="85000"/>
                    <a:lumOff val="15000"/>
                  </a:schemeClr>
                </a:solidFill>
                <a:latin typeface="Gotham-MediumItalic" pitchFamily="2" charset="0"/>
                <a:cs typeface="Gotham-MediumItalic" pitchFamily="2" charset="0"/>
              </a:defRPr>
            </a:lvl1pPr>
            <a:lvl2pPr marL="457200" indent="0">
              <a:buNone/>
              <a:defRPr b="0" i="0">
                <a:solidFill>
                  <a:schemeClr val="tx1">
                    <a:lumMod val="85000"/>
                    <a:lumOff val="15000"/>
                  </a:schemeClr>
                </a:solidFill>
                <a:latin typeface="Gotham-MediumItalic" pitchFamily="2" charset="0"/>
                <a:cs typeface="Gotham-MediumItalic" pitchFamily="2" charset="0"/>
              </a:defRPr>
            </a:lvl2pPr>
            <a:lvl3pPr marL="914400" indent="0">
              <a:buNone/>
              <a:defRPr b="0" i="0">
                <a:solidFill>
                  <a:schemeClr val="tx1">
                    <a:lumMod val="85000"/>
                    <a:lumOff val="15000"/>
                  </a:schemeClr>
                </a:solidFill>
                <a:latin typeface="Gotham-MediumItalic" pitchFamily="2" charset="0"/>
                <a:cs typeface="Gotham-MediumItalic" pitchFamily="2" charset="0"/>
              </a:defRPr>
            </a:lvl3pPr>
            <a:lvl4pPr marL="1371600" indent="0">
              <a:buNone/>
              <a:defRPr b="0" i="0">
                <a:solidFill>
                  <a:schemeClr val="tx1">
                    <a:lumMod val="85000"/>
                    <a:lumOff val="15000"/>
                  </a:schemeClr>
                </a:solidFill>
                <a:latin typeface="Gotham-MediumItalic" pitchFamily="2" charset="0"/>
                <a:cs typeface="Gotham-MediumItalic" pitchFamily="2" charset="0"/>
              </a:defRPr>
            </a:lvl4pPr>
            <a:lvl5pPr marL="1828800" indent="0">
              <a:buNone/>
              <a:defRPr b="0" i="0">
                <a:solidFill>
                  <a:schemeClr val="tx1">
                    <a:lumMod val="85000"/>
                    <a:lumOff val="15000"/>
                  </a:schemeClr>
                </a:solidFill>
                <a:latin typeface="Gotham-MediumItalic" pitchFamily="2" charset="0"/>
                <a:cs typeface="Gotham-MediumItalic"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37872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blue and pink text&#10;&#10;Description automatically generated with low confidence">
            <a:extLst>
              <a:ext uri="{FF2B5EF4-FFF2-40B4-BE49-F238E27FC236}">
                <a16:creationId xmlns:a16="http://schemas.microsoft.com/office/drawing/2014/main" id="{3960B9A0-92F4-7738-CC7B-DC7666008B6D}"/>
              </a:ext>
            </a:extLst>
          </p:cNvPr>
          <p:cNvPicPr>
            <a:picLocks noChangeAspect="1"/>
          </p:cNvPicPr>
          <p:nvPr/>
        </p:nvPicPr>
        <p:blipFill>
          <a:blip r:embed="rId7"/>
          <a:stretch>
            <a:fillRect/>
          </a:stretch>
        </p:blipFill>
        <p:spPr>
          <a:xfrm>
            <a:off x="0" y="0"/>
            <a:ext cx="12192000" cy="6858000"/>
          </a:xfrm>
          <a:prstGeom prst="rect">
            <a:avLst/>
          </a:prstGeom>
        </p:spPr>
      </p:pic>
    </p:spTree>
    <p:extLst>
      <p:ext uri="{BB962C8B-B14F-4D97-AF65-F5344CB8AC3E}">
        <p14:creationId xmlns:p14="http://schemas.microsoft.com/office/powerpoint/2010/main" val="3046320778"/>
      </p:ext>
    </p:extLst>
  </p:cSld>
  <p:clrMap bg1="lt1" tx1="dk1" bg2="lt2" tx2="dk2" accent1="accent1" accent2="accent2" accent3="accent3" accent4="accent4" accent5="accent5" accent6="accent6" hlink="hlink" folHlink="folHlink"/>
  <p:sldLayoutIdLst>
    <p:sldLayoutId id="2147483658" r:id="rId1"/>
    <p:sldLayoutId id="2147483656" r:id="rId2"/>
    <p:sldLayoutId id="2147483659" r:id="rId3"/>
    <p:sldLayoutId id="2147483657" r:id="rId4"/>
    <p:sldLayoutId id="214748366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2B48C3-B8EE-0253-C102-17EABD55F934}"/>
              </a:ext>
            </a:extLst>
          </p:cNvPr>
          <p:cNvSpPr>
            <a:spLocks noGrp="1"/>
          </p:cNvSpPr>
          <p:nvPr>
            <p:ph type="body" sz="quarter" idx="10"/>
          </p:nvPr>
        </p:nvSpPr>
        <p:spPr>
          <a:xfrm>
            <a:off x="1546302" y="780590"/>
            <a:ext cx="9099394" cy="3011487"/>
          </a:xfrm>
        </p:spPr>
        <p:txBody>
          <a:bodyPr/>
          <a:lstStyle/>
          <a:p>
            <a:r>
              <a:rPr lang="en-US" sz="8000" b="0">
                <a:solidFill>
                  <a:srgbClr val="FE457C"/>
                </a:solidFill>
                <a:effectLst>
                  <a:outerShdw blurRad="50800" dist="50800" dir="5400000" algn="ctr" rotWithShape="0">
                    <a:schemeClr val="tx1"/>
                  </a:outerShdw>
                </a:effectLst>
              </a:rPr>
              <a:t>Five Prayers For</a:t>
            </a:r>
          </a:p>
          <a:p>
            <a:r>
              <a:rPr lang="en-US" sz="8000" b="0">
                <a:solidFill>
                  <a:srgbClr val="FE457C"/>
                </a:solidFill>
                <a:effectLst>
                  <a:outerShdw blurRad="50800" dist="50800" dir="5400000" algn="ctr" rotWithShape="0">
                    <a:schemeClr val="tx1"/>
                  </a:outerShdw>
                </a:effectLst>
              </a:rPr>
              <a:t>The </a:t>
            </a:r>
            <a:r>
              <a:rPr lang="en-US" sz="8000" b="0">
                <a:solidFill>
                  <a:srgbClr val="38D9E5"/>
                </a:solidFill>
                <a:effectLst>
                  <a:outerShdw blurRad="50800" dist="50800" dir="5400000" algn="ctr" rotWithShape="0">
                    <a:schemeClr val="tx1"/>
                  </a:outerShdw>
                </a:effectLst>
              </a:rPr>
              <a:t>Reset</a:t>
            </a:r>
            <a:r>
              <a:rPr lang="en-US" sz="8000" b="0">
                <a:solidFill>
                  <a:srgbClr val="FE457C"/>
                </a:solidFill>
                <a:effectLst>
                  <a:outerShdw blurRad="50800" dist="50800" dir="5400000" algn="ctr" rotWithShape="0">
                    <a:schemeClr val="tx1"/>
                  </a:outerShdw>
                </a:effectLst>
              </a:rPr>
              <a:t> I Need</a:t>
            </a:r>
          </a:p>
        </p:txBody>
      </p:sp>
      <p:sp>
        <p:nvSpPr>
          <p:cNvPr id="4" name="TextBox 3">
            <a:extLst>
              <a:ext uri="{FF2B5EF4-FFF2-40B4-BE49-F238E27FC236}">
                <a16:creationId xmlns:a16="http://schemas.microsoft.com/office/drawing/2014/main" id="{42A57C7F-72E3-73F2-5D6D-5CFB985EAF21}"/>
              </a:ext>
            </a:extLst>
          </p:cNvPr>
          <p:cNvSpPr txBox="1"/>
          <p:nvPr/>
        </p:nvSpPr>
        <p:spPr>
          <a:xfrm>
            <a:off x="1145930" y="3792077"/>
            <a:ext cx="9900139" cy="1600438"/>
          </a:xfrm>
          <a:prstGeom prst="rect">
            <a:avLst/>
          </a:prstGeom>
          <a:noFill/>
        </p:spPr>
        <p:txBody>
          <a:bodyPr wrap="square" rtlCol="0">
            <a:spAutoFit/>
          </a:bodyPr>
          <a:lstStyle/>
          <a:p>
            <a:pPr algn="ctr"/>
            <a:r>
              <a:rPr lang="en-US" sz="4000" i="1">
                <a:effectLst/>
                <a:latin typeface="Calibri" panose="020F0502020204030204" pitchFamily="34" charset="0"/>
                <a:ea typeface="Yu Mincho" panose="02020400000000000000" pitchFamily="18" charset="-128"/>
                <a:cs typeface="Calibri" panose="020F0502020204030204" pitchFamily="34" charset="0"/>
              </a:rPr>
              <a:t>Understanding the victorious life that</a:t>
            </a:r>
          </a:p>
          <a:p>
            <a:pPr algn="ctr"/>
            <a:r>
              <a:rPr lang="en-US" sz="4000" i="1">
                <a:latin typeface="Calibri" panose="020F0502020204030204" pitchFamily="34" charset="0"/>
                <a:ea typeface="Yu Mincho" panose="02020400000000000000" pitchFamily="18" charset="-128"/>
                <a:cs typeface="Calibri" panose="020F0502020204030204" pitchFamily="34" charset="0"/>
              </a:rPr>
              <a:t>t</a:t>
            </a:r>
            <a:r>
              <a:rPr lang="en-US" sz="4000" i="1">
                <a:effectLst/>
                <a:latin typeface="Calibri" panose="020F0502020204030204" pitchFamily="34" charset="0"/>
                <a:ea typeface="Yu Mincho" panose="02020400000000000000" pitchFamily="18" charset="-128"/>
                <a:cs typeface="Calibri" panose="020F0502020204030204" pitchFamily="34" charset="0"/>
              </a:rPr>
              <a:t>he Apostle Paul lived out and taught</a:t>
            </a:r>
            <a:endParaRPr lang="en-US" sz="4000">
              <a:effectLst/>
              <a:latin typeface="Calibri" panose="020F0502020204030204" pitchFamily="34" charset="0"/>
              <a:ea typeface="Yu Mincho" panose="02020400000000000000" pitchFamily="18" charset="-128"/>
              <a:cs typeface="Arial" panose="020B0604020202020204" pitchFamily="34" charset="0"/>
            </a:endParaRPr>
          </a:p>
          <a:p>
            <a:endParaRPr lang="en-US"/>
          </a:p>
        </p:txBody>
      </p:sp>
    </p:spTree>
    <p:extLst>
      <p:ext uri="{BB962C8B-B14F-4D97-AF65-F5344CB8AC3E}">
        <p14:creationId xmlns:p14="http://schemas.microsoft.com/office/powerpoint/2010/main" val="2680064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33EF10-BC44-22BE-76E7-72C7C171F640}"/>
              </a:ext>
            </a:extLst>
          </p:cNvPr>
          <p:cNvSpPr>
            <a:spLocks noGrp="1"/>
          </p:cNvSpPr>
          <p:nvPr>
            <p:ph type="body" sz="quarter" idx="10"/>
          </p:nvPr>
        </p:nvSpPr>
        <p:spPr>
          <a:xfrm>
            <a:off x="2388058" y="2268415"/>
            <a:ext cx="7415884" cy="954087"/>
          </a:xfrm>
          <a:noFill/>
        </p:spPr>
        <p:txBody>
          <a:bodyPr/>
          <a:lstStyle/>
          <a:p>
            <a:r>
              <a:rPr lang="en-US" sz="7000" b="0">
                <a:solidFill>
                  <a:srgbClr val="38D9E5"/>
                </a:solidFill>
                <a:effectLst>
                  <a:outerShdw blurRad="50800" dist="50800" dir="5400000" algn="ctr" rotWithShape="0">
                    <a:schemeClr val="tx1"/>
                  </a:outerShdw>
                </a:effectLst>
              </a:rPr>
              <a:t>God does not transform what you do not identify</a:t>
            </a:r>
          </a:p>
        </p:txBody>
      </p:sp>
      <p:sp>
        <p:nvSpPr>
          <p:cNvPr id="3" name="Text Placeholder 2">
            <a:extLst>
              <a:ext uri="{FF2B5EF4-FFF2-40B4-BE49-F238E27FC236}">
                <a16:creationId xmlns:a16="http://schemas.microsoft.com/office/drawing/2014/main" id="{6B9E60DF-4781-1AB6-E4D5-96603C0578A1}"/>
              </a:ext>
            </a:extLst>
          </p:cNvPr>
          <p:cNvSpPr>
            <a:spLocks noGrp="1"/>
          </p:cNvSpPr>
          <p:nvPr>
            <p:ph type="body" sz="quarter" idx="11"/>
          </p:nvPr>
        </p:nvSpPr>
        <p:spPr>
          <a:xfrm>
            <a:off x="1130759" y="5310555"/>
            <a:ext cx="9930482" cy="607078"/>
          </a:xfrm>
        </p:spPr>
        <p:txBody>
          <a:bodyPr/>
          <a:lstStyle/>
          <a:p>
            <a:pPr marL="0" marR="0" algn="ctr">
              <a:spcBef>
                <a:spcPts val="0"/>
              </a:spcBef>
              <a:spcAft>
                <a:spcPts val="0"/>
              </a:spcAft>
            </a:pPr>
            <a:r>
              <a:rPr lang="en-US" sz="3100">
                <a:latin typeface="Calibri" panose="020F0502020204030204" pitchFamily="34" charset="0"/>
                <a:ea typeface="Yu Mincho" panose="02020400000000000000" pitchFamily="18" charset="-128"/>
                <a:cs typeface="Calibri" panose="020F0502020204030204" pitchFamily="34" charset="0"/>
              </a:rPr>
              <a:t>1 John 1:7-9</a:t>
            </a:r>
            <a:r>
              <a:rPr lang="en-US" sz="3100">
                <a:effectLst/>
                <a:latin typeface="Calibri" panose="020F0502020204030204" pitchFamily="34" charset="0"/>
                <a:ea typeface="Yu Mincho" panose="02020400000000000000" pitchFamily="18" charset="-128"/>
                <a:cs typeface="Calibri" panose="020F0502020204030204" pitchFamily="34" charset="0"/>
              </a:rPr>
              <a:t> | </a:t>
            </a:r>
            <a:r>
              <a:rPr lang="en-US" sz="3100">
                <a:latin typeface="Calibri" panose="020F0502020204030204" pitchFamily="34" charset="0"/>
                <a:ea typeface="Yu Mincho" panose="02020400000000000000" pitchFamily="18" charset="-128"/>
                <a:cs typeface="Calibri" panose="020F0502020204030204" pitchFamily="34" charset="0"/>
              </a:rPr>
              <a:t>James 4:6-10</a:t>
            </a:r>
            <a:r>
              <a:rPr lang="en-US" sz="3100">
                <a:effectLst/>
                <a:latin typeface="Calibri" panose="020F0502020204030204" pitchFamily="34" charset="0"/>
                <a:ea typeface="Yu Mincho" panose="02020400000000000000" pitchFamily="18" charset="-128"/>
                <a:cs typeface="Calibri" panose="020F0502020204030204" pitchFamily="34" charset="0"/>
              </a:rPr>
              <a:t> | Romans 10:9-10</a:t>
            </a:r>
          </a:p>
        </p:txBody>
      </p:sp>
    </p:spTree>
    <p:extLst>
      <p:ext uri="{BB962C8B-B14F-4D97-AF65-F5344CB8AC3E}">
        <p14:creationId xmlns:p14="http://schemas.microsoft.com/office/powerpoint/2010/main" val="3502201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33EF10-BC44-22BE-76E7-72C7C171F640}"/>
              </a:ext>
            </a:extLst>
          </p:cNvPr>
          <p:cNvSpPr>
            <a:spLocks noGrp="1"/>
          </p:cNvSpPr>
          <p:nvPr>
            <p:ph type="body" sz="quarter" idx="10"/>
          </p:nvPr>
        </p:nvSpPr>
        <p:spPr>
          <a:xfrm>
            <a:off x="1899135" y="1428077"/>
            <a:ext cx="9649132" cy="954087"/>
          </a:xfrm>
        </p:spPr>
        <p:txBody>
          <a:bodyPr/>
          <a:lstStyle/>
          <a:p>
            <a:r>
              <a:rPr lang="en-US" sz="5000" b="0">
                <a:solidFill>
                  <a:srgbClr val="FE457C"/>
                </a:solidFill>
                <a:effectLst>
                  <a:outerShdw blurRad="50800" dist="50800" dir="5400000" algn="ctr" rotWithShape="0">
                    <a:schemeClr val="tx1"/>
                  </a:outerShdw>
                </a:effectLst>
              </a:rPr>
              <a:t>Jesus, lead me to the</a:t>
            </a:r>
          </a:p>
          <a:p>
            <a:r>
              <a:rPr lang="en-US" sz="5000" b="0">
                <a:solidFill>
                  <a:srgbClr val="FE457C"/>
                </a:solidFill>
                <a:effectLst>
                  <a:outerShdw blurRad="50800" dist="50800" dir="5400000" algn="ctr" rotWithShape="0">
                    <a:schemeClr val="tx1"/>
                  </a:outerShdw>
                </a:effectLst>
              </a:rPr>
              <a:t>right people for support</a:t>
            </a:r>
          </a:p>
        </p:txBody>
      </p:sp>
      <p:sp>
        <p:nvSpPr>
          <p:cNvPr id="3" name="Text Placeholder 2">
            <a:extLst>
              <a:ext uri="{FF2B5EF4-FFF2-40B4-BE49-F238E27FC236}">
                <a16:creationId xmlns:a16="http://schemas.microsoft.com/office/drawing/2014/main" id="{6B9E60DF-4781-1AB6-E4D5-96603C0578A1}"/>
              </a:ext>
            </a:extLst>
          </p:cNvPr>
          <p:cNvSpPr>
            <a:spLocks noGrp="1"/>
          </p:cNvSpPr>
          <p:nvPr>
            <p:ph type="body" sz="quarter" idx="11"/>
          </p:nvPr>
        </p:nvSpPr>
        <p:spPr>
          <a:xfrm>
            <a:off x="1899136" y="3372583"/>
            <a:ext cx="9649131" cy="3535327"/>
          </a:xfrm>
        </p:spPr>
        <p:txBody>
          <a:bodyPr/>
          <a:lstStyle/>
          <a:p>
            <a:pPr algn="ctr">
              <a:spcBef>
                <a:spcPts val="0"/>
              </a:spcBef>
            </a:pPr>
            <a:r>
              <a:rPr lang="en-US" sz="4000">
                <a:effectLst/>
                <a:latin typeface="Calibri" panose="020F0502020204030204" pitchFamily="34" charset="0"/>
                <a:ea typeface="Yu Mincho" panose="02020400000000000000" pitchFamily="18" charset="-128"/>
                <a:cs typeface="Arial" panose="020B0604020202020204" pitchFamily="34" charset="0"/>
              </a:rPr>
              <a:t>Be devoted to one another in brotherly love. Honor one another above yourselves.</a:t>
            </a:r>
            <a:r>
              <a:rPr lang="en-US" sz="4000">
                <a:latin typeface="Calibri" panose="020F0502020204030204" pitchFamily="34" charset="0"/>
                <a:ea typeface="Yu Mincho" panose="02020400000000000000" pitchFamily="18" charset="-128"/>
                <a:cs typeface="Arial" panose="020B0604020202020204" pitchFamily="34" charset="0"/>
              </a:rPr>
              <a:t> </a:t>
            </a:r>
          </a:p>
          <a:p>
            <a:pPr algn="ctr">
              <a:spcBef>
                <a:spcPts val="0"/>
              </a:spcBef>
            </a:pPr>
            <a:endParaRPr lang="en-US" sz="2000" i="1">
              <a:latin typeface="Calibri" panose="020F0502020204030204" pitchFamily="34" charset="0"/>
              <a:ea typeface="Yu Mincho" panose="02020400000000000000" pitchFamily="18" charset="-128"/>
              <a:cs typeface="Arial" panose="020B0604020202020204" pitchFamily="34" charset="0"/>
            </a:endParaRPr>
          </a:p>
          <a:p>
            <a:pPr algn="ctr">
              <a:spcBef>
                <a:spcPts val="0"/>
              </a:spcBef>
            </a:pPr>
            <a:r>
              <a:rPr lang="en-US" sz="3500" b="1">
                <a:solidFill>
                  <a:srgbClr val="38D9E5"/>
                </a:solidFill>
                <a:effectLst/>
                <a:latin typeface="Calibri" panose="020F0502020204030204" pitchFamily="34" charset="0"/>
                <a:ea typeface="Yu Mincho" panose="02020400000000000000" pitchFamily="18" charset="-128"/>
                <a:cs typeface="Calibri" panose="020F0502020204030204" pitchFamily="34" charset="0"/>
              </a:rPr>
              <a:t>[Romans 12:5]</a:t>
            </a:r>
            <a:endParaRPr lang="en-US" sz="3500" b="1">
              <a:solidFill>
                <a:srgbClr val="38D9E5"/>
              </a:solidFill>
              <a:effectLst/>
              <a:latin typeface="Calibri" panose="020F0502020204030204" pitchFamily="34" charset="0"/>
              <a:ea typeface="Yu Mincho" panose="02020400000000000000" pitchFamily="18" charset="-128"/>
              <a:cs typeface="Arial" panose="020B0604020202020204" pitchFamily="34" charset="0"/>
            </a:endParaRPr>
          </a:p>
        </p:txBody>
      </p:sp>
      <p:sp>
        <p:nvSpPr>
          <p:cNvPr id="4" name="Rectangle 3">
            <a:extLst>
              <a:ext uri="{FF2B5EF4-FFF2-40B4-BE49-F238E27FC236}">
                <a16:creationId xmlns:a16="http://schemas.microsoft.com/office/drawing/2014/main" id="{C5DEFCA0-24A3-F22F-E407-241B12E2C942}"/>
              </a:ext>
            </a:extLst>
          </p:cNvPr>
          <p:cNvSpPr/>
          <p:nvPr/>
        </p:nvSpPr>
        <p:spPr>
          <a:xfrm>
            <a:off x="0" y="0"/>
            <a:ext cx="1248508" cy="6858000"/>
          </a:xfrm>
          <a:prstGeom prst="rect">
            <a:avLst/>
          </a:prstGeom>
          <a:solidFill>
            <a:srgbClr val="38D9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38D9E5"/>
              </a:solidFill>
            </a:endParaRPr>
          </a:p>
        </p:txBody>
      </p:sp>
      <p:sp>
        <p:nvSpPr>
          <p:cNvPr id="5" name="Text Placeholder 1">
            <a:extLst>
              <a:ext uri="{FF2B5EF4-FFF2-40B4-BE49-F238E27FC236}">
                <a16:creationId xmlns:a16="http://schemas.microsoft.com/office/drawing/2014/main" id="{4F5982D6-6191-4DAE-4747-0F797975839B}"/>
              </a:ext>
            </a:extLst>
          </p:cNvPr>
          <p:cNvSpPr txBox="1">
            <a:spLocks/>
          </p:cNvSpPr>
          <p:nvPr/>
        </p:nvSpPr>
        <p:spPr>
          <a:xfrm rot="16200000">
            <a:off x="-2500252" y="2895540"/>
            <a:ext cx="6287967" cy="95408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6000" b="1" i="0" u="none" kern="1200" spc="300">
                <a:solidFill>
                  <a:srgbClr val="00DCE6"/>
                </a:solidFill>
                <a:latin typeface="FatFrank Heavy"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5000" b="0">
                <a:solidFill>
                  <a:schemeClr val="bg1"/>
                </a:solidFill>
              </a:rPr>
              <a:t>Prayers  For  Reset</a:t>
            </a:r>
          </a:p>
        </p:txBody>
      </p:sp>
    </p:spTree>
    <p:extLst>
      <p:ext uri="{BB962C8B-B14F-4D97-AF65-F5344CB8AC3E}">
        <p14:creationId xmlns:p14="http://schemas.microsoft.com/office/powerpoint/2010/main" val="3088405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33EF10-BC44-22BE-76E7-72C7C171F640}"/>
              </a:ext>
            </a:extLst>
          </p:cNvPr>
          <p:cNvSpPr>
            <a:spLocks noGrp="1"/>
          </p:cNvSpPr>
          <p:nvPr>
            <p:ph type="body" sz="quarter" idx="10"/>
          </p:nvPr>
        </p:nvSpPr>
        <p:spPr>
          <a:xfrm>
            <a:off x="2339700" y="2127738"/>
            <a:ext cx="7512600" cy="954087"/>
          </a:xfrm>
          <a:noFill/>
        </p:spPr>
        <p:txBody>
          <a:bodyPr/>
          <a:lstStyle/>
          <a:p>
            <a:r>
              <a:rPr lang="en-US" sz="5000" b="0">
                <a:solidFill>
                  <a:srgbClr val="38D9E5"/>
                </a:solidFill>
                <a:effectLst>
                  <a:outerShdw blurRad="50800" dist="50800" dir="5400000" algn="ctr" rotWithShape="0">
                    <a:schemeClr val="tx1"/>
                  </a:outerShdw>
                </a:effectLst>
              </a:rPr>
              <a:t>The pace of your healing is determined by the quality of</a:t>
            </a:r>
          </a:p>
          <a:p>
            <a:r>
              <a:rPr lang="en-US" sz="5000" b="0">
                <a:solidFill>
                  <a:srgbClr val="38D9E5"/>
                </a:solidFill>
                <a:effectLst>
                  <a:outerShdw blurRad="50800" dist="50800" dir="5400000" algn="ctr" rotWithShape="0">
                    <a:schemeClr val="tx1"/>
                  </a:outerShdw>
                </a:effectLst>
              </a:rPr>
              <a:t>your friends</a:t>
            </a:r>
          </a:p>
        </p:txBody>
      </p:sp>
      <p:sp>
        <p:nvSpPr>
          <p:cNvPr id="3" name="Text Placeholder 2">
            <a:extLst>
              <a:ext uri="{FF2B5EF4-FFF2-40B4-BE49-F238E27FC236}">
                <a16:creationId xmlns:a16="http://schemas.microsoft.com/office/drawing/2014/main" id="{6B9E60DF-4781-1AB6-E4D5-96603C0578A1}"/>
              </a:ext>
            </a:extLst>
          </p:cNvPr>
          <p:cNvSpPr>
            <a:spLocks noGrp="1"/>
          </p:cNvSpPr>
          <p:nvPr>
            <p:ph type="body" sz="quarter" idx="11"/>
          </p:nvPr>
        </p:nvSpPr>
        <p:spPr>
          <a:xfrm>
            <a:off x="1130759" y="4501662"/>
            <a:ext cx="9930482" cy="607078"/>
          </a:xfrm>
        </p:spPr>
        <p:txBody>
          <a:bodyPr/>
          <a:lstStyle/>
          <a:p>
            <a:pPr marL="0" marR="0" algn="ctr">
              <a:spcBef>
                <a:spcPts val="0"/>
              </a:spcBef>
              <a:spcAft>
                <a:spcPts val="0"/>
              </a:spcAft>
            </a:pPr>
            <a:r>
              <a:rPr lang="en-US" sz="3100">
                <a:latin typeface="Calibri" panose="020F0502020204030204" pitchFamily="34" charset="0"/>
                <a:ea typeface="Yu Mincho" panose="02020400000000000000" pitchFamily="18" charset="-128"/>
                <a:cs typeface="Calibri" panose="020F0502020204030204" pitchFamily="34" charset="0"/>
              </a:rPr>
              <a:t>Ecclesiastes 4:10-12</a:t>
            </a:r>
            <a:r>
              <a:rPr lang="en-US" sz="3100">
                <a:effectLst/>
                <a:latin typeface="Calibri" panose="020F0502020204030204" pitchFamily="34" charset="0"/>
                <a:ea typeface="Yu Mincho" panose="02020400000000000000" pitchFamily="18" charset="-128"/>
                <a:cs typeface="Calibri" panose="020F0502020204030204" pitchFamily="34" charset="0"/>
              </a:rPr>
              <a:t>| 1 Cor. 5:11</a:t>
            </a:r>
            <a:r>
              <a:rPr lang="en-US" sz="3100">
                <a:latin typeface="Calibri" panose="020F0502020204030204" pitchFamily="34" charset="0"/>
                <a:ea typeface="Yu Mincho" panose="02020400000000000000" pitchFamily="18" charset="-128"/>
                <a:cs typeface="Calibri" panose="020F0502020204030204" pitchFamily="34" charset="0"/>
              </a:rPr>
              <a:t> </a:t>
            </a:r>
            <a:r>
              <a:rPr lang="en-US" sz="3100">
                <a:effectLst/>
                <a:latin typeface="Calibri" panose="020F0502020204030204" pitchFamily="34" charset="0"/>
                <a:ea typeface="Yu Mincho" panose="02020400000000000000" pitchFamily="18" charset="-128"/>
                <a:cs typeface="Calibri" panose="020F0502020204030204" pitchFamily="34" charset="0"/>
              </a:rPr>
              <a:t>| Proverbs 12:26, 13:20</a:t>
            </a:r>
          </a:p>
        </p:txBody>
      </p:sp>
    </p:spTree>
    <p:extLst>
      <p:ext uri="{BB962C8B-B14F-4D97-AF65-F5344CB8AC3E}">
        <p14:creationId xmlns:p14="http://schemas.microsoft.com/office/powerpoint/2010/main" val="1794108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33EF10-BC44-22BE-76E7-72C7C171F640}"/>
              </a:ext>
            </a:extLst>
          </p:cNvPr>
          <p:cNvSpPr>
            <a:spLocks noGrp="1"/>
          </p:cNvSpPr>
          <p:nvPr>
            <p:ph type="body" sz="quarter" idx="10"/>
          </p:nvPr>
        </p:nvSpPr>
        <p:spPr>
          <a:xfrm>
            <a:off x="1811215" y="953292"/>
            <a:ext cx="9737054" cy="954087"/>
          </a:xfrm>
        </p:spPr>
        <p:txBody>
          <a:bodyPr/>
          <a:lstStyle/>
          <a:p>
            <a:r>
              <a:rPr lang="en-US" sz="5000" b="0">
                <a:solidFill>
                  <a:srgbClr val="FE457C"/>
                </a:solidFill>
                <a:effectLst>
                  <a:outerShdw blurRad="50800" dist="50800" dir="5400000" algn="ctr" rotWithShape="0">
                    <a:schemeClr val="tx1"/>
                  </a:outerShdw>
                </a:effectLst>
              </a:rPr>
              <a:t>Jesus, show me what to eliminate that is unhelpful or unhealthy</a:t>
            </a:r>
          </a:p>
        </p:txBody>
      </p:sp>
      <p:sp>
        <p:nvSpPr>
          <p:cNvPr id="3" name="Text Placeholder 2">
            <a:extLst>
              <a:ext uri="{FF2B5EF4-FFF2-40B4-BE49-F238E27FC236}">
                <a16:creationId xmlns:a16="http://schemas.microsoft.com/office/drawing/2014/main" id="{6B9E60DF-4781-1AB6-E4D5-96603C0578A1}"/>
              </a:ext>
            </a:extLst>
          </p:cNvPr>
          <p:cNvSpPr>
            <a:spLocks noGrp="1"/>
          </p:cNvSpPr>
          <p:nvPr>
            <p:ph type="body" sz="quarter" idx="11"/>
          </p:nvPr>
        </p:nvSpPr>
        <p:spPr>
          <a:xfrm>
            <a:off x="1811215" y="2716413"/>
            <a:ext cx="9737054" cy="3535327"/>
          </a:xfrm>
        </p:spPr>
        <p:txBody>
          <a:bodyPr/>
          <a:lstStyle/>
          <a:p>
            <a:pPr algn="ctr">
              <a:spcBef>
                <a:spcPts val="0"/>
              </a:spcBef>
            </a:pPr>
            <a:r>
              <a:rPr lang="en-US" sz="3700" i="1">
                <a:effectLst/>
                <a:latin typeface="Calibri" panose="020F0502020204030204" pitchFamily="34" charset="0"/>
                <a:ea typeface="Yu Mincho" panose="02020400000000000000" pitchFamily="18" charset="-128"/>
                <a:cs typeface="Arial" panose="020B0604020202020204" pitchFamily="34" charset="0"/>
              </a:rPr>
              <a:t>You used to walk in these ways … </a:t>
            </a:r>
          </a:p>
          <a:p>
            <a:pPr algn="ctr">
              <a:spcBef>
                <a:spcPts val="0"/>
              </a:spcBef>
            </a:pPr>
            <a:r>
              <a:rPr lang="en-US" sz="3700" i="1">
                <a:latin typeface="Calibri" panose="020F0502020204030204" pitchFamily="34" charset="0"/>
                <a:ea typeface="Yu Mincho" panose="02020400000000000000" pitchFamily="18" charset="-128"/>
                <a:cs typeface="Arial" panose="020B0604020202020204" pitchFamily="34" charset="0"/>
              </a:rPr>
              <a:t>b</a:t>
            </a:r>
            <a:r>
              <a:rPr lang="en-US" sz="3700" i="1">
                <a:effectLst/>
                <a:latin typeface="Calibri" panose="020F0502020204030204" pitchFamily="34" charset="0"/>
                <a:ea typeface="Yu Mincho" panose="02020400000000000000" pitchFamily="18" charset="-128"/>
                <a:cs typeface="Arial" panose="020B0604020202020204" pitchFamily="34" charset="0"/>
              </a:rPr>
              <a:t>ut now you must rid yourselves of all</a:t>
            </a:r>
          </a:p>
          <a:p>
            <a:pPr algn="ctr">
              <a:spcBef>
                <a:spcPts val="0"/>
              </a:spcBef>
            </a:pPr>
            <a:r>
              <a:rPr lang="en-US" sz="3700" i="1">
                <a:effectLst/>
                <a:latin typeface="Calibri" panose="020F0502020204030204" pitchFamily="34" charset="0"/>
                <a:ea typeface="Yu Mincho" panose="02020400000000000000" pitchFamily="18" charset="-128"/>
                <a:cs typeface="Arial" panose="020B0604020202020204" pitchFamily="34" charset="0"/>
              </a:rPr>
              <a:t>such things as: anger, rage, malice, slander … </a:t>
            </a:r>
          </a:p>
          <a:p>
            <a:pPr algn="ctr">
              <a:spcBef>
                <a:spcPts val="0"/>
              </a:spcBef>
            </a:pPr>
            <a:r>
              <a:rPr lang="en-US" sz="3700" i="1">
                <a:effectLst/>
                <a:latin typeface="Calibri" panose="020F0502020204030204" pitchFamily="34" charset="0"/>
                <a:ea typeface="Yu Mincho" panose="02020400000000000000" pitchFamily="18" charset="-128"/>
                <a:cs typeface="Arial" panose="020B0604020202020204" pitchFamily="34" charset="0"/>
              </a:rPr>
              <a:t>since you have taken off your old self with its practices and have put on the new self, </a:t>
            </a:r>
          </a:p>
          <a:p>
            <a:pPr algn="ctr">
              <a:spcBef>
                <a:spcPts val="0"/>
              </a:spcBef>
            </a:pPr>
            <a:r>
              <a:rPr lang="en-US" sz="3700" i="1">
                <a:effectLst/>
                <a:latin typeface="Calibri" panose="020F0502020204030204" pitchFamily="34" charset="0"/>
                <a:ea typeface="Yu Mincho" panose="02020400000000000000" pitchFamily="18" charset="-128"/>
                <a:cs typeface="Arial" panose="020B0604020202020204" pitchFamily="34" charset="0"/>
              </a:rPr>
              <a:t>which is being renewed </a:t>
            </a:r>
          </a:p>
          <a:p>
            <a:pPr algn="ctr">
              <a:spcBef>
                <a:spcPts val="0"/>
              </a:spcBef>
            </a:pPr>
            <a:endParaRPr lang="en-US" sz="2000" i="1">
              <a:effectLst/>
              <a:latin typeface="Calibri" panose="020F0502020204030204" pitchFamily="34" charset="0"/>
              <a:ea typeface="Yu Mincho" panose="02020400000000000000" pitchFamily="18" charset="-128"/>
              <a:cs typeface="Arial" panose="020B0604020202020204" pitchFamily="34" charset="0"/>
            </a:endParaRPr>
          </a:p>
          <a:p>
            <a:pPr algn="ctr">
              <a:spcBef>
                <a:spcPts val="0"/>
              </a:spcBef>
            </a:pPr>
            <a:r>
              <a:rPr lang="en-US" sz="3000" b="1">
                <a:solidFill>
                  <a:srgbClr val="38D9E5"/>
                </a:solidFill>
                <a:effectLst/>
                <a:latin typeface="Calibri" panose="020F0502020204030204" pitchFamily="34" charset="0"/>
                <a:ea typeface="Yu Mincho" panose="02020400000000000000" pitchFamily="18" charset="-128"/>
                <a:cs typeface="Calibri" panose="020F0502020204030204" pitchFamily="34" charset="0"/>
              </a:rPr>
              <a:t>[Colossians 3:7-9]</a:t>
            </a:r>
            <a:endParaRPr lang="en-US" sz="3000" b="1">
              <a:solidFill>
                <a:srgbClr val="38D9E5"/>
              </a:solidFill>
              <a:effectLst/>
              <a:latin typeface="Calibri" panose="020F0502020204030204" pitchFamily="34" charset="0"/>
              <a:ea typeface="Yu Mincho" panose="02020400000000000000" pitchFamily="18" charset="-128"/>
              <a:cs typeface="Arial" panose="020B0604020202020204" pitchFamily="34" charset="0"/>
            </a:endParaRPr>
          </a:p>
        </p:txBody>
      </p:sp>
      <p:sp>
        <p:nvSpPr>
          <p:cNvPr id="4" name="Rectangle 3">
            <a:extLst>
              <a:ext uri="{FF2B5EF4-FFF2-40B4-BE49-F238E27FC236}">
                <a16:creationId xmlns:a16="http://schemas.microsoft.com/office/drawing/2014/main" id="{D8063745-B460-9B74-3E54-EE2DAFC289D1}"/>
              </a:ext>
            </a:extLst>
          </p:cNvPr>
          <p:cNvSpPr/>
          <p:nvPr/>
        </p:nvSpPr>
        <p:spPr>
          <a:xfrm>
            <a:off x="0" y="0"/>
            <a:ext cx="1248508" cy="6858000"/>
          </a:xfrm>
          <a:prstGeom prst="rect">
            <a:avLst/>
          </a:prstGeom>
          <a:solidFill>
            <a:srgbClr val="38D9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38D9E5"/>
              </a:solidFill>
            </a:endParaRPr>
          </a:p>
        </p:txBody>
      </p:sp>
      <p:sp>
        <p:nvSpPr>
          <p:cNvPr id="5" name="Text Placeholder 1">
            <a:extLst>
              <a:ext uri="{FF2B5EF4-FFF2-40B4-BE49-F238E27FC236}">
                <a16:creationId xmlns:a16="http://schemas.microsoft.com/office/drawing/2014/main" id="{31ED6949-00B4-9D97-0490-FCC8CD13EABC}"/>
              </a:ext>
            </a:extLst>
          </p:cNvPr>
          <p:cNvSpPr txBox="1">
            <a:spLocks/>
          </p:cNvSpPr>
          <p:nvPr/>
        </p:nvSpPr>
        <p:spPr>
          <a:xfrm rot="16200000">
            <a:off x="-2500252" y="2895540"/>
            <a:ext cx="6287967" cy="95408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6000" b="1" i="0" u="none" kern="1200" spc="300">
                <a:solidFill>
                  <a:srgbClr val="00DCE6"/>
                </a:solidFill>
                <a:latin typeface="FatFrank Heavy"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5000" b="0">
                <a:solidFill>
                  <a:schemeClr val="bg1"/>
                </a:solidFill>
              </a:rPr>
              <a:t>Prayers  For  Reset</a:t>
            </a:r>
          </a:p>
        </p:txBody>
      </p:sp>
    </p:spTree>
    <p:extLst>
      <p:ext uri="{BB962C8B-B14F-4D97-AF65-F5344CB8AC3E}">
        <p14:creationId xmlns:p14="http://schemas.microsoft.com/office/powerpoint/2010/main" val="1008885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33EF10-BC44-22BE-76E7-72C7C171F640}"/>
              </a:ext>
            </a:extLst>
          </p:cNvPr>
          <p:cNvSpPr>
            <a:spLocks noGrp="1"/>
          </p:cNvSpPr>
          <p:nvPr>
            <p:ph type="body" sz="quarter" idx="10"/>
          </p:nvPr>
        </p:nvSpPr>
        <p:spPr>
          <a:xfrm>
            <a:off x="1120776" y="1023630"/>
            <a:ext cx="10904538" cy="954087"/>
          </a:xfrm>
        </p:spPr>
        <p:txBody>
          <a:bodyPr/>
          <a:lstStyle/>
          <a:p>
            <a:r>
              <a:rPr lang="en-US" sz="5000" b="0">
                <a:solidFill>
                  <a:srgbClr val="FE457C"/>
                </a:solidFill>
                <a:effectLst>
                  <a:outerShdw blurRad="50800" dist="50800" dir="5400000" algn="ctr" rotWithShape="0">
                    <a:schemeClr val="tx1"/>
                  </a:outerShdw>
                </a:effectLst>
              </a:rPr>
              <a:t>Jesus, help me keep</a:t>
            </a:r>
          </a:p>
          <a:p>
            <a:r>
              <a:rPr lang="en-US" sz="5000" b="0">
                <a:solidFill>
                  <a:srgbClr val="FE457C"/>
                </a:solidFill>
                <a:effectLst>
                  <a:outerShdw blurRad="50800" dist="50800" dir="5400000" algn="ctr" rotWithShape="0">
                    <a:schemeClr val="tx1"/>
                  </a:outerShdw>
                </a:effectLst>
              </a:rPr>
              <a:t>my eyes focused on You!</a:t>
            </a:r>
          </a:p>
        </p:txBody>
      </p:sp>
      <p:sp>
        <p:nvSpPr>
          <p:cNvPr id="3" name="Text Placeholder 2">
            <a:extLst>
              <a:ext uri="{FF2B5EF4-FFF2-40B4-BE49-F238E27FC236}">
                <a16:creationId xmlns:a16="http://schemas.microsoft.com/office/drawing/2014/main" id="{6B9E60DF-4781-1AB6-E4D5-96603C0578A1}"/>
              </a:ext>
            </a:extLst>
          </p:cNvPr>
          <p:cNvSpPr>
            <a:spLocks noGrp="1"/>
          </p:cNvSpPr>
          <p:nvPr>
            <p:ph type="body" sz="quarter" idx="11"/>
          </p:nvPr>
        </p:nvSpPr>
        <p:spPr>
          <a:xfrm>
            <a:off x="1873892" y="2772748"/>
            <a:ext cx="9526038" cy="3535327"/>
          </a:xfrm>
        </p:spPr>
        <p:txBody>
          <a:bodyPr/>
          <a:lstStyle/>
          <a:p>
            <a:pPr marL="0" marR="0" algn="ctr">
              <a:spcBef>
                <a:spcPts val="0"/>
              </a:spcBef>
              <a:spcAft>
                <a:spcPts val="0"/>
              </a:spcAft>
            </a:pPr>
            <a:r>
              <a:rPr lang="en-US" sz="3700">
                <a:effectLst/>
                <a:latin typeface="Calibri" panose="020F0502020204030204" pitchFamily="34" charset="0"/>
                <a:ea typeface="Yu Mincho" panose="02020400000000000000" pitchFamily="18" charset="-128"/>
                <a:cs typeface="Arial" panose="020B0604020202020204" pitchFamily="34" charset="0"/>
              </a:rPr>
              <a:t>I have been crucified with Christ and I no longer live, but Christ lives in me. The life I live in the body, I live by faith in the Son of God, who loved me and gave himself for me.</a:t>
            </a:r>
          </a:p>
          <a:p>
            <a:pPr marL="0" marR="0" algn="ctr">
              <a:spcBef>
                <a:spcPts val="0"/>
              </a:spcBef>
              <a:spcAft>
                <a:spcPts val="0"/>
              </a:spcAft>
            </a:pPr>
            <a:endParaRPr lang="en-US" sz="3700">
              <a:solidFill>
                <a:srgbClr val="38D9E5"/>
              </a:solidFill>
              <a:latin typeface="Calibri" panose="020F0502020204030204" pitchFamily="34" charset="0"/>
              <a:ea typeface="Yu Mincho" panose="02020400000000000000" pitchFamily="18" charset="-128"/>
              <a:cs typeface="Arial" panose="020B0604020202020204" pitchFamily="34" charset="0"/>
            </a:endParaRPr>
          </a:p>
          <a:p>
            <a:pPr marL="0" marR="0" algn="ctr">
              <a:spcBef>
                <a:spcPts val="0"/>
              </a:spcBef>
              <a:spcAft>
                <a:spcPts val="0"/>
              </a:spcAft>
            </a:pPr>
            <a:r>
              <a:rPr lang="en-US" sz="3500" b="1">
                <a:solidFill>
                  <a:srgbClr val="38D9E5"/>
                </a:solidFill>
                <a:effectLst/>
                <a:latin typeface="Calibri" panose="020F0502020204030204" pitchFamily="34" charset="0"/>
                <a:ea typeface="Yu Mincho" panose="02020400000000000000" pitchFamily="18" charset="-128"/>
                <a:cs typeface="Calibri" panose="020F0502020204030204" pitchFamily="34" charset="0"/>
              </a:rPr>
              <a:t>[Galatians 2:20]</a:t>
            </a:r>
            <a:endParaRPr lang="en-US" sz="3500" b="1">
              <a:solidFill>
                <a:srgbClr val="38D9E5"/>
              </a:solidFill>
              <a:effectLst/>
              <a:latin typeface="Calibri" panose="020F0502020204030204" pitchFamily="34" charset="0"/>
              <a:ea typeface="Yu Mincho" panose="02020400000000000000" pitchFamily="18" charset="-128"/>
              <a:cs typeface="Arial" panose="020B0604020202020204" pitchFamily="34" charset="0"/>
            </a:endParaRPr>
          </a:p>
        </p:txBody>
      </p:sp>
      <p:sp>
        <p:nvSpPr>
          <p:cNvPr id="4" name="Rectangle 3">
            <a:extLst>
              <a:ext uri="{FF2B5EF4-FFF2-40B4-BE49-F238E27FC236}">
                <a16:creationId xmlns:a16="http://schemas.microsoft.com/office/drawing/2014/main" id="{7EA1486E-992B-7232-183C-BFE7D36C7C50}"/>
              </a:ext>
            </a:extLst>
          </p:cNvPr>
          <p:cNvSpPr/>
          <p:nvPr/>
        </p:nvSpPr>
        <p:spPr>
          <a:xfrm>
            <a:off x="0" y="0"/>
            <a:ext cx="1248508" cy="6858000"/>
          </a:xfrm>
          <a:prstGeom prst="rect">
            <a:avLst/>
          </a:prstGeom>
          <a:solidFill>
            <a:srgbClr val="38D9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38D9E5"/>
              </a:solidFill>
            </a:endParaRPr>
          </a:p>
        </p:txBody>
      </p:sp>
      <p:sp>
        <p:nvSpPr>
          <p:cNvPr id="5" name="Text Placeholder 1">
            <a:extLst>
              <a:ext uri="{FF2B5EF4-FFF2-40B4-BE49-F238E27FC236}">
                <a16:creationId xmlns:a16="http://schemas.microsoft.com/office/drawing/2014/main" id="{2D361293-461A-A47A-5E12-47B9DC4B9F6D}"/>
              </a:ext>
            </a:extLst>
          </p:cNvPr>
          <p:cNvSpPr txBox="1">
            <a:spLocks/>
          </p:cNvSpPr>
          <p:nvPr/>
        </p:nvSpPr>
        <p:spPr>
          <a:xfrm rot="16200000">
            <a:off x="-2500252" y="2895540"/>
            <a:ext cx="6287967" cy="95408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6000" b="1" i="0" u="none" kern="1200" spc="300">
                <a:solidFill>
                  <a:srgbClr val="00DCE6"/>
                </a:solidFill>
                <a:latin typeface="FatFrank Heavy"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5000" b="0">
                <a:solidFill>
                  <a:schemeClr val="bg1"/>
                </a:solidFill>
              </a:rPr>
              <a:t>Prayers  For  Reset</a:t>
            </a:r>
          </a:p>
        </p:txBody>
      </p:sp>
    </p:spTree>
    <p:extLst>
      <p:ext uri="{BB962C8B-B14F-4D97-AF65-F5344CB8AC3E}">
        <p14:creationId xmlns:p14="http://schemas.microsoft.com/office/powerpoint/2010/main" val="3192159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33EF10-BC44-22BE-76E7-72C7C171F640}"/>
              </a:ext>
            </a:extLst>
          </p:cNvPr>
          <p:cNvSpPr>
            <a:spLocks noGrp="1"/>
          </p:cNvSpPr>
          <p:nvPr>
            <p:ph type="body" sz="quarter" idx="10"/>
          </p:nvPr>
        </p:nvSpPr>
        <p:spPr>
          <a:xfrm>
            <a:off x="526773" y="672100"/>
            <a:ext cx="10904538" cy="954087"/>
          </a:xfrm>
        </p:spPr>
        <p:txBody>
          <a:bodyPr/>
          <a:lstStyle/>
          <a:p>
            <a:r>
              <a:rPr lang="en-US" sz="5000" b="0">
                <a:solidFill>
                  <a:srgbClr val="FE457C"/>
                </a:solidFill>
                <a:effectLst>
                  <a:outerShdw blurRad="50800" dist="50800" dir="5400000" algn="ctr" rotWithShape="0">
                    <a:schemeClr val="tx1"/>
                  </a:outerShdw>
                </a:effectLst>
              </a:rPr>
              <a:t>Isaiah 54:10-12,14 (GN)</a:t>
            </a:r>
          </a:p>
        </p:txBody>
      </p:sp>
      <p:sp>
        <p:nvSpPr>
          <p:cNvPr id="3" name="Text Placeholder 2">
            <a:extLst>
              <a:ext uri="{FF2B5EF4-FFF2-40B4-BE49-F238E27FC236}">
                <a16:creationId xmlns:a16="http://schemas.microsoft.com/office/drawing/2014/main" id="{6B9E60DF-4781-1AB6-E4D5-96603C0578A1}"/>
              </a:ext>
            </a:extLst>
          </p:cNvPr>
          <p:cNvSpPr>
            <a:spLocks noGrp="1"/>
          </p:cNvSpPr>
          <p:nvPr>
            <p:ph type="body" sz="quarter" idx="11"/>
          </p:nvPr>
        </p:nvSpPr>
        <p:spPr>
          <a:xfrm>
            <a:off x="643731" y="1893207"/>
            <a:ext cx="10904538" cy="3535327"/>
          </a:xfrm>
        </p:spPr>
        <p:txBody>
          <a:bodyPr/>
          <a:lstStyle/>
          <a:p>
            <a:pPr algn="just">
              <a:spcBef>
                <a:spcPts val="0"/>
              </a:spcBef>
            </a:pPr>
            <a:r>
              <a:rPr lang="en-US" sz="3700">
                <a:effectLst/>
                <a:latin typeface="Calibri" panose="020F0502020204030204" pitchFamily="34" charset="0"/>
                <a:ea typeface="Yu Mincho" panose="02020400000000000000" pitchFamily="18" charset="-128"/>
                <a:cs typeface="Arial" panose="020B0604020202020204" pitchFamily="34" charset="0"/>
              </a:rPr>
              <a:t>The mountains may shake, and the hills be removed, but my kindness will never depart from you. My promise of peace will never change,” says the Lord, who has compassion on you.“ You suffering, comfortless, storm-ravaged city! I will rebuild your city with precious stones. I will </a:t>
            </a:r>
            <a:r>
              <a:rPr lang="en-US" sz="3700" b="1">
                <a:solidFill>
                  <a:srgbClr val="FE457C"/>
                </a:solidFill>
                <a:effectLst/>
                <a:latin typeface="Calibri" panose="020F0502020204030204" pitchFamily="34" charset="0"/>
                <a:ea typeface="Yu Mincho" panose="02020400000000000000" pitchFamily="18" charset="-128"/>
                <a:cs typeface="Arial" panose="020B0604020202020204" pitchFamily="34" charset="0"/>
              </a:rPr>
              <a:t>reset</a:t>
            </a:r>
            <a:r>
              <a:rPr lang="en-US" sz="3700">
                <a:effectLst/>
                <a:latin typeface="Calibri" panose="020F0502020204030204" pitchFamily="34" charset="0"/>
                <a:ea typeface="Yu Mincho" panose="02020400000000000000" pitchFamily="18" charset="-128"/>
                <a:cs typeface="Arial" panose="020B0604020202020204" pitchFamily="34" charset="0"/>
              </a:rPr>
              <a:t> your foundations with sapphires… You will be established in righteousness. You will be far from oppression, so you will not be afraid. </a:t>
            </a:r>
          </a:p>
          <a:p>
            <a:pPr algn="just">
              <a:spcBef>
                <a:spcPts val="0"/>
              </a:spcBef>
            </a:pPr>
            <a:endParaRPr lang="en-US" sz="4000">
              <a:solidFill>
                <a:srgbClr val="38D9E5"/>
              </a:solidFill>
              <a:effectLst/>
              <a:latin typeface="Calibri" panose="020F0502020204030204" pitchFamily="34" charset="0"/>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934314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33EF10-BC44-22BE-76E7-72C7C171F640}"/>
              </a:ext>
            </a:extLst>
          </p:cNvPr>
          <p:cNvSpPr>
            <a:spLocks noGrp="1"/>
          </p:cNvSpPr>
          <p:nvPr>
            <p:ph type="body" sz="quarter" idx="10"/>
          </p:nvPr>
        </p:nvSpPr>
        <p:spPr>
          <a:xfrm>
            <a:off x="1701209" y="620144"/>
            <a:ext cx="7996996" cy="954087"/>
          </a:xfrm>
        </p:spPr>
        <p:txBody>
          <a:bodyPr/>
          <a:lstStyle/>
          <a:p>
            <a:pPr algn="l"/>
            <a:r>
              <a:rPr lang="en-US" sz="5000" b="0">
                <a:solidFill>
                  <a:srgbClr val="38D9E5"/>
                </a:solidFill>
                <a:effectLst>
                  <a:outerShdw blurRad="50800" dist="50800" dir="5400000" algn="ctr" rotWithShape="0">
                    <a:schemeClr val="tx1"/>
                  </a:outerShdw>
                </a:effectLst>
              </a:rPr>
              <a:t>Dear Jesus,</a:t>
            </a:r>
          </a:p>
        </p:txBody>
      </p:sp>
      <p:sp>
        <p:nvSpPr>
          <p:cNvPr id="3" name="Text Placeholder 2">
            <a:extLst>
              <a:ext uri="{FF2B5EF4-FFF2-40B4-BE49-F238E27FC236}">
                <a16:creationId xmlns:a16="http://schemas.microsoft.com/office/drawing/2014/main" id="{6B9E60DF-4781-1AB6-E4D5-96603C0578A1}"/>
              </a:ext>
            </a:extLst>
          </p:cNvPr>
          <p:cNvSpPr>
            <a:spLocks noGrp="1"/>
          </p:cNvSpPr>
          <p:nvPr>
            <p:ph type="body" sz="quarter" idx="11"/>
          </p:nvPr>
        </p:nvSpPr>
        <p:spPr>
          <a:xfrm>
            <a:off x="1701209" y="1467905"/>
            <a:ext cx="10292317" cy="3535327"/>
          </a:xfrm>
        </p:spPr>
        <p:txBody>
          <a:bodyPr/>
          <a:lstStyle/>
          <a:p>
            <a:pPr>
              <a:lnSpc>
                <a:spcPct val="150000"/>
              </a:lnSpc>
              <a:spcBef>
                <a:spcPts val="0"/>
              </a:spcBef>
            </a:pPr>
            <a:r>
              <a:rPr lang="en-US" sz="4000">
                <a:solidFill>
                  <a:srgbClr val="FE457C"/>
                </a:solidFill>
                <a:effectLst>
                  <a:outerShdw blurRad="50800" dist="50800" dir="5400000" algn="ctr" rotWithShape="0">
                    <a:schemeClr val="tx1"/>
                  </a:outerShdw>
                </a:effectLst>
                <a:latin typeface="FatFrank Heavy" pitchFamily="2" charset="77"/>
                <a:ea typeface="Yu Mincho" panose="02020400000000000000" pitchFamily="18" charset="-128"/>
                <a:cs typeface="Arial" panose="020B0604020202020204" pitchFamily="34" charset="0"/>
              </a:rPr>
              <a:t>Do something new in me</a:t>
            </a:r>
          </a:p>
          <a:p>
            <a:pPr>
              <a:lnSpc>
                <a:spcPct val="150000"/>
              </a:lnSpc>
              <a:spcBef>
                <a:spcPts val="0"/>
              </a:spcBef>
            </a:pPr>
            <a:r>
              <a:rPr lang="en-US" sz="4000">
                <a:solidFill>
                  <a:srgbClr val="FE457C"/>
                </a:solidFill>
                <a:effectLst>
                  <a:outerShdw blurRad="50800" dist="50800" dir="5400000" algn="ctr" rotWithShape="0">
                    <a:schemeClr val="tx1"/>
                  </a:outerShdw>
                </a:effectLst>
                <a:latin typeface="FatFrank Heavy" pitchFamily="2" charset="77"/>
                <a:ea typeface="Yu Mincho" panose="02020400000000000000" pitchFamily="18" charset="-128"/>
                <a:cs typeface="Arial" panose="020B0604020202020204" pitchFamily="34" charset="0"/>
              </a:rPr>
              <a:t>Show me what specifically to change</a:t>
            </a:r>
          </a:p>
          <a:p>
            <a:pPr>
              <a:lnSpc>
                <a:spcPct val="150000"/>
              </a:lnSpc>
              <a:spcBef>
                <a:spcPts val="0"/>
              </a:spcBef>
            </a:pPr>
            <a:r>
              <a:rPr lang="en-US" sz="4000">
                <a:solidFill>
                  <a:srgbClr val="FE457C"/>
                </a:solidFill>
                <a:effectLst>
                  <a:outerShdw blurRad="50800" dist="50800" dir="5400000" algn="ctr" rotWithShape="0">
                    <a:schemeClr val="tx1"/>
                  </a:outerShdw>
                </a:effectLst>
                <a:latin typeface="FatFrank Heavy" pitchFamily="2" charset="77"/>
                <a:ea typeface="Yu Mincho" panose="02020400000000000000" pitchFamily="18" charset="-128"/>
                <a:cs typeface="Arial" panose="020B0604020202020204" pitchFamily="34" charset="0"/>
              </a:rPr>
              <a:t>Lead me to the right people for support</a:t>
            </a:r>
          </a:p>
          <a:p>
            <a:pPr>
              <a:lnSpc>
                <a:spcPct val="150000"/>
              </a:lnSpc>
              <a:spcBef>
                <a:spcPts val="0"/>
              </a:spcBef>
            </a:pPr>
            <a:r>
              <a:rPr lang="en-US" sz="4000">
                <a:solidFill>
                  <a:srgbClr val="FE457C"/>
                </a:solidFill>
                <a:effectLst>
                  <a:outerShdw blurRad="50800" dist="50800" dir="5400000" algn="ctr" rotWithShape="0">
                    <a:schemeClr val="tx1"/>
                  </a:outerShdw>
                </a:effectLst>
                <a:latin typeface="FatFrank Heavy" pitchFamily="2" charset="77"/>
                <a:ea typeface="Yu Mincho" panose="02020400000000000000" pitchFamily="18" charset="-128"/>
                <a:cs typeface="Arial" panose="020B0604020202020204" pitchFamily="34" charset="0"/>
              </a:rPr>
              <a:t>Show me what to eliminate</a:t>
            </a:r>
          </a:p>
          <a:p>
            <a:pPr>
              <a:lnSpc>
                <a:spcPct val="150000"/>
              </a:lnSpc>
              <a:spcBef>
                <a:spcPts val="0"/>
              </a:spcBef>
            </a:pPr>
            <a:r>
              <a:rPr lang="en-US" sz="4000">
                <a:solidFill>
                  <a:srgbClr val="FE457C"/>
                </a:solidFill>
                <a:effectLst>
                  <a:outerShdw blurRad="50800" dist="50800" dir="5400000" algn="ctr" rotWithShape="0">
                    <a:schemeClr val="tx1"/>
                  </a:outerShdw>
                </a:effectLst>
                <a:latin typeface="FatFrank Heavy" pitchFamily="2" charset="77"/>
                <a:ea typeface="Yu Mincho" panose="02020400000000000000" pitchFamily="18" charset="-128"/>
                <a:cs typeface="Arial" panose="020B0604020202020204" pitchFamily="34" charset="0"/>
              </a:rPr>
              <a:t>Keep my eyes fixed on You</a:t>
            </a:r>
          </a:p>
          <a:p>
            <a:pPr>
              <a:spcBef>
                <a:spcPts val="0"/>
              </a:spcBef>
            </a:pPr>
            <a:endParaRPr lang="en-US" sz="4000">
              <a:solidFill>
                <a:srgbClr val="38D9E5"/>
              </a:solidFill>
              <a:effectLst/>
              <a:latin typeface="Calibri" panose="020F0502020204030204" pitchFamily="34" charset="0"/>
              <a:ea typeface="Yu Mincho" panose="02020400000000000000" pitchFamily="18" charset="-128"/>
              <a:cs typeface="Arial" panose="020B0604020202020204" pitchFamily="34" charset="0"/>
            </a:endParaRPr>
          </a:p>
        </p:txBody>
      </p:sp>
      <p:sp>
        <p:nvSpPr>
          <p:cNvPr id="6" name="Rectangle 5">
            <a:extLst>
              <a:ext uri="{FF2B5EF4-FFF2-40B4-BE49-F238E27FC236}">
                <a16:creationId xmlns:a16="http://schemas.microsoft.com/office/drawing/2014/main" id="{DC7657B9-4294-9E40-A5BD-9809FF20A54D}"/>
              </a:ext>
            </a:extLst>
          </p:cNvPr>
          <p:cNvSpPr/>
          <p:nvPr/>
        </p:nvSpPr>
        <p:spPr>
          <a:xfrm>
            <a:off x="0" y="0"/>
            <a:ext cx="1248508" cy="6858000"/>
          </a:xfrm>
          <a:prstGeom prst="rect">
            <a:avLst/>
          </a:prstGeom>
          <a:solidFill>
            <a:srgbClr val="38D9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38D9E5"/>
              </a:solidFill>
            </a:endParaRPr>
          </a:p>
        </p:txBody>
      </p:sp>
      <p:sp>
        <p:nvSpPr>
          <p:cNvPr id="7" name="Text Placeholder 1">
            <a:extLst>
              <a:ext uri="{FF2B5EF4-FFF2-40B4-BE49-F238E27FC236}">
                <a16:creationId xmlns:a16="http://schemas.microsoft.com/office/drawing/2014/main" id="{BA1C5E8A-9ED6-6B09-9456-4094FAF23DE8}"/>
              </a:ext>
            </a:extLst>
          </p:cNvPr>
          <p:cNvSpPr txBox="1">
            <a:spLocks/>
          </p:cNvSpPr>
          <p:nvPr/>
        </p:nvSpPr>
        <p:spPr>
          <a:xfrm rot="16200000">
            <a:off x="-2500252" y="2895540"/>
            <a:ext cx="6287967" cy="95408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6000" b="1" i="0" u="none" kern="1200" spc="300">
                <a:solidFill>
                  <a:srgbClr val="00DCE6"/>
                </a:solidFill>
                <a:latin typeface="FatFrank Heavy"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5000" b="0">
                <a:solidFill>
                  <a:schemeClr val="bg1"/>
                </a:solidFill>
              </a:rPr>
              <a:t>Prayers  For  Reset</a:t>
            </a:r>
          </a:p>
        </p:txBody>
      </p:sp>
    </p:spTree>
    <p:extLst>
      <p:ext uri="{BB962C8B-B14F-4D97-AF65-F5344CB8AC3E}">
        <p14:creationId xmlns:p14="http://schemas.microsoft.com/office/powerpoint/2010/main" val="2006828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33EF10-BC44-22BE-76E7-72C7C171F640}"/>
              </a:ext>
            </a:extLst>
          </p:cNvPr>
          <p:cNvSpPr>
            <a:spLocks noGrp="1"/>
          </p:cNvSpPr>
          <p:nvPr>
            <p:ph type="body" sz="quarter" idx="10"/>
          </p:nvPr>
        </p:nvSpPr>
        <p:spPr>
          <a:xfrm>
            <a:off x="565150" y="460923"/>
            <a:ext cx="10904538" cy="954087"/>
          </a:xfrm>
        </p:spPr>
        <p:txBody>
          <a:bodyPr/>
          <a:lstStyle/>
          <a:p>
            <a:r>
              <a:rPr lang="en-US">
                <a:effectLst>
                  <a:outerShdw blurRad="50800" dist="50800" dir="5400000" algn="ctr" rotWithShape="0">
                    <a:schemeClr val="tx1"/>
                  </a:outerShdw>
                </a:effectLst>
              </a:rPr>
              <a:t>Acts 18:18,22-23</a:t>
            </a:r>
          </a:p>
        </p:txBody>
      </p:sp>
      <p:sp>
        <p:nvSpPr>
          <p:cNvPr id="3" name="Text Placeholder 2">
            <a:extLst>
              <a:ext uri="{FF2B5EF4-FFF2-40B4-BE49-F238E27FC236}">
                <a16:creationId xmlns:a16="http://schemas.microsoft.com/office/drawing/2014/main" id="{6B9E60DF-4781-1AB6-E4D5-96603C0578A1}"/>
              </a:ext>
            </a:extLst>
          </p:cNvPr>
          <p:cNvSpPr>
            <a:spLocks noGrp="1"/>
          </p:cNvSpPr>
          <p:nvPr>
            <p:ph type="body" sz="quarter" idx="11"/>
          </p:nvPr>
        </p:nvSpPr>
        <p:spPr>
          <a:xfrm>
            <a:off x="565150" y="1661336"/>
            <a:ext cx="10904538" cy="3535327"/>
          </a:xfrm>
        </p:spPr>
        <p:txBody>
          <a:bodyPr/>
          <a:lstStyle/>
          <a:p>
            <a:pPr algn="just"/>
            <a:r>
              <a:rPr lang="en-US" sz="4000">
                <a:latin typeface="+mn-lt"/>
              </a:rPr>
              <a:t>[At the end of Paul’s second missionary journey] Paul stayed on in Corinth for some time. Then he left the brothers and sailed for Syria …</a:t>
            </a:r>
            <a:r>
              <a:rPr lang="en-US" sz="4000" baseline="30000">
                <a:latin typeface="+mn-lt"/>
              </a:rPr>
              <a:t>22</a:t>
            </a:r>
            <a:r>
              <a:rPr lang="en-US" sz="4000">
                <a:latin typeface="+mn-lt"/>
              </a:rPr>
              <a:t> When he landed at Caesarea, he went up and greeted the church [in Jerusalem] and then went down to Antioch [his home church]. </a:t>
            </a:r>
            <a:r>
              <a:rPr lang="en-US" sz="4000" baseline="30000">
                <a:latin typeface="+mn-lt"/>
              </a:rPr>
              <a:t>23</a:t>
            </a:r>
            <a:r>
              <a:rPr lang="en-US" sz="4000">
                <a:latin typeface="+mn-lt"/>
              </a:rPr>
              <a:t> After spending some time in Antioch, Paul [again] set out from there…</a:t>
            </a:r>
            <a:endParaRPr lang="en-US"/>
          </a:p>
        </p:txBody>
      </p:sp>
    </p:spTree>
    <p:extLst>
      <p:ext uri="{BB962C8B-B14F-4D97-AF65-F5344CB8AC3E}">
        <p14:creationId xmlns:p14="http://schemas.microsoft.com/office/powerpoint/2010/main" val="601522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9E60DF-4781-1AB6-E4D5-96603C0578A1}"/>
              </a:ext>
            </a:extLst>
          </p:cNvPr>
          <p:cNvSpPr>
            <a:spLocks noGrp="1"/>
          </p:cNvSpPr>
          <p:nvPr>
            <p:ph type="body" sz="quarter" idx="11"/>
          </p:nvPr>
        </p:nvSpPr>
        <p:spPr>
          <a:xfrm>
            <a:off x="643731" y="424373"/>
            <a:ext cx="5630391" cy="5717418"/>
          </a:xfrm>
        </p:spPr>
        <p:txBody>
          <a:bodyPr/>
          <a:lstStyle/>
          <a:p>
            <a:pPr algn="just"/>
            <a:r>
              <a:rPr lang="en-US" sz="4000" b="1">
                <a:solidFill>
                  <a:srgbClr val="FE457C"/>
                </a:solidFill>
                <a:latin typeface="Calibri" panose="020F0502020204030204" pitchFamily="34" charset="0"/>
                <a:ea typeface="Yu Mincho" panose="02020400000000000000" pitchFamily="18" charset="-128"/>
                <a:cs typeface="Arial" panose="020B0604020202020204" pitchFamily="34" charset="0"/>
              </a:rPr>
              <a:t>First Journey (c13-14)</a:t>
            </a:r>
          </a:p>
          <a:p>
            <a:pPr algn="just"/>
            <a:r>
              <a:rPr lang="en-US" sz="3500">
                <a:latin typeface="Calibri" panose="020F0502020204030204" pitchFamily="34" charset="0"/>
                <a:ea typeface="Yu Mincho" panose="02020400000000000000" pitchFamily="18" charset="-128"/>
                <a:cs typeface="Arial" panose="020B0604020202020204" pitchFamily="34" charset="0"/>
              </a:rPr>
              <a:t>- 1400 miles / 53 Travel Days</a:t>
            </a:r>
          </a:p>
          <a:p>
            <a:pPr algn="just"/>
            <a:r>
              <a:rPr lang="en-US" sz="3500">
                <a:latin typeface="Calibri" panose="020F0502020204030204" pitchFamily="34" charset="0"/>
                <a:ea typeface="Yu Mincho" panose="02020400000000000000" pitchFamily="18" charset="-128"/>
                <a:cs typeface="Arial" panose="020B0604020202020204" pitchFamily="34" charset="0"/>
              </a:rPr>
              <a:t>- Starts at least four churches</a:t>
            </a:r>
          </a:p>
          <a:p>
            <a:pPr algn="just"/>
            <a:r>
              <a:rPr lang="en-US" sz="3500">
                <a:latin typeface="Calibri" panose="020F0502020204030204" pitchFamily="34" charset="0"/>
                <a:ea typeface="Yu Mincho" panose="02020400000000000000" pitchFamily="18" charset="-128"/>
                <a:cs typeface="Arial" panose="020B0604020202020204" pitchFamily="34" charset="0"/>
              </a:rPr>
              <a:t>- Driven out of 3 cities</a:t>
            </a:r>
          </a:p>
          <a:p>
            <a:pPr algn="just"/>
            <a:r>
              <a:rPr lang="en-US" sz="3500">
                <a:latin typeface="Calibri" panose="020F0502020204030204" pitchFamily="34" charset="0"/>
                <a:ea typeface="Yu Mincho" panose="02020400000000000000" pitchFamily="18" charset="-128"/>
                <a:cs typeface="Arial" panose="020B0604020202020204" pitchFamily="34" charset="0"/>
              </a:rPr>
              <a:t>- Nearly stoned to death</a:t>
            </a:r>
          </a:p>
          <a:p>
            <a:pPr algn="just"/>
            <a:r>
              <a:rPr lang="en-US" sz="3500">
                <a:latin typeface="Calibri" panose="020F0502020204030204" pitchFamily="34" charset="0"/>
                <a:ea typeface="Yu Mincho" panose="02020400000000000000" pitchFamily="18" charset="-128"/>
                <a:cs typeface="Arial" panose="020B0604020202020204" pitchFamily="34" charset="0"/>
              </a:rPr>
              <a:t>- Gentiles become believers</a:t>
            </a:r>
          </a:p>
          <a:p>
            <a:pPr algn="just"/>
            <a:r>
              <a:rPr lang="en-US" sz="3500">
                <a:latin typeface="Calibri" panose="020F0502020204030204" pitchFamily="34" charset="0"/>
                <a:ea typeface="Yu Mincho" panose="02020400000000000000" pitchFamily="18" charset="-128"/>
                <a:cs typeface="Arial" panose="020B0604020202020204" pitchFamily="34" charset="0"/>
              </a:rPr>
              <a:t>- Opposed by strict jews</a:t>
            </a:r>
          </a:p>
          <a:p>
            <a:pPr algn="just"/>
            <a:r>
              <a:rPr lang="en-US" sz="3500">
                <a:latin typeface="Calibri" panose="020F0502020204030204" pitchFamily="34" charset="0"/>
                <a:ea typeface="Yu Mincho" panose="02020400000000000000" pitchFamily="18" charset="-128"/>
                <a:cs typeface="Arial" panose="020B0604020202020204" pitchFamily="34" charset="0"/>
              </a:rPr>
              <a:t>- Barnabas close partners </a:t>
            </a:r>
          </a:p>
          <a:p>
            <a:pPr algn="just"/>
            <a:r>
              <a:rPr lang="en-US" sz="3500">
                <a:latin typeface="Calibri" panose="020F0502020204030204" pitchFamily="34" charset="0"/>
                <a:ea typeface="Yu Mincho" panose="02020400000000000000" pitchFamily="18" charset="-128"/>
                <a:cs typeface="Arial" panose="020B0604020202020204" pitchFamily="34" charset="0"/>
              </a:rPr>
              <a:t>- John Mark leaves him</a:t>
            </a:r>
          </a:p>
          <a:p>
            <a:pPr algn="just"/>
            <a:endParaRPr lang="en-US" sz="4000" i="1">
              <a:latin typeface="Calibri" panose="020F0502020204030204" pitchFamily="34" charset="0"/>
              <a:ea typeface="Yu Mincho" panose="02020400000000000000" pitchFamily="18" charset="-128"/>
              <a:cs typeface="Arial" panose="020B0604020202020204" pitchFamily="34" charset="0"/>
            </a:endParaRPr>
          </a:p>
        </p:txBody>
      </p:sp>
      <p:sp>
        <p:nvSpPr>
          <p:cNvPr id="6" name="Text Placeholder 2">
            <a:extLst>
              <a:ext uri="{FF2B5EF4-FFF2-40B4-BE49-F238E27FC236}">
                <a16:creationId xmlns:a16="http://schemas.microsoft.com/office/drawing/2014/main" id="{07DE03BE-82E6-1069-F668-FF2B8FD68A9D}"/>
              </a:ext>
            </a:extLst>
          </p:cNvPr>
          <p:cNvSpPr txBox="1">
            <a:spLocks/>
          </p:cNvSpPr>
          <p:nvPr/>
        </p:nvSpPr>
        <p:spPr>
          <a:xfrm>
            <a:off x="6262577" y="425163"/>
            <a:ext cx="5618846" cy="353532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lumMod val="85000"/>
                    <a:lumOff val="15000"/>
                  </a:schemeClr>
                </a:solidFill>
                <a:latin typeface="Gotham-MediumItalic" pitchFamily="2" charset="0"/>
                <a:ea typeface="+mn-ea"/>
                <a:cs typeface="Gotham-MediumItalic"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lumMod val="85000"/>
                    <a:lumOff val="15000"/>
                  </a:schemeClr>
                </a:solidFill>
                <a:latin typeface="Gotham-MediumItalic" pitchFamily="2" charset="0"/>
                <a:ea typeface="+mn-ea"/>
                <a:cs typeface="Gotham-MediumItalic" pitchFamily="2"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lumMod val="85000"/>
                    <a:lumOff val="15000"/>
                  </a:schemeClr>
                </a:solidFill>
                <a:latin typeface="Gotham-MediumItalic" pitchFamily="2" charset="0"/>
                <a:ea typeface="+mn-ea"/>
                <a:cs typeface="Gotham-MediumItalic"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lumMod val="85000"/>
                    <a:lumOff val="15000"/>
                  </a:schemeClr>
                </a:solidFill>
                <a:latin typeface="Gotham-MediumItalic" pitchFamily="2" charset="0"/>
                <a:ea typeface="+mn-ea"/>
                <a:cs typeface="Gotham-MediumItalic" pitchFamily="2" charset="0"/>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lumMod val="85000"/>
                    <a:lumOff val="15000"/>
                  </a:schemeClr>
                </a:solidFill>
                <a:latin typeface="Gotham-MediumItalic" pitchFamily="2" charset="0"/>
                <a:ea typeface="+mn-ea"/>
                <a:cs typeface="Gotham-MediumItalic"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4000" b="1">
                <a:solidFill>
                  <a:srgbClr val="38D9E5"/>
                </a:solidFill>
                <a:latin typeface="Calibri" panose="020F0502020204030204" pitchFamily="34" charset="0"/>
                <a:ea typeface="Yu Mincho" panose="02020400000000000000" pitchFamily="18" charset="-128"/>
                <a:cs typeface="Arial" panose="020B0604020202020204" pitchFamily="34" charset="0"/>
              </a:rPr>
              <a:t>Second Journey (c16-18)</a:t>
            </a:r>
          </a:p>
          <a:p>
            <a:pPr algn="just"/>
            <a:r>
              <a:rPr lang="en-US" sz="3500">
                <a:latin typeface="Calibri" panose="020F0502020204030204" pitchFamily="34" charset="0"/>
                <a:ea typeface="Yu Mincho" panose="02020400000000000000" pitchFamily="18" charset="-128"/>
                <a:cs typeface="Arial" panose="020B0604020202020204" pitchFamily="34" charset="0"/>
              </a:rPr>
              <a:t>- 3050 miles / 100 Travel Days</a:t>
            </a:r>
          </a:p>
          <a:p>
            <a:pPr algn="just"/>
            <a:r>
              <a:rPr lang="en-US" sz="3500">
                <a:latin typeface="Calibri" panose="020F0502020204030204" pitchFamily="34" charset="0"/>
                <a:ea typeface="Yu Mincho" panose="02020400000000000000" pitchFamily="18" charset="-128"/>
                <a:cs typeface="Arial" panose="020B0604020202020204" pitchFamily="34" charset="0"/>
              </a:rPr>
              <a:t>- Europe, Athens, Corinth, </a:t>
            </a:r>
            <a:r>
              <a:rPr lang="en-US" sz="3500" err="1">
                <a:latin typeface="Calibri" panose="020F0502020204030204" pitchFamily="34" charset="0"/>
                <a:ea typeface="Yu Mincho" panose="02020400000000000000" pitchFamily="18" charset="-128"/>
                <a:cs typeface="Arial" panose="020B0604020202020204" pitchFamily="34" charset="0"/>
              </a:rPr>
              <a:t>etc</a:t>
            </a:r>
            <a:endParaRPr lang="en-US" sz="3500">
              <a:latin typeface="Calibri" panose="020F0502020204030204" pitchFamily="34" charset="0"/>
              <a:ea typeface="Yu Mincho" panose="02020400000000000000" pitchFamily="18" charset="-128"/>
              <a:cs typeface="Arial" panose="020B0604020202020204" pitchFamily="34" charset="0"/>
            </a:endParaRPr>
          </a:p>
          <a:p>
            <a:pPr algn="just"/>
            <a:r>
              <a:rPr lang="en-US" sz="3500">
                <a:latin typeface="Calibri" panose="020F0502020204030204" pitchFamily="34" charset="0"/>
                <a:ea typeface="Yu Mincho" panose="02020400000000000000" pitchFamily="18" charset="-128"/>
                <a:cs typeface="Arial" panose="020B0604020202020204" pitchFamily="34" charset="0"/>
              </a:rPr>
              <a:t>- Driven out, jail, beaten</a:t>
            </a:r>
          </a:p>
          <a:p>
            <a:pPr algn="just"/>
            <a:r>
              <a:rPr lang="en-US" sz="3500">
                <a:latin typeface="Calibri" panose="020F0502020204030204" pitchFamily="34" charset="0"/>
                <a:ea typeface="Yu Mincho" panose="02020400000000000000" pitchFamily="18" charset="-128"/>
                <a:cs typeface="Arial" panose="020B0604020202020204" pitchFamily="34" charset="0"/>
              </a:rPr>
              <a:t>- Arrested for miracles</a:t>
            </a:r>
          </a:p>
          <a:p>
            <a:pPr algn="just"/>
            <a:r>
              <a:rPr lang="en-US" sz="3500">
                <a:latin typeface="Calibri" panose="020F0502020204030204" pitchFamily="34" charset="0"/>
                <a:ea typeface="Yu Mincho" panose="02020400000000000000" pitchFamily="18" charset="-128"/>
                <a:cs typeface="Arial" panose="020B0604020202020204" pitchFamily="34" charset="0"/>
              </a:rPr>
              <a:t>- Rejected countless times</a:t>
            </a:r>
          </a:p>
          <a:p>
            <a:pPr algn="just"/>
            <a:r>
              <a:rPr lang="en-US" sz="3500">
                <a:latin typeface="Calibri" panose="020F0502020204030204" pitchFamily="34" charset="0"/>
                <a:ea typeface="Yu Mincho" panose="02020400000000000000" pitchFamily="18" charset="-128"/>
                <a:cs typeface="Arial" panose="020B0604020202020204" pitchFamily="34" charset="0"/>
              </a:rPr>
              <a:t>- Separates from Barnabas</a:t>
            </a:r>
          </a:p>
          <a:p>
            <a:pPr algn="just"/>
            <a:r>
              <a:rPr lang="en-US" sz="3500">
                <a:latin typeface="Calibri" panose="020F0502020204030204" pitchFamily="34" charset="0"/>
                <a:ea typeface="Yu Mincho" panose="02020400000000000000" pitchFamily="18" charset="-128"/>
                <a:cs typeface="Arial" panose="020B0604020202020204" pitchFamily="34" charset="0"/>
              </a:rPr>
              <a:t>- Silas, Timothy, Luke, Priscilla</a:t>
            </a:r>
          </a:p>
          <a:p>
            <a:pPr algn="just"/>
            <a:r>
              <a:rPr lang="en-US" sz="3500">
                <a:latin typeface="Calibri" panose="020F0502020204030204" pitchFamily="34" charset="0"/>
                <a:ea typeface="Yu Mincho" panose="02020400000000000000" pitchFamily="18" charset="-128"/>
                <a:cs typeface="Arial" panose="020B0604020202020204" pitchFamily="34" charset="0"/>
              </a:rPr>
              <a:t>- False teachers undo his work</a:t>
            </a:r>
          </a:p>
          <a:p>
            <a:pPr algn="just"/>
            <a:r>
              <a:rPr lang="en-US" sz="3500">
                <a:latin typeface="Calibri" panose="020F0502020204030204" pitchFamily="34" charset="0"/>
                <a:ea typeface="Yu Mincho" panose="02020400000000000000" pitchFamily="18" charset="-128"/>
                <a:cs typeface="Arial" panose="020B0604020202020204" pitchFamily="34" charset="0"/>
              </a:rPr>
              <a:t>- Travels in very poor health</a:t>
            </a:r>
          </a:p>
          <a:p>
            <a:pPr algn="just"/>
            <a:endParaRPr lang="en-US" sz="4000" i="1">
              <a:latin typeface="Calibri" panose="020F0502020204030204" pitchFamily="34" charset="0"/>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2670021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33EF10-BC44-22BE-76E7-72C7C171F640}"/>
              </a:ext>
            </a:extLst>
          </p:cNvPr>
          <p:cNvSpPr>
            <a:spLocks noGrp="1"/>
          </p:cNvSpPr>
          <p:nvPr>
            <p:ph type="body" sz="quarter" idx="10"/>
          </p:nvPr>
        </p:nvSpPr>
        <p:spPr>
          <a:xfrm>
            <a:off x="952500" y="2759623"/>
            <a:ext cx="10287000" cy="954087"/>
          </a:xfrm>
        </p:spPr>
        <p:txBody>
          <a:bodyPr/>
          <a:lstStyle/>
          <a:p>
            <a:r>
              <a:rPr lang="en-US" sz="8000" b="0">
                <a:solidFill>
                  <a:srgbClr val="FE457C"/>
                </a:solidFill>
                <a:effectLst>
                  <a:outerShdw blurRad="50800" dist="50800" dir="5400000" algn="ctr" rotWithShape="0">
                    <a:schemeClr val="tx1"/>
                  </a:outerShdw>
                </a:effectLst>
              </a:rPr>
              <a:t>RESET:</a:t>
            </a:r>
          </a:p>
          <a:p>
            <a:r>
              <a:rPr lang="en-US" sz="8000" b="0">
                <a:solidFill>
                  <a:srgbClr val="38D9E5"/>
                </a:solidFill>
                <a:effectLst>
                  <a:outerShdw blurRad="50800" dist="50800" dir="5400000" algn="ctr" rotWithShape="0">
                    <a:schemeClr val="tx1"/>
                  </a:outerShdw>
                </a:effectLst>
              </a:rPr>
              <a:t>To make</a:t>
            </a:r>
          </a:p>
          <a:p>
            <a:r>
              <a:rPr lang="en-US" sz="8000" b="0">
                <a:solidFill>
                  <a:srgbClr val="38D9E5"/>
                </a:solidFill>
                <a:effectLst>
                  <a:outerShdw blurRad="50800" dist="50800" dir="5400000" algn="ctr" rotWithShape="0">
                    <a:schemeClr val="tx1"/>
                  </a:outerShdw>
                </a:effectLst>
              </a:rPr>
              <a:t>a fresh start or </a:t>
            </a:r>
          </a:p>
          <a:p>
            <a:r>
              <a:rPr lang="en-US" sz="8000" b="0">
                <a:solidFill>
                  <a:srgbClr val="38D9E5"/>
                </a:solidFill>
                <a:effectLst>
                  <a:outerShdw blurRad="50800" dist="50800" dir="5400000" algn="ctr" rotWithShape="0">
                    <a:schemeClr val="tx1"/>
                  </a:outerShdw>
                </a:effectLst>
              </a:rPr>
              <a:t>to begin again</a:t>
            </a:r>
          </a:p>
        </p:txBody>
      </p:sp>
    </p:spTree>
    <p:extLst>
      <p:ext uri="{BB962C8B-B14F-4D97-AF65-F5344CB8AC3E}">
        <p14:creationId xmlns:p14="http://schemas.microsoft.com/office/powerpoint/2010/main" val="2457115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33EF10-BC44-22BE-76E7-72C7C171F640}"/>
              </a:ext>
            </a:extLst>
          </p:cNvPr>
          <p:cNvSpPr>
            <a:spLocks noGrp="1"/>
          </p:cNvSpPr>
          <p:nvPr>
            <p:ph type="body" sz="quarter" idx="10"/>
          </p:nvPr>
        </p:nvSpPr>
        <p:spPr>
          <a:xfrm>
            <a:off x="565150" y="460923"/>
            <a:ext cx="10904538" cy="954087"/>
          </a:xfrm>
        </p:spPr>
        <p:txBody>
          <a:bodyPr/>
          <a:lstStyle/>
          <a:p>
            <a:r>
              <a:rPr lang="en-US">
                <a:effectLst>
                  <a:outerShdw blurRad="50800" dist="50800" dir="5400000" algn="ctr" rotWithShape="0">
                    <a:schemeClr val="tx1"/>
                  </a:outerShdw>
                </a:effectLst>
              </a:rPr>
              <a:t>Ephesians 4:22-24</a:t>
            </a:r>
          </a:p>
        </p:txBody>
      </p:sp>
      <p:sp>
        <p:nvSpPr>
          <p:cNvPr id="3" name="Text Placeholder 2">
            <a:extLst>
              <a:ext uri="{FF2B5EF4-FFF2-40B4-BE49-F238E27FC236}">
                <a16:creationId xmlns:a16="http://schemas.microsoft.com/office/drawing/2014/main" id="{6B9E60DF-4781-1AB6-E4D5-96603C0578A1}"/>
              </a:ext>
            </a:extLst>
          </p:cNvPr>
          <p:cNvSpPr>
            <a:spLocks noGrp="1"/>
          </p:cNvSpPr>
          <p:nvPr>
            <p:ph type="body" sz="quarter" idx="11"/>
          </p:nvPr>
        </p:nvSpPr>
        <p:spPr>
          <a:xfrm>
            <a:off x="565150" y="1661336"/>
            <a:ext cx="10904538" cy="3535327"/>
          </a:xfrm>
        </p:spPr>
        <p:txBody>
          <a:bodyPr/>
          <a:lstStyle/>
          <a:p>
            <a:pPr algn="just"/>
            <a:r>
              <a:rPr lang="en-US" sz="4000" i="1">
                <a:effectLst/>
                <a:latin typeface="Calibri" panose="020F0502020204030204" pitchFamily="34" charset="0"/>
                <a:ea typeface="Yu Mincho" panose="02020400000000000000" pitchFamily="18" charset="-128"/>
                <a:cs typeface="Arial" panose="020B0604020202020204" pitchFamily="34" charset="0"/>
              </a:rPr>
              <a:t>You were taught, with regard to your former way of life, to put off your old self, which is being corrupted by its deceitful desires; </a:t>
            </a:r>
            <a:r>
              <a:rPr lang="en-US" sz="4000" i="1" baseline="30000">
                <a:effectLst/>
                <a:latin typeface="Calibri" panose="020F0502020204030204" pitchFamily="34" charset="0"/>
                <a:ea typeface="Yu Mincho" panose="02020400000000000000" pitchFamily="18" charset="-128"/>
                <a:cs typeface="Arial" panose="020B0604020202020204" pitchFamily="34" charset="0"/>
              </a:rPr>
              <a:t>23 </a:t>
            </a:r>
            <a:r>
              <a:rPr lang="en-US" sz="4000" i="1">
                <a:effectLst/>
                <a:latin typeface="Calibri" panose="020F0502020204030204" pitchFamily="34" charset="0"/>
                <a:ea typeface="Yu Mincho" panose="02020400000000000000" pitchFamily="18" charset="-128"/>
                <a:cs typeface="Arial" panose="020B0604020202020204" pitchFamily="34" charset="0"/>
              </a:rPr>
              <a:t>to be made new in the attitude of your minds; </a:t>
            </a:r>
            <a:r>
              <a:rPr lang="en-US" sz="4000" i="1" baseline="30000">
                <a:effectLst/>
                <a:latin typeface="Calibri" panose="020F0502020204030204" pitchFamily="34" charset="0"/>
                <a:ea typeface="Yu Mincho" panose="02020400000000000000" pitchFamily="18" charset="-128"/>
                <a:cs typeface="Arial" panose="020B0604020202020204" pitchFamily="34" charset="0"/>
              </a:rPr>
              <a:t>24 </a:t>
            </a:r>
            <a:r>
              <a:rPr lang="en-US" sz="4000" i="1">
                <a:effectLst/>
                <a:latin typeface="Calibri" panose="020F0502020204030204" pitchFamily="34" charset="0"/>
                <a:ea typeface="Yu Mincho" panose="02020400000000000000" pitchFamily="18" charset="-128"/>
                <a:cs typeface="Arial" panose="020B0604020202020204" pitchFamily="34" charset="0"/>
              </a:rPr>
              <a:t>and to put on the new self, created to be like God in true righteousness and holiness.</a:t>
            </a:r>
            <a:endParaRPr lang="en-US" sz="4000">
              <a:effectLst/>
              <a:latin typeface="Calibri" panose="020F0502020204030204" pitchFamily="34" charset="0"/>
              <a:ea typeface="Yu Mincho" panose="02020400000000000000" pitchFamily="18" charset="-128"/>
              <a:cs typeface="Arial" panose="020B0604020202020204" pitchFamily="34" charset="0"/>
            </a:endParaRPr>
          </a:p>
          <a:p>
            <a:pPr algn="just"/>
            <a:endParaRPr lang="en-US"/>
          </a:p>
        </p:txBody>
      </p:sp>
    </p:spTree>
    <p:extLst>
      <p:ext uri="{BB962C8B-B14F-4D97-AF65-F5344CB8AC3E}">
        <p14:creationId xmlns:p14="http://schemas.microsoft.com/office/powerpoint/2010/main" val="2549370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33EF10-BC44-22BE-76E7-72C7C171F640}"/>
              </a:ext>
            </a:extLst>
          </p:cNvPr>
          <p:cNvSpPr>
            <a:spLocks noGrp="1"/>
          </p:cNvSpPr>
          <p:nvPr>
            <p:ph type="body" sz="quarter" idx="10"/>
          </p:nvPr>
        </p:nvSpPr>
        <p:spPr>
          <a:xfrm>
            <a:off x="1828799" y="970877"/>
            <a:ext cx="9719470" cy="954087"/>
          </a:xfrm>
        </p:spPr>
        <p:txBody>
          <a:bodyPr/>
          <a:lstStyle/>
          <a:p>
            <a:r>
              <a:rPr lang="en-US" sz="5000" b="0">
                <a:solidFill>
                  <a:srgbClr val="FE457C"/>
                </a:solidFill>
                <a:effectLst>
                  <a:outerShdw blurRad="50800" dist="50800" dir="5400000" algn="ctr" rotWithShape="0">
                    <a:schemeClr val="tx1"/>
                  </a:outerShdw>
                </a:effectLst>
              </a:rPr>
              <a:t>Jesus, do something</a:t>
            </a:r>
          </a:p>
          <a:p>
            <a:r>
              <a:rPr lang="en-US" sz="5000" b="0">
                <a:solidFill>
                  <a:srgbClr val="FE457C"/>
                </a:solidFill>
                <a:effectLst>
                  <a:outerShdw blurRad="50800" dist="50800" dir="5400000" algn="ctr" rotWithShape="0">
                    <a:schemeClr val="tx1"/>
                  </a:outerShdw>
                </a:effectLst>
              </a:rPr>
              <a:t>new in my life!</a:t>
            </a:r>
          </a:p>
        </p:txBody>
      </p:sp>
      <p:sp>
        <p:nvSpPr>
          <p:cNvPr id="3" name="Text Placeholder 2">
            <a:extLst>
              <a:ext uri="{FF2B5EF4-FFF2-40B4-BE49-F238E27FC236}">
                <a16:creationId xmlns:a16="http://schemas.microsoft.com/office/drawing/2014/main" id="{6B9E60DF-4781-1AB6-E4D5-96603C0578A1}"/>
              </a:ext>
            </a:extLst>
          </p:cNvPr>
          <p:cNvSpPr>
            <a:spLocks noGrp="1"/>
          </p:cNvSpPr>
          <p:nvPr>
            <p:ph type="body" sz="quarter" idx="11"/>
          </p:nvPr>
        </p:nvSpPr>
        <p:spPr>
          <a:xfrm>
            <a:off x="1828800" y="2487813"/>
            <a:ext cx="9719469" cy="3535327"/>
          </a:xfrm>
        </p:spPr>
        <p:txBody>
          <a:bodyPr/>
          <a:lstStyle/>
          <a:p>
            <a:pPr marL="0" marR="0" algn="ctr">
              <a:spcBef>
                <a:spcPts val="0"/>
              </a:spcBef>
              <a:spcAft>
                <a:spcPts val="0"/>
              </a:spcAft>
            </a:pPr>
            <a:r>
              <a:rPr lang="en-US" sz="3700">
                <a:effectLst/>
                <a:latin typeface="Calibri" panose="020F0502020204030204" pitchFamily="34" charset="0"/>
                <a:ea typeface="Yu Mincho" panose="02020400000000000000" pitchFamily="18" charset="-128"/>
                <a:cs typeface="Calibri" panose="020F0502020204030204" pitchFamily="34" charset="0"/>
              </a:rPr>
              <a:t>Not that I have already obtained all this, or… been made perfect, but I press on to take hold of that for which Christ Jesus took hold of me... one thing I do: Forgetting what is behind and</a:t>
            </a:r>
          </a:p>
          <a:p>
            <a:pPr marL="0" marR="0" algn="ctr">
              <a:spcBef>
                <a:spcPts val="0"/>
              </a:spcBef>
              <a:spcAft>
                <a:spcPts val="0"/>
              </a:spcAft>
            </a:pPr>
            <a:r>
              <a:rPr lang="en-US" sz="3700">
                <a:effectLst/>
                <a:latin typeface="Calibri" panose="020F0502020204030204" pitchFamily="34" charset="0"/>
                <a:ea typeface="Yu Mincho" panose="02020400000000000000" pitchFamily="18" charset="-128"/>
                <a:cs typeface="Calibri" panose="020F0502020204030204" pitchFamily="34" charset="0"/>
              </a:rPr>
              <a:t>straining toward what is ahead, I press on</a:t>
            </a:r>
          </a:p>
          <a:p>
            <a:pPr marL="0" marR="0" algn="ctr">
              <a:spcBef>
                <a:spcPts val="0"/>
              </a:spcBef>
              <a:spcAft>
                <a:spcPts val="0"/>
              </a:spcAft>
            </a:pPr>
            <a:r>
              <a:rPr lang="en-US" sz="3700">
                <a:effectLst/>
                <a:latin typeface="Calibri" panose="020F0502020204030204" pitchFamily="34" charset="0"/>
                <a:ea typeface="Yu Mincho" panose="02020400000000000000" pitchFamily="18" charset="-128"/>
                <a:cs typeface="Calibri" panose="020F0502020204030204" pitchFamily="34" charset="0"/>
              </a:rPr>
              <a:t>toward the goal to win the prize…</a:t>
            </a:r>
          </a:p>
          <a:p>
            <a:pPr marL="0" marR="0" algn="ctr">
              <a:spcBef>
                <a:spcPts val="0"/>
              </a:spcBef>
              <a:spcAft>
                <a:spcPts val="0"/>
              </a:spcAft>
            </a:pPr>
            <a:endParaRPr lang="en-US" sz="2000">
              <a:effectLst/>
              <a:latin typeface="Calibri" panose="020F0502020204030204" pitchFamily="34" charset="0"/>
              <a:ea typeface="Yu Mincho" panose="02020400000000000000" pitchFamily="18" charset="-128"/>
              <a:cs typeface="Calibri" panose="020F0502020204030204" pitchFamily="34" charset="0"/>
            </a:endParaRPr>
          </a:p>
          <a:p>
            <a:pPr marL="0" marR="0" algn="ctr">
              <a:spcBef>
                <a:spcPts val="0"/>
              </a:spcBef>
              <a:spcAft>
                <a:spcPts val="0"/>
              </a:spcAft>
            </a:pPr>
            <a:r>
              <a:rPr lang="en-US" sz="3500" b="1">
                <a:solidFill>
                  <a:srgbClr val="38D9E5"/>
                </a:solidFill>
                <a:effectLst/>
                <a:latin typeface="Calibri" panose="020F0502020204030204" pitchFamily="34" charset="0"/>
                <a:ea typeface="Yu Mincho" panose="02020400000000000000" pitchFamily="18" charset="-128"/>
                <a:cs typeface="Calibri" panose="020F0502020204030204" pitchFamily="34" charset="0"/>
              </a:rPr>
              <a:t>[Philippians 3:12-14]</a:t>
            </a:r>
            <a:endParaRPr lang="en-US" sz="3500" b="1">
              <a:solidFill>
                <a:srgbClr val="38D9E5"/>
              </a:solidFill>
              <a:effectLst/>
              <a:latin typeface="Calibri" panose="020F0502020204030204" pitchFamily="34" charset="0"/>
              <a:ea typeface="Yu Mincho" panose="02020400000000000000" pitchFamily="18" charset="-128"/>
              <a:cs typeface="Arial" panose="020B0604020202020204" pitchFamily="34" charset="0"/>
            </a:endParaRPr>
          </a:p>
        </p:txBody>
      </p:sp>
      <p:sp>
        <p:nvSpPr>
          <p:cNvPr id="4" name="Rectangle 3">
            <a:extLst>
              <a:ext uri="{FF2B5EF4-FFF2-40B4-BE49-F238E27FC236}">
                <a16:creationId xmlns:a16="http://schemas.microsoft.com/office/drawing/2014/main" id="{FFF4855C-C69F-8477-ACDA-73F686BAF462}"/>
              </a:ext>
            </a:extLst>
          </p:cNvPr>
          <p:cNvSpPr/>
          <p:nvPr/>
        </p:nvSpPr>
        <p:spPr>
          <a:xfrm>
            <a:off x="0" y="0"/>
            <a:ext cx="1248508" cy="6858000"/>
          </a:xfrm>
          <a:prstGeom prst="rect">
            <a:avLst/>
          </a:prstGeom>
          <a:solidFill>
            <a:srgbClr val="38D9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38D9E5"/>
              </a:solidFill>
            </a:endParaRPr>
          </a:p>
        </p:txBody>
      </p:sp>
      <p:sp>
        <p:nvSpPr>
          <p:cNvPr id="5" name="Text Placeholder 1">
            <a:extLst>
              <a:ext uri="{FF2B5EF4-FFF2-40B4-BE49-F238E27FC236}">
                <a16:creationId xmlns:a16="http://schemas.microsoft.com/office/drawing/2014/main" id="{CC89D94F-BB5A-7C48-0133-9CC543F19C06}"/>
              </a:ext>
            </a:extLst>
          </p:cNvPr>
          <p:cNvSpPr txBox="1">
            <a:spLocks/>
          </p:cNvSpPr>
          <p:nvPr/>
        </p:nvSpPr>
        <p:spPr>
          <a:xfrm rot="16200000">
            <a:off x="-2500252" y="2895540"/>
            <a:ext cx="6287967" cy="95408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6000" b="1" i="0" u="none" kern="1200" spc="300">
                <a:solidFill>
                  <a:srgbClr val="00DCE6"/>
                </a:solidFill>
                <a:latin typeface="FatFrank Heavy"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5000" b="0">
                <a:solidFill>
                  <a:schemeClr val="bg1"/>
                </a:solidFill>
              </a:rPr>
              <a:t>Prayers  For  Reset</a:t>
            </a:r>
          </a:p>
        </p:txBody>
      </p:sp>
    </p:spTree>
    <p:extLst>
      <p:ext uri="{BB962C8B-B14F-4D97-AF65-F5344CB8AC3E}">
        <p14:creationId xmlns:p14="http://schemas.microsoft.com/office/powerpoint/2010/main" val="253289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33EF10-BC44-22BE-76E7-72C7C171F640}"/>
              </a:ext>
            </a:extLst>
          </p:cNvPr>
          <p:cNvSpPr>
            <a:spLocks noGrp="1"/>
          </p:cNvSpPr>
          <p:nvPr>
            <p:ph type="body" sz="quarter" idx="10"/>
          </p:nvPr>
        </p:nvSpPr>
        <p:spPr>
          <a:xfrm>
            <a:off x="1617786" y="390585"/>
            <a:ext cx="9930483" cy="954087"/>
          </a:xfrm>
        </p:spPr>
        <p:txBody>
          <a:bodyPr/>
          <a:lstStyle/>
          <a:p>
            <a:r>
              <a:rPr lang="en-US" sz="4000" b="0">
                <a:solidFill>
                  <a:srgbClr val="FE457C"/>
                </a:solidFill>
                <a:effectLst>
                  <a:outerShdw blurRad="50800" dist="50800" dir="5400000" algn="ctr" rotWithShape="0">
                    <a:schemeClr val="tx1"/>
                  </a:outerShdw>
                </a:effectLst>
              </a:rPr>
              <a:t>Jesus, do something new in my life!</a:t>
            </a:r>
          </a:p>
        </p:txBody>
      </p:sp>
      <p:sp>
        <p:nvSpPr>
          <p:cNvPr id="3" name="Text Placeholder 2">
            <a:extLst>
              <a:ext uri="{FF2B5EF4-FFF2-40B4-BE49-F238E27FC236}">
                <a16:creationId xmlns:a16="http://schemas.microsoft.com/office/drawing/2014/main" id="{6B9E60DF-4781-1AB6-E4D5-96603C0578A1}"/>
              </a:ext>
            </a:extLst>
          </p:cNvPr>
          <p:cNvSpPr>
            <a:spLocks noGrp="1"/>
          </p:cNvSpPr>
          <p:nvPr>
            <p:ph type="body" sz="quarter" idx="11"/>
          </p:nvPr>
        </p:nvSpPr>
        <p:spPr>
          <a:xfrm>
            <a:off x="1617786" y="1661336"/>
            <a:ext cx="9930482" cy="3535327"/>
          </a:xfrm>
        </p:spPr>
        <p:txBody>
          <a:bodyPr/>
          <a:lstStyle/>
          <a:p>
            <a:pPr algn="ctr">
              <a:spcBef>
                <a:spcPts val="0"/>
              </a:spcBef>
            </a:pPr>
            <a:r>
              <a:rPr lang="en-US" sz="3100">
                <a:effectLst/>
                <a:latin typeface="Helvetica" pitchFamily="2" charset="0"/>
              </a:rPr>
              <a:t>You do not have, because you do not ask. </a:t>
            </a:r>
            <a:r>
              <a:rPr lang="en-US" sz="3100">
                <a:solidFill>
                  <a:schemeClr val="bg1">
                    <a:lumMod val="50000"/>
                  </a:schemeClr>
                </a:solidFill>
                <a:effectLst/>
                <a:latin typeface="Helvetica" pitchFamily="2" charset="0"/>
              </a:rPr>
              <a:t>- James 4:3</a:t>
            </a:r>
          </a:p>
          <a:p>
            <a:pPr algn="ctr">
              <a:spcBef>
                <a:spcPts val="0"/>
              </a:spcBef>
            </a:pPr>
            <a:endParaRPr lang="en-US" sz="3100">
              <a:latin typeface="Helvetica" pitchFamily="2" charset="0"/>
            </a:endParaRPr>
          </a:p>
          <a:p>
            <a:pPr algn="ctr">
              <a:spcBef>
                <a:spcPts val="0"/>
              </a:spcBef>
            </a:pPr>
            <a:r>
              <a:rPr lang="en-US" sz="3100">
                <a:effectLst/>
                <a:latin typeface="Helvetica" pitchFamily="2" charset="0"/>
              </a:rPr>
              <a:t>Create a pure heart in me, O God, and put a new </a:t>
            </a:r>
            <a:r>
              <a:rPr lang="en-US" sz="3100">
                <a:latin typeface="Helvetica" pitchFamily="2" charset="0"/>
              </a:rPr>
              <a:t>and faithful </a:t>
            </a:r>
            <a:r>
              <a:rPr lang="en-US" sz="3100">
                <a:effectLst/>
                <a:latin typeface="Helvetica" pitchFamily="2" charset="0"/>
              </a:rPr>
              <a:t>spirit in me </a:t>
            </a:r>
            <a:r>
              <a:rPr lang="en-US" sz="3100">
                <a:solidFill>
                  <a:schemeClr val="bg1">
                    <a:lumMod val="50000"/>
                  </a:schemeClr>
                </a:solidFill>
                <a:effectLst/>
                <a:latin typeface="Helvetica" pitchFamily="2" charset="0"/>
              </a:rPr>
              <a:t>– Psalms 51:10(GNB)</a:t>
            </a:r>
          </a:p>
          <a:p>
            <a:pPr algn="ctr">
              <a:spcBef>
                <a:spcPts val="0"/>
              </a:spcBef>
            </a:pPr>
            <a:endParaRPr lang="en-US" sz="3100">
              <a:latin typeface="Helvetica" pitchFamily="2" charset="0"/>
            </a:endParaRPr>
          </a:p>
          <a:p>
            <a:pPr algn="ctr">
              <a:spcBef>
                <a:spcPts val="0"/>
              </a:spcBef>
            </a:pPr>
            <a:r>
              <a:rPr lang="en-US" sz="3100">
                <a:effectLst/>
                <a:latin typeface="Helvetica" pitchFamily="2" charset="0"/>
              </a:rPr>
              <a:t>God, who did not even keep back his own Son, but offered him for us all! He gave us his Son—will he not also freely give us all things? </a:t>
            </a:r>
            <a:r>
              <a:rPr lang="en-US" sz="3100">
                <a:solidFill>
                  <a:schemeClr val="bg1">
                    <a:lumMod val="50000"/>
                  </a:schemeClr>
                </a:solidFill>
                <a:effectLst/>
                <a:latin typeface="Helvetica" pitchFamily="2" charset="0"/>
              </a:rPr>
              <a:t>– Romans 8:32 (GNB)</a:t>
            </a:r>
          </a:p>
          <a:p>
            <a:pPr marL="0" marR="0" algn="ctr">
              <a:spcBef>
                <a:spcPts val="0"/>
              </a:spcBef>
              <a:spcAft>
                <a:spcPts val="0"/>
              </a:spcAft>
            </a:pPr>
            <a:endParaRPr lang="en-US" sz="3100">
              <a:latin typeface="Calibri" panose="020F0502020204030204" pitchFamily="34" charset="0"/>
              <a:ea typeface="Yu Mincho" panose="02020400000000000000" pitchFamily="18" charset="-128"/>
              <a:cs typeface="Calibri" panose="020F0502020204030204" pitchFamily="34" charset="0"/>
            </a:endParaRPr>
          </a:p>
          <a:p>
            <a:pPr marL="0" marR="0" algn="ctr">
              <a:spcBef>
                <a:spcPts val="0"/>
              </a:spcBef>
              <a:spcAft>
                <a:spcPts val="0"/>
              </a:spcAft>
            </a:pPr>
            <a:r>
              <a:rPr lang="en-US" sz="3100">
                <a:effectLst/>
                <a:latin typeface="Calibri" panose="020F0502020204030204" pitchFamily="34" charset="0"/>
                <a:ea typeface="Yu Mincho" panose="02020400000000000000" pitchFamily="18" charset="-128"/>
                <a:cs typeface="Calibri" panose="020F0502020204030204" pitchFamily="34" charset="0"/>
              </a:rPr>
              <a:t>Rev. 21:5 | 2 Cor. 5:17 | Isa. 43:18-19</a:t>
            </a:r>
          </a:p>
        </p:txBody>
      </p:sp>
      <p:sp>
        <p:nvSpPr>
          <p:cNvPr id="4" name="Rectangle 3">
            <a:extLst>
              <a:ext uri="{FF2B5EF4-FFF2-40B4-BE49-F238E27FC236}">
                <a16:creationId xmlns:a16="http://schemas.microsoft.com/office/drawing/2014/main" id="{7137D3BE-F3D3-E5A7-54CA-957DD62908AD}"/>
              </a:ext>
            </a:extLst>
          </p:cNvPr>
          <p:cNvSpPr/>
          <p:nvPr/>
        </p:nvSpPr>
        <p:spPr>
          <a:xfrm>
            <a:off x="0" y="0"/>
            <a:ext cx="1248508" cy="6858000"/>
          </a:xfrm>
          <a:prstGeom prst="rect">
            <a:avLst/>
          </a:prstGeom>
          <a:solidFill>
            <a:srgbClr val="38D9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38D9E5"/>
              </a:solidFill>
            </a:endParaRPr>
          </a:p>
        </p:txBody>
      </p:sp>
      <p:sp>
        <p:nvSpPr>
          <p:cNvPr id="5" name="Text Placeholder 1">
            <a:extLst>
              <a:ext uri="{FF2B5EF4-FFF2-40B4-BE49-F238E27FC236}">
                <a16:creationId xmlns:a16="http://schemas.microsoft.com/office/drawing/2014/main" id="{01044063-F649-8999-D1D4-28E44306CD2B}"/>
              </a:ext>
            </a:extLst>
          </p:cNvPr>
          <p:cNvSpPr txBox="1">
            <a:spLocks/>
          </p:cNvSpPr>
          <p:nvPr/>
        </p:nvSpPr>
        <p:spPr>
          <a:xfrm rot="16200000">
            <a:off x="-2500252" y="2895540"/>
            <a:ext cx="6287967" cy="95408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6000" b="1" i="0" u="none" kern="1200" spc="300">
                <a:solidFill>
                  <a:srgbClr val="00DCE6"/>
                </a:solidFill>
                <a:latin typeface="FatFrank Heavy"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5000" b="0">
                <a:solidFill>
                  <a:schemeClr val="bg1"/>
                </a:solidFill>
              </a:rPr>
              <a:t>Prayers  For  Reset</a:t>
            </a:r>
          </a:p>
        </p:txBody>
      </p:sp>
    </p:spTree>
    <p:extLst>
      <p:ext uri="{BB962C8B-B14F-4D97-AF65-F5344CB8AC3E}">
        <p14:creationId xmlns:p14="http://schemas.microsoft.com/office/powerpoint/2010/main" val="2093572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33EF10-BC44-22BE-76E7-72C7C171F640}"/>
              </a:ext>
            </a:extLst>
          </p:cNvPr>
          <p:cNvSpPr>
            <a:spLocks noGrp="1"/>
          </p:cNvSpPr>
          <p:nvPr>
            <p:ph type="body" sz="quarter" idx="10"/>
          </p:nvPr>
        </p:nvSpPr>
        <p:spPr>
          <a:xfrm>
            <a:off x="1879356" y="2144162"/>
            <a:ext cx="9407342" cy="954087"/>
          </a:xfrm>
        </p:spPr>
        <p:txBody>
          <a:bodyPr/>
          <a:lstStyle/>
          <a:p>
            <a:r>
              <a:rPr lang="en-US" sz="7000" b="0">
                <a:solidFill>
                  <a:srgbClr val="38D9E5"/>
                </a:solidFill>
                <a:effectLst>
                  <a:outerShdw blurRad="50800" dist="50800" dir="5400000" algn="ctr" rotWithShape="0">
                    <a:schemeClr val="tx1"/>
                  </a:outerShdw>
                </a:effectLst>
              </a:rPr>
              <a:t>Yes, you are a product of your past but,  no, you are not a prisoner to it.</a:t>
            </a:r>
          </a:p>
        </p:txBody>
      </p:sp>
      <p:sp>
        <p:nvSpPr>
          <p:cNvPr id="3" name="Text Placeholder 2">
            <a:extLst>
              <a:ext uri="{FF2B5EF4-FFF2-40B4-BE49-F238E27FC236}">
                <a16:creationId xmlns:a16="http://schemas.microsoft.com/office/drawing/2014/main" id="{6B9E60DF-4781-1AB6-E4D5-96603C0578A1}"/>
              </a:ext>
            </a:extLst>
          </p:cNvPr>
          <p:cNvSpPr>
            <a:spLocks noGrp="1"/>
          </p:cNvSpPr>
          <p:nvPr>
            <p:ph type="body" sz="quarter" idx="11"/>
          </p:nvPr>
        </p:nvSpPr>
        <p:spPr>
          <a:xfrm>
            <a:off x="1617786" y="5222631"/>
            <a:ext cx="9930482" cy="607078"/>
          </a:xfrm>
        </p:spPr>
        <p:txBody>
          <a:bodyPr/>
          <a:lstStyle/>
          <a:p>
            <a:pPr marL="0" marR="0" algn="ctr">
              <a:spcBef>
                <a:spcPts val="0"/>
              </a:spcBef>
              <a:spcAft>
                <a:spcPts val="0"/>
              </a:spcAft>
            </a:pPr>
            <a:r>
              <a:rPr lang="en-US" sz="3100">
                <a:effectLst/>
                <a:latin typeface="Calibri" panose="020F0502020204030204" pitchFamily="34" charset="0"/>
                <a:ea typeface="Yu Mincho" panose="02020400000000000000" pitchFamily="18" charset="-128"/>
                <a:cs typeface="Calibri" panose="020F0502020204030204" pitchFamily="34" charset="0"/>
              </a:rPr>
              <a:t>Rev. 21:5 | 2 Cor. 5:17 | Isa. 43:18-19</a:t>
            </a:r>
          </a:p>
        </p:txBody>
      </p:sp>
    </p:spTree>
    <p:extLst>
      <p:ext uri="{BB962C8B-B14F-4D97-AF65-F5344CB8AC3E}">
        <p14:creationId xmlns:p14="http://schemas.microsoft.com/office/powerpoint/2010/main" val="3903116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33EF10-BC44-22BE-76E7-72C7C171F640}"/>
              </a:ext>
            </a:extLst>
          </p:cNvPr>
          <p:cNvSpPr>
            <a:spLocks noGrp="1"/>
          </p:cNvSpPr>
          <p:nvPr>
            <p:ph type="body" sz="quarter" idx="10"/>
          </p:nvPr>
        </p:nvSpPr>
        <p:spPr>
          <a:xfrm>
            <a:off x="1758461" y="847785"/>
            <a:ext cx="9789808" cy="954087"/>
          </a:xfrm>
        </p:spPr>
        <p:txBody>
          <a:bodyPr/>
          <a:lstStyle/>
          <a:p>
            <a:r>
              <a:rPr lang="en-US" sz="5000" b="0">
                <a:solidFill>
                  <a:srgbClr val="FE457C"/>
                </a:solidFill>
                <a:effectLst>
                  <a:outerShdw blurRad="50800" dist="50800" dir="5400000" algn="ctr" rotWithShape="0">
                    <a:schemeClr val="tx1"/>
                  </a:outerShdw>
                </a:effectLst>
              </a:rPr>
              <a:t>Jesus, show me specifically</a:t>
            </a:r>
          </a:p>
          <a:p>
            <a:r>
              <a:rPr lang="en-US" sz="5000" b="0">
                <a:solidFill>
                  <a:srgbClr val="FE457C"/>
                </a:solidFill>
                <a:effectLst>
                  <a:outerShdw blurRad="50800" dist="50800" dir="5400000" algn="ctr" rotWithShape="0">
                    <a:schemeClr val="tx1"/>
                  </a:outerShdw>
                </a:effectLst>
              </a:rPr>
              <a:t>what needs to change</a:t>
            </a:r>
          </a:p>
        </p:txBody>
      </p:sp>
      <p:sp>
        <p:nvSpPr>
          <p:cNvPr id="3" name="Text Placeholder 2">
            <a:extLst>
              <a:ext uri="{FF2B5EF4-FFF2-40B4-BE49-F238E27FC236}">
                <a16:creationId xmlns:a16="http://schemas.microsoft.com/office/drawing/2014/main" id="{6B9E60DF-4781-1AB6-E4D5-96603C0578A1}"/>
              </a:ext>
            </a:extLst>
          </p:cNvPr>
          <p:cNvSpPr>
            <a:spLocks noGrp="1"/>
          </p:cNvSpPr>
          <p:nvPr>
            <p:ph type="body" sz="quarter" idx="11"/>
          </p:nvPr>
        </p:nvSpPr>
        <p:spPr>
          <a:xfrm>
            <a:off x="1758461" y="2474888"/>
            <a:ext cx="9789807" cy="3535327"/>
          </a:xfrm>
        </p:spPr>
        <p:txBody>
          <a:bodyPr/>
          <a:lstStyle/>
          <a:p>
            <a:pPr algn="ctr">
              <a:spcBef>
                <a:spcPts val="0"/>
              </a:spcBef>
            </a:pPr>
            <a:r>
              <a:rPr lang="en-US" sz="3700">
                <a:effectLst/>
                <a:latin typeface="Calibri" panose="020F0502020204030204" pitchFamily="34" charset="0"/>
                <a:ea typeface="Yu Mincho" panose="02020400000000000000" pitchFamily="18" charset="-128"/>
                <a:cs typeface="Calibri" panose="020F0502020204030204" pitchFamily="34" charset="0"/>
              </a:rPr>
              <a:t>The weapons we use … are God’s powerful weapons, which we use to destroy strongholds. We destroy false arguments; we pull down every proud obstacle that is raised against the knowledge of God; we take every thought captive and make it obey Christ.</a:t>
            </a:r>
          </a:p>
          <a:p>
            <a:pPr algn="ctr">
              <a:spcBef>
                <a:spcPts val="0"/>
              </a:spcBef>
            </a:pPr>
            <a:endParaRPr lang="en-US" sz="2000">
              <a:latin typeface="Calibri" panose="020F0502020204030204" pitchFamily="34" charset="0"/>
              <a:ea typeface="Yu Mincho" panose="02020400000000000000" pitchFamily="18" charset="-128"/>
              <a:cs typeface="Calibri" panose="020F0502020204030204" pitchFamily="34" charset="0"/>
            </a:endParaRPr>
          </a:p>
          <a:p>
            <a:pPr algn="ctr">
              <a:spcBef>
                <a:spcPts val="0"/>
              </a:spcBef>
            </a:pPr>
            <a:r>
              <a:rPr lang="en-US" sz="3500" b="1">
                <a:solidFill>
                  <a:srgbClr val="38D9E5"/>
                </a:solidFill>
                <a:effectLst/>
                <a:latin typeface="Calibri" panose="020F0502020204030204" pitchFamily="34" charset="0"/>
                <a:ea typeface="Yu Mincho" panose="02020400000000000000" pitchFamily="18" charset="-128"/>
                <a:cs typeface="Calibri" panose="020F0502020204030204" pitchFamily="34" charset="0"/>
              </a:rPr>
              <a:t>[2 Cor. 10:3-5 | GNT]</a:t>
            </a:r>
            <a:endParaRPr lang="en-US" sz="3500" b="1">
              <a:solidFill>
                <a:srgbClr val="38D9E5"/>
              </a:solidFill>
              <a:effectLst/>
              <a:latin typeface="Calibri" panose="020F0502020204030204" pitchFamily="34" charset="0"/>
              <a:ea typeface="Yu Mincho" panose="02020400000000000000" pitchFamily="18" charset="-128"/>
              <a:cs typeface="Arial" panose="020B0604020202020204" pitchFamily="34" charset="0"/>
            </a:endParaRPr>
          </a:p>
        </p:txBody>
      </p:sp>
      <p:sp>
        <p:nvSpPr>
          <p:cNvPr id="4" name="Rectangle 3">
            <a:extLst>
              <a:ext uri="{FF2B5EF4-FFF2-40B4-BE49-F238E27FC236}">
                <a16:creationId xmlns:a16="http://schemas.microsoft.com/office/drawing/2014/main" id="{7124004E-13BE-B5EC-31D4-5CB5A3D43A30}"/>
              </a:ext>
            </a:extLst>
          </p:cNvPr>
          <p:cNvSpPr/>
          <p:nvPr/>
        </p:nvSpPr>
        <p:spPr>
          <a:xfrm>
            <a:off x="0" y="0"/>
            <a:ext cx="1248508" cy="6858000"/>
          </a:xfrm>
          <a:prstGeom prst="rect">
            <a:avLst/>
          </a:prstGeom>
          <a:solidFill>
            <a:srgbClr val="38D9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38D9E5"/>
              </a:solidFill>
            </a:endParaRPr>
          </a:p>
        </p:txBody>
      </p:sp>
      <p:sp>
        <p:nvSpPr>
          <p:cNvPr id="5" name="Text Placeholder 1">
            <a:extLst>
              <a:ext uri="{FF2B5EF4-FFF2-40B4-BE49-F238E27FC236}">
                <a16:creationId xmlns:a16="http://schemas.microsoft.com/office/drawing/2014/main" id="{DD00F6EA-B6B4-C9CA-60AE-0C485908FA47}"/>
              </a:ext>
            </a:extLst>
          </p:cNvPr>
          <p:cNvSpPr txBox="1">
            <a:spLocks/>
          </p:cNvSpPr>
          <p:nvPr/>
        </p:nvSpPr>
        <p:spPr>
          <a:xfrm rot="16200000">
            <a:off x="-2500252" y="2895540"/>
            <a:ext cx="6287967" cy="95408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6000" b="1" i="0" u="none" kern="1200" spc="300">
                <a:solidFill>
                  <a:srgbClr val="00DCE6"/>
                </a:solidFill>
                <a:latin typeface="FatFrank Heavy"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5000" b="0">
                <a:solidFill>
                  <a:schemeClr val="bg1"/>
                </a:solidFill>
              </a:rPr>
              <a:t>Prayers  For  Reset</a:t>
            </a:r>
          </a:p>
        </p:txBody>
      </p:sp>
    </p:spTree>
    <p:extLst>
      <p:ext uri="{BB962C8B-B14F-4D97-AF65-F5344CB8AC3E}">
        <p14:creationId xmlns:p14="http://schemas.microsoft.com/office/powerpoint/2010/main" val="3465175782"/>
      </p:ext>
    </p:extLst>
  </p:cSld>
  <p:clrMapOvr>
    <a:masterClrMapping/>
  </p:clrMapOvr>
</p:sld>
</file>

<file path=ppt/theme/theme1.xml><?xml version="1.0" encoding="utf-8"?>
<a:theme xmlns:a="http://schemas.openxmlformats.org/drawingml/2006/main" name="Summer Rese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mmer Reset" id="{944FF49F-BABD-044E-A67E-0AEA5E7E36BF}" vid="{F34C1EDB-C94C-684F-8E0E-1FE213197B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Summer Reset</Template>
  <TotalTime>0</TotalTime>
  <Words>1023</Words>
  <Application>Microsoft Office PowerPoint</Application>
  <PresentationFormat>Widescreen</PresentationFormat>
  <Paragraphs>109</Paragraphs>
  <Slides>16</Slides>
  <Notes>7</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Summer Reset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Franco</dc:creator>
  <cp:lastModifiedBy>Shawn Franco</cp:lastModifiedBy>
  <cp:revision>2</cp:revision>
  <dcterms:created xsi:type="dcterms:W3CDTF">2023-05-25T21:29:07Z</dcterms:created>
  <dcterms:modified xsi:type="dcterms:W3CDTF">2023-06-11T17:07:22Z</dcterms:modified>
</cp:coreProperties>
</file>