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0" r:id="rId2"/>
    <p:sldId id="257" r:id="rId3"/>
    <p:sldId id="264" r:id="rId4"/>
    <p:sldId id="265" r:id="rId5"/>
    <p:sldId id="271" r:id="rId6"/>
    <p:sldId id="273" r:id="rId7"/>
    <p:sldId id="258" r:id="rId8"/>
    <p:sldId id="259" r:id="rId9"/>
    <p:sldId id="260" r:id="rId10"/>
    <p:sldId id="261" r:id="rId11"/>
    <p:sldId id="262" r:id="rId12"/>
    <p:sldId id="263"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7131EC-C47F-49D4-9C87-6DE991F90979}" v="7" dt="2023-05-12T15:06:42.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Rodriguez" userId="930d2d46-062c-4a59-ae06-c62ccebf7b00" providerId="ADAL" clId="{DD7131EC-C47F-49D4-9C87-6DE991F90979}"/>
    <pc:docChg chg="undo custSel addSld delSld modSld sldOrd modNotesMaster">
      <pc:chgData name="Maria Rodriguez" userId="930d2d46-062c-4a59-ae06-c62ccebf7b00" providerId="ADAL" clId="{DD7131EC-C47F-49D4-9C87-6DE991F90979}" dt="2023-05-13T08:34:44.104" v="817"/>
      <pc:docMkLst>
        <pc:docMk/>
      </pc:docMkLst>
      <pc:sldChg chg="delSp modSp mod">
        <pc:chgData name="Maria Rodriguez" userId="930d2d46-062c-4a59-ae06-c62ccebf7b00" providerId="ADAL" clId="{DD7131EC-C47F-49D4-9C87-6DE991F90979}" dt="2023-05-11T14:29:48.671" v="679" actId="1076"/>
        <pc:sldMkLst>
          <pc:docMk/>
          <pc:sldMk cId="3532449764" sldId="257"/>
        </pc:sldMkLst>
        <pc:spChg chg="mod">
          <ac:chgData name="Maria Rodriguez" userId="930d2d46-062c-4a59-ae06-c62ccebf7b00" providerId="ADAL" clId="{DD7131EC-C47F-49D4-9C87-6DE991F90979}" dt="2023-05-11T14:29:48.671" v="679" actId="1076"/>
          <ac:spMkLst>
            <pc:docMk/>
            <pc:sldMk cId="3532449764" sldId="257"/>
            <ac:spMk id="5" creationId="{8F88701C-25C2-08DB-DC5D-DBEC754C592E}"/>
          </ac:spMkLst>
        </pc:spChg>
        <pc:spChg chg="del mod">
          <ac:chgData name="Maria Rodriguez" userId="930d2d46-062c-4a59-ae06-c62ccebf7b00" providerId="ADAL" clId="{DD7131EC-C47F-49D4-9C87-6DE991F90979}" dt="2023-05-11T08:29:14.149" v="228"/>
          <ac:spMkLst>
            <pc:docMk/>
            <pc:sldMk cId="3532449764" sldId="257"/>
            <ac:spMk id="6" creationId="{3307B716-BA4A-5A5D-2DDA-5EE2C06F5F5A}"/>
          </ac:spMkLst>
        </pc:spChg>
      </pc:sldChg>
      <pc:sldChg chg="modSp mod">
        <pc:chgData name="Maria Rodriguez" userId="930d2d46-062c-4a59-ae06-c62ccebf7b00" providerId="ADAL" clId="{DD7131EC-C47F-49D4-9C87-6DE991F90979}" dt="2023-05-13T08:34:44.104" v="817"/>
        <pc:sldMkLst>
          <pc:docMk/>
          <pc:sldMk cId="165064761" sldId="258"/>
        </pc:sldMkLst>
        <pc:spChg chg="mod">
          <ac:chgData name="Maria Rodriguez" userId="930d2d46-062c-4a59-ae06-c62ccebf7b00" providerId="ADAL" clId="{DD7131EC-C47F-49D4-9C87-6DE991F90979}" dt="2023-05-13T08:34:44.104" v="817"/>
          <ac:spMkLst>
            <pc:docMk/>
            <pc:sldMk cId="165064761" sldId="258"/>
            <ac:spMk id="3" creationId="{EB6E378D-9FB1-2023-260F-9149640D0AE7}"/>
          </ac:spMkLst>
        </pc:spChg>
      </pc:sldChg>
      <pc:sldChg chg="modSp mod">
        <pc:chgData name="Maria Rodriguez" userId="930d2d46-062c-4a59-ae06-c62ccebf7b00" providerId="ADAL" clId="{DD7131EC-C47F-49D4-9C87-6DE991F90979}" dt="2023-05-11T14:15:31.354" v="659" actId="207"/>
        <pc:sldMkLst>
          <pc:docMk/>
          <pc:sldMk cId="2780461789" sldId="259"/>
        </pc:sldMkLst>
        <pc:spChg chg="mod">
          <ac:chgData name="Maria Rodriguez" userId="930d2d46-062c-4a59-ae06-c62ccebf7b00" providerId="ADAL" clId="{DD7131EC-C47F-49D4-9C87-6DE991F90979}" dt="2023-05-11T14:15:31.354" v="659" actId="207"/>
          <ac:spMkLst>
            <pc:docMk/>
            <pc:sldMk cId="2780461789" sldId="259"/>
            <ac:spMk id="3" creationId="{16AC69B0-93F0-70CA-6D65-E7BB09F1756F}"/>
          </ac:spMkLst>
        </pc:spChg>
      </pc:sldChg>
      <pc:sldChg chg="modSp mod">
        <pc:chgData name="Maria Rodriguez" userId="930d2d46-062c-4a59-ae06-c62ccebf7b00" providerId="ADAL" clId="{DD7131EC-C47F-49D4-9C87-6DE991F90979}" dt="2023-05-11T14:15:40.830" v="660" actId="113"/>
        <pc:sldMkLst>
          <pc:docMk/>
          <pc:sldMk cId="3395724197" sldId="260"/>
        </pc:sldMkLst>
        <pc:spChg chg="mod">
          <ac:chgData name="Maria Rodriguez" userId="930d2d46-062c-4a59-ae06-c62ccebf7b00" providerId="ADAL" clId="{DD7131EC-C47F-49D4-9C87-6DE991F90979}" dt="2023-05-11T14:15:40.830" v="660" actId="113"/>
          <ac:spMkLst>
            <pc:docMk/>
            <pc:sldMk cId="3395724197" sldId="260"/>
            <ac:spMk id="4" creationId="{EDADF195-2F18-9520-3CA0-4D09A25642CF}"/>
          </ac:spMkLst>
        </pc:spChg>
      </pc:sldChg>
      <pc:sldChg chg="addSp modSp mod">
        <pc:chgData name="Maria Rodriguez" userId="930d2d46-062c-4a59-ae06-c62ccebf7b00" providerId="ADAL" clId="{DD7131EC-C47F-49D4-9C87-6DE991F90979}" dt="2023-05-11T14:15:11.784" v="657" actId="207"/>
        <pc:sldMkLst>
          <pc:docMk/>
          <pc:sldMk cId="981260518" sldId="261"/>
        </pc:sldMkLst>
        <pc:spChg chg="add mod">
          <ac:chgData name="Maria Rodriguez" userId="930d2d46-062c-4a59-ae06-c62ccebf7b00" providerId="ADAL" clId="{DD7131EC-C47F-49D4-9C87-6DE991F90979}" dt="2023-05-11T14:15:11.784" v="657" actId="207"/>
          <ac:spMkLst>
            <pc:docMk/>
            <pc:sldMk cId="981260518" sldId="261"/>
            <ac:spMk id="5" creationId="{CE0D753A-FD20-5131-9A56-F6755F0ED0DA}"/>
          </ac:spMkLst>
        </pc:spChg>
      </pc:sldChg>
      <pc:sldChg chg="addSp modSp mod">
        <pc:chgData name="Maria Rodriguez" userId="930d2d46-062c-4a59-ae06-c62ccebf7b00" providerId="ADAL" clId="{DD7131EC-C47F-49D4-9C87-6DE991F90979}" dt="2023-05-11T14:16:11.936" v="664" actId="207"/>
        <pc:sldMkLst>
          <pc:docMk/>
          <pc:sldMk cId="3631168861" sldId="262"/>
        </pc:sldMkLst>
        <pc:spChg chg="add mod">
          <ac:chgData name="Maria Rodriguez" userId="930d2d46-062c-4a59-ae06-c62ccebf7b00" providerId="ADAL" clId="{DD7131EC-C47F-49D4-9C87-6DE991F90979}" dt="2023-05-11T14:16:11.936" v="664" actId="207"/>
          <ac:spMkLst>
            <pc:docMk/>
            <pc:sldMk cId="3631168861" sldId="262"/>
            <ac:spMk id="5" creationId="{582E7CE3-300A-6089-53CD-3B4BAA81B5E7}"/>
          </ac:spMkLst>
        </pc:spChg>
        <pc:picChg chg="mod">
          <ac:chgData name="Maria Rodriguez" userId="930d2d46-062c-4a59-ae06-c62ccebf7b00" providerId="ADAL" clId="{DD7131EC-C47F-49D4-9C87-6DE991F90979}" dt="2023-05-11T08:16:03.978" v="16" actId="1076"/>
          <ac:picMkLst>
            <pc:docMk/>
            <pc:sldMk cId="3631168861" sldId="262"/>
            <ac:picMk id="2" creationId="{C1EFE4F8-262D-E607-84E8-F297CD64B92F}"/>
          </ac:picMkLst>
        </pc:picChg>
      </pc:sldChg>
      <pc:sldChg chg="addSp modSp mod ord modNotesTx">
        <pc:chgData name="Maria Rodriguez" userId="930d2d46-062c-4a59-ae06-c62ccebf7b00" providerId="ADAL" clId="{DD7131EC-C47F-49D4-9C87-6DE991F90979}" dt="2023-05-12T15:01:00.683" v="705"/>
        <pc:sldMkLst>
          <pc:docMk/>
          <pc:sldMk cId="1106738421" sldId="263"/>
        </pc:sldMkLst>
        <pc:spChg chg="add mod">
          <ac:chgData name="Maria Rodriguez" userId="930d2d46-062c-4a59-ae06-c62ccebf7b00" providerId="ADAL" clId="{DD7131EC-C47F-49D4-9C87-6DE991F90979}" dt="2023-05-11T14:16:59.334" v="669" actId="207"/>
          <ac:spMkLst>
            <pc:docMk/>
            <pc:sldMk cId="1106738421" sldId="263"/>
            <ac:spMk id="5" creationId="{AA5BDF0F-C7CF-8415-35B2-E27431ED6A06}"/>
          </ac:spMkLst>
        </pc:spChg>
        <pc:spChg chg="add mod">
          <ac:chgData name="Maria Rodriguez" userId="930d2d46-062c-4a59-ae06-c62ccebf7b00" providerId="ADAL" clId="{DD7131EC-C47F-49D4-9C87-6DE991F90979}" dt="2023-05-11T08:26:07.280" v="209" actId="1076"/>
          <ac:spMkLst>
            <pc:docMk/>
            <pc:sldMk cId="1106738421" sldId="263"/>
            <ac:spMk id="6" creationId="{83F6E8FC-0AED-76DD-1862-51624533790F}"/>
          </ac:spMkLst>
        </pc:spChg>
        <pc:spChg chg="add mod">
          <ac:chgData name="Maria Rodriguez" userId="930d2d46-062c-4a59-ae06-c62ccebf7b00" providerId="ADAL" clId="{DD7131EC-C47F-49D4-9C87-6DE991F90979}" dt="2023-05-11T08:25:54.869" v="207" actId="1076"/>
          <ac:spMkLst>
            <pc:docMk/>
            <pc:sldMk cId="1106738421" sldId="263"/>
            <ac:spMk id="8" creationId="{4EDC4A56-F208-653D-06AA-6021B5A08137}"/>
          </ac:spMkLst>
        </pc:spChg>
        <pc:picChg chg="mod">
          <ac:chgData name="Maria Rodriguez" userId="930d2d46-062c-4a59-ae06-c62ccebf7b00" providerId="ADAL" clId="{DD7131EC-C47F-49D4-9C87-6DE991F90979}" dt="2023-05-11T08:20:39.817" v="81" actId="1076"/>
          <ac:picMkLst>
            <pc:docMk/>
            <pc:sldMk cId="1106738421" sldId="263"/>
            <ac:picMk id="2" creationId="{DF9EBE4B-F84C-35CE-6553-71FFCDE0165D}"/>
          </ac:picMkLst>
        </pc:picChg>
        <pc:picChg chg="mod">
          <ac:chgData name="Maria Rodriguez" userId="930d2d46-062c-4a59-ae06-c62ccebf7b00" providerId="ADAL" clId="{DD7131EC-C47F-49D4-9C87-6DE991F90979}" dt="2023-05-11T08:25:48.242" v="206" actId="1076"/>
          <ac:picMkLst>
            <pc:docMk/>
            <pc:sldMk cId="1106738421" sldId="263"/>
            <ac:picMk id="3" creationId="{5114DBB1-DB19-32AB-AC7F-C348A23884BB}"/>
          </ac:picMkLst>
        </pc:picChg>
      </pc:sldChg>
      <pc:sldChg chg="addSp modSp mod ord">
        <pc:chgData name="Maria Rodriguez" userId="930d2d46-062c-4a59-ae06-c62ccebf7b00" providerId="ADAL" clId="{DD7131EC-C47F-49D4-9C87-6DE991F90979}" dt="2023-05-11T14:17:43.118" v="676" actId="113"/>
        <pc:sldMkLst>
          <pc:docMk/>
          <pc:sldMk cId="2805635336" sldId="264"/>
        </pc:sldMkLst>
        <pc:spChg chg="add mod">
          <ac:chgData name="Maria Rodriguez" userId="930d2d46-062c-4a59-ae06-c62ccebf7b00" providerId="ADAL" clId="{DD7131EC-C47F-49D4-9C87-6DE991F90979}" dt="2023-05-11T14:17:43.118" v="676" actId="113"/>
          <ac:spMkLst>
            <pc:docMk/>
            <pc:sldMk cId="2805635336" sldId="264"/>
            <ac:spMk id="5" creationId="{5EB9BA92-E282-CB69-1703-5C1BF54BE3D6}"/>
          </ac:spMkLst>
        </pc:spChg>
      </pc:sldChg>
      <pc:sldChg chg="addSp modSp mod ord">
        <pc:chgData name="Maria Rodriguez" userId="930d2d46-062c-4a59-ae06-c62ccebf7b00" providerId="ADAL" clId="{DD7131EC-C47F-49D4-9C87-6DE991F90979}" dt="2023-05-11T14:17:34.561" v="675" actId="113"/>
        <pc:sldMkLst>
          <pc:docMk/>
          <pc:sldMk cId="112157184" sldId="265"/>
        </pc:sldMkLst>
        <pc:spChg chg="add mod">
          <ac:chgData name="Maria Rodriguez" userId="930d2d46-062c-4a59-ae06-c62ccebf7b00" providerId="ADAL" clId="{DD7131EC-C47F-49D4-9C87-6DE991F90979}" dt="2023-05-11T14:17:34.561" v="675" actId="113"/>
          <ac:spMkLst>
            <pc:docMk/>
            <pc:sldMk cId="112157184" sldId="265"/>
            <ac:spMk id="5" creationId="{D737BCAC-8E0F-9D42-CB55-3D36CBB78B85}"/>
          </ac:spMkLst>
        </pc:spChg>
        <pc:picChg chg="mod">
          <ac:chgData name="Maria Rodriguez" userId="930d2d46-062c-4a59-ae06-c62ccebf7b00" providerId="ADAL" clId="{DD7131EC-C47F-49D4-9C87-6DE991F90979}" dt="2023-05-11T08:32:07.198" v="250" actId="1076"/>
          <ac:picMkLst>
            <pc:docMk/>
            <pc:sldMk cId="112157184" sldId="265"/>
            <ac:picMk id="2" creationId="{F6DD22EF-555E-FD8F-43B0-1056EF521CD8}"/>
          </ac:picMkLst>
        </pc:picChg>
      </pc:sldChg>
      <pc:sldChg chg="addSp modSp del mod">
        <pc:chgData name="Maria Rodriguez" userId="930d2d46-062c-4a59-ae06-c62ccebf7b00" providerId="ADAL" clId="{DD7131EC-C47F-49D4-9C87-6DE991F90979}" dt="2023-05-11T08:36:50.674" v="370" actId="2696"/>
        <pc:sldMkLst>
          <pc:docMk/>
          <pc:sldMk cId="3457493628" sldId="266"/>
        </pc:sldMkLst>
        <pc:spChg chg="add mod">
          <ac:chgData name="Maria Rodriguez" userId="930d2d46-062c-4a59-ae06-c62ccebf7b00" providerId="ADAL" clId="{DD7131EC-C47F-49D4-9C87-6DE991F90979}" dt="2023-05-11T08:36:40.811" v="369" actId="20577"/>
          <ac:spMkLst>
            <pc:docMk/>
            <pc:sldMk cId="3457493628" sldId="266"/>
            <ac:spMk id="5" creationId="{78544793-841C-32C9-9501-EFE2E84621DD}"/>
          </ac:spMkLst>
        </pc:spChg>
      </pc:sldChg>
      <pc:sldChg chg="del">
        <pc:chgData name="Maria Rodriguez" userId="930d2d46-062c-4a59-ae06-c62ccebf7b00" providerId="ADAL" clId="{DD7131EC-C47F-49D4-9C87-6DE991F90979}" dt="2023-05-11T08:35:52.472" v="333" actId="2696"/>
        <pc:sldMkLst>
          <pc:docMk/>
          <pc:sldMk cId="2738652055" sldId="267"/>
        </pc:sldMkLst>
      </pc:sldChg>
      <pc:sldChg chg="del">
        <pc:chgData name="Maria Rodriguez" userId="930d2d46-062c-4a59-ae06-c62ccebf7b00" providerId="ADAL" clId="{DD7131EC-C47F-49D4-9C87-6DE991F90979}" dt="2023-05-11T08:41:12.052" v="517" actId="2696"/>
        <pc:sldMkLst>
          <pc:docMk/>
          <pc:sldMk cId="2519989414" sldId="268"/>
        </pc:sldMkLst>
      </pc:sldChg>
      <pc:sldChg chg="del">
        <pc:chgData name="Maria Rodriguez" userId="930d2d46-062c-4a59-ae06-c62ccebf7b00" providerId="ADAL" clId="{DD7131EC-C47F-49D4-9C87-6DE991F90979}" dt="2023-05-11T08:41:20.160" v="518" actId="2696"/>
        <pc:sldMkLst>
          <pc:docMk/>
          <pc:sldMk cId="3562659817" sldId="269"/>
        </pc:sldMkLst>
      </pc:sldChg>
      <pc:sldChg chg="modSp add mod ord modNotesTx">
        <pc:chgData name="Maria Rodriguez" userId="930d2d46-062c-4a59-ae06-c62ccebf7b00" providerId="ADAL" clId="{DD7131EC-C47F-49D4-9C87-6DE991F90979}" dt="2023-05-12T12:47:39.390" v="703" actId="20577"/>
        <pc:sldMkLst>
          <pc:docMk/>
          <pc:sldMk cId="1810058399" sldId="270"/>
        </pc:sldMkLst>
        <pc:spChg chg="mod">
          <ac:chgData name="Maria Rodriguez" userId="930d2d46-062c-4a59-ae06-c62ccebf7b00" providerId="ADAL" clId="{DD7131EC-C47F-49D4-9C87-6DE991F90979}" dt="2023-05-11T08:27:02.915" v="220" actId="20577"/>
          <ac:spMkLst>
            <pc:docMk/>
            <pc:sldMk cId="1810058399" sldId="270"/>
            <ac:spMk id="5" creationId="{8F88701C-25C2-08DB-DC5D-DBEC754C592E}"/>
          </ac:spMkLst>
        </pc:spChg>
        <pc:spChg chg="mod">
          <ac:chgData name="Maria Rodriguez" userId="930d2d46-062c-4a59-ae06-c62ccebf7b00" providerId="ADAL" clId="{DD7131EC-C47F-49D4-9C87-6DE991F90979}" dt="2023-05-11T14:17:11.777" v="670" actId="113"/>
          <ac:spMkLst>
            <pc:docMk/>
            <pc:sldMk cId="1810058399" sldId="270"/>
            <ac:spMk id="6" creationId="{3307B716-BA4A-5A5D-2DDA-5EE2C06F5F5A}"/>
          </ac:spMkLst>
        </pc:spChg>
      </pc:sldChg>
      <pc:sldChg chg="modSp add mod ord">
        <pc:chgData name="Maria Rodriguez" userId="930d2d46-062c-4a59-ae06-c62ccebf7b00" providerId="ADAL" clId="{DD7131EC-C47F-49D4-9C87-6DE991F90979}" dt="2023-05-11T14:13:20.799" v="527" actId="113"/>
        <pc:sldMkLst>
          <pc:docMk/>
          <pc:sldMk cId="929676148" sldId="271"/>
        </pc:sldMkLst>
        <pc:spChg chg="mod">
          <ac:chgData name="Maria Rodriguez" userId="930d2d46-062c-4a59-ae06-c62ccebf7b00" providerId="ADAL" clId="{DD7131EC-C47F-49D4-9C87-6DE991F90979}" dt="2023-05-11T14:13:20.799" v="527" actId="113"/>
          <ac:spMkLst>
            <pc:docMk/>
            <pc:sldMk cId="929676148" sldId="271"/>
            <ac:spMk id="5" creationId="{78544793-841C-32C9-9501-EFE2E84621DD}"/>
          </ac:spMkLst>
        </pc:spChg>
      </pc:sldChg>
      <pc:sldChg chg="addSp delSp modSp add del mod ord">
        <pc:chgData name="Maria Rodriguez" userId="930d2d46-062c-4a59-ae06-c62ccebf7b00" providerId="ADAL" clId="{DD7131EC-C47F-49D4-9C87-6DE991F90979}" dt="2023-05-12T15:01:29.661" v="706" actId="2696"/>
        <pc:sldMkLst>
          <pc:docMk/>
          <pc:sldMk cId="1813653179" sldId="272"/>
        </pc:sldMkLst>
        <pc:spChg chg="add del mod">
          <ac:chgData name="Maria Rodriguez" userId="930d2d46-062c-4a59-ae06-c62ccebf7b00" providerId="ADAL" clId="{DD7131EC-C47F-49D4-9C87-6DE991F90979}" dt="2023-05-11T14:13:29.487" v="529" actId="207"/>
          <ac:spMkLst>
            <pc:docMk/>
            <pc:sldMk cId="1813653179" sldId="272"/>
            <ac:spMk id="5" creationId="{78544793-841C-32C9-9501-EFE2E84621DD}"/>
          </ac:spMkLst>
        </pc:spChg>
      </pc:sldChg>
      <pc:sldChg chg="new del">
        <pc:chgData name="Maria Rodriguez" userId="930d2d46-062c-4a59-ae06-c62ccebf7b00" providerId="ADAL" clId="{DD7131EC-C47F-49D4-9C87-6DE991F90979}" dt="2023-05-12T15:07:44.165" v="712" actId="2696"/>
        <pc:sldMkLst>
          <pc:docMk/>
          <pc:sldMk cId="2746562167" sldId="272"/>
        </pc:sldMkLst>
      </pc:sldChg>
      <pc:sldChg chg="new del">
        <pc:chgData name="Maria Rodriguez" userId="930d2d46-062c-4a59-ae06-c62ccebf7b00" providerId="ADAL" clId="{DD7131EC-C47F-49D4-9C87-6DE991F90979}" dt="2023-05-11T08:39:40.624" v="508" actId="2696"/>
        <pc:sldMkLst>
          <pc:docMk/>
          <pc:sldMk cId="1306381712" sldId="273"/>
        </pc:sldMkLst>
      </pc:sldChg>
      <pc:sldChg chg="delSp modSp add mod ord setBg delDesignElem">
        <pc:chgData name="Maria Rodriguez" userId="930d2d46-062c-4a59-ae06-c62ccebf7b00" providerId="ADAL" clId="{DD7131EC-C47F-49D4-9C87-6DE991F90979}" dt="2023-05-13T08:34:39.664" v="813" actId="20577"/>
        <pc:sldMkLst>
          <pc:docMk/>
          <pc:sldMk cId="1407071006" sldId="273"/>
        </pc:sldMkLst>
        <pc:spChg chg="mod">
          <ac:chgData name="Maria Rodriguez" userId="930d2d46-062c-4a59-ae06-c62ccebf7b00" providerId="ADAL" clId="{DD7131EC-C47F-49D4-9C87-6DE991F90979}" dt="2023-05-13T08:34:39.664" v="813" actId="20577"/>
          <ac:spMkLst>
            <pc:docMk/>
            <pc:sldMk cId="1407071006" sldId="273"/>
            <ac:spMk id="5" creationId="{582E7CE3-300A-6089-53CD-3B4BAA81B5E7}"/>
          </ac:spMkLst>
        </pc:spChg>
        <pc:spChg chg="del">
          <ac:chgData name="Maria Rodriguez" userId="930d2d46-062c-4a59-ae06-c62ccebf7b00" providerId="ADAL" clId="{DD7131EC-C47F-49D4-9C87-6DE991F90979}" dt="2023-05-12T15:06:42.682" v="709"/>
          <ac:spMkLst>
            <pc:docMk/>
            <pc:sldMk cId="1407071006" sldId="273"/>
            <ac:spMk id="7" creationId="{42A4FC2C-047E-45A5-965D-8E1E3BF09B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B04E42C-20E1-4C21-A985-D79791E90A32}" type="datetimeFigureOut">
              <a:rPr lang="en-US" smtClean="0"/>
              <a:t>5/13/2023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A9D8A78-98E0-4C7F-BB22-E211FEA898AD}" type="slidenum">
              <a:rPr lang="en-US" smtClean="0"/>
              <a:t>‹#›</a:t>
            </a:fld>
            <a:endParaRPr lang="en-US"/>
          </a:p>
        </p:txBody>
      </p:sp>
    </p:spTree>
    <p:extLst>
      <p:ext uri="{BB962C8B-B14F-4D97-AF65-F5344CB8AC3E}">
        <p14:creationId xmlns:p14="http://schemas.microsoft.com/office/powerpoint/2010/main" val="1243606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D8A78-98E0-4C7F-BB22-E211FEA898AD}" type="slidenum">
              <a:rPr lang="en-US" smtClean="0"/>
              <a:t>1</a:t>
            </a:fld>
            <a:endParaRPr lang="en-US"/>
          </a:p>
        </p:txBody>
      </p:sp>
    </p:spTree>
    <p:extLst>
      <p:ext uri="{BB962C8B-B14F-4D97-AF65-F5344CB8AC3E}">
        <p14:creationId xmlns:p14="http://schemas.microsoft.com/office/powerpoint/2010/main" val="346136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D8A78-98E0-4C7F-BB22-E211FEA898AD}" type="slidenum">
              <a:rPr lang="en-US" smtClean="0"/>
              <a:t>12</a:t>
            </a:fld>
            <a:endParaRPr lang="en-US"/>
          </a:p>
        </p:txBody>
      </p:sp>
    </p:spTree>
    <p:extLst>
      <p:ext uri="{BB962C8B-B14F-4D97-AF65-F5344CB8AC3E}">
        <p14:creationId xmlns:p14="http://schemas.microsoft.com/office/powerpoint/2010/main" val="2500651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3AD4-3C8F-3CF3-7F28-296A498110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49BB5E-9E1E-9669-392B-81382211C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869031-7FD7-73E0-E567-7BC3CC89780E}"/>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5" name="Footer Placeholder 4">
            <a:extLst>
              <a:ext uri="{FF2B5EF4-FFF2-40B4-BE49-F238E27FC236}">
                <a16:creationId xmlns:a16="http://schemas.microsoft.com/office/drawing/2014/main" id="{450F31A0-E97E-9885-5451-61AABC1EF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CB41E-21B0-6B66-BFAB-FCBEC0EA8298}"/>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3360042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0C61B-C511-FFD8-16D1-8F451E683D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C82CA7-5B0B-84F6-B0FF-4F620A3756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51C25-6934-B693-3C57-BB17AC8D931D}"/>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5" name="Footer Placeholder 4">
            <a:extLst>
              <a:ext uri="{FF2B5EF4-FFF2-40B4-BE49-F238E27FC236}">
                <a16:creationId xmlns:a16="http://schemas.microsoft.com/office/drawing/2014/main" id="{174F2C93-29EE-2E5B-8380-9BDFCBF73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2371D-8316-7EA9-EB7A-00EAD3EF682D}"/>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168845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E98A6-3801-FD16-52E7-7A66F5B714A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A3328-055C-2F7E-B45A-59F7FB88C8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5970E0-C50B-C05B-EFBD-821E3A429086}"/>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5" name="Footer Placeholder 4">
            <a:extLst>
              <a:ext uri="{FF2B5EF4-FFF2-40B4-BE49-F238E27FC236}">
                <a16:creationId xmlns:a16="http://schemas.microsoft.com/office/drawing/2014/main" id="{F2055DEC-4C7A-A4A2-9EE3-0ACE591FFF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8518E1-013A-68A1-FA37-734D6DC12ACA}"/>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154752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C3C24-C0DD-C5A1-7C22-4FC3E16FB6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D19F12-140A-FF6A-D5B6-4D160A67F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F7D235-D890-8ECC-155B-C75849C9F415}"/>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5" name="Footer Placeholder 4">
            <a:extLst>
              <a:ext uri="{FF2B5EF4-FFF2-40B4-BE49-F238E27FC236}">
                <a16:creationId xmlns:a16="http://schemas.microsoft.com/office/drawing/2014/main" id="{D03F356F-52BF-180C-F63A-7A72C6183B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588AB-635C-7A8A-D4E8-E92637CBCF8D}"/>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36340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F843-DDA6-63A6-83E0-D0DF449E3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421B02-6985-C832-3908-48246C287D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81CA6A-AD6B-68D5-00AA-7FEFBDF1ACEE}"/>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5" name="Footer Placeholder 4">
            <a:extLst>
              <a:ext uri="{FF2B5EF4-FFF2-40B4-BE49-F238E27FC236}">
                <a16:creationId xmlns:a16="http://schemas.microsoft.com/office/drawing/2014/main" id="{EA092BEA-CB08-1536-B0A3-2517A7F78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ABB8-F808-D429-E7FC-B5144698E4F1}"/>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351438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8762-F4B5-45CA-EF4F-0ED36627D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D91113-BC0D-B517-C642-2C7F640DA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B3FE69-9E5E-DDEC-ACA0-A689F979D7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F761DF-E657-3599-5801-4CA33F7E1430}"/>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6" name="Footer Placeholder 5">
            <a:extLst>
              <a:ext uri="{FF2B5EF4-FFF2-40B4-BE49-F238E27FC236}">
                <a16:creationId xmlns:a16="http://schemas.microsoft.com/office/drawing/2014/main" id="{C23F1382-0950-9182-CE19-7981C7B23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9BC0E-524D-27C9-49F3-121A38BFC07E}"/>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1329345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52432-AE3F-875D-5C92-359CE0BFF7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5D6AB66-F64B-9F8A-83C0-178E2241E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06A10A-E7E5-6362-6226-88E89FD1FF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1AF1FE-A590-951B-D004-96569488B5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675D42-DB95-FEDA-98C4-345E2FD405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662E0-2CF8-B1B6-A739-73DB3CDDC7AC}"/>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8" name="Footer Placeholder 7">
            <a:extLst>
              <a:ext uri="{FF2B5EF4-FFF2-40B4-BE49-F238E27FC236}">
                <a16:creationId xmlns:a16="http://schemas.microsoft.com/office/drawing/2014/main" id="{BB392D6C-22AF-0BBE-6168-4F4CAB7EFE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A6F8DE-4E3A-D827-AB17-91C7D53CDC35}"/>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172711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E4C75-2A76-68B0-8516-F5FA7DBAB6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6B38F0-3BAF-076D-7180-590156F8B92E}"/>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4" name="Footer Placeholder 3">
            <a:extLst>
              <a:ext uri="{FF2B5EF4-FFF2-40B4-BE49-F238E27FC236}">
                <a16:creationId xmlns:a16="http://schemas.microsoft.com/office/drawing/2014/main" id="{2D7702F4-BADA-F7EE-46BA-BEFE17ED9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27BE0F-E04C-A2FA-3566-125535E137E6}"/>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79716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3C5DA-1FDD-9BFE-54DC-38B261F43A19}"/>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3" name="Footer Placeholder 2">
            <a:extLst>
              <a:ext uri="{FF2B5EF4-FFF2-40B4-BE49-F238E27FC236}">
                <a16:creationId xmlns:a16="http://schemas.microsoft.com/office/drawing/2014/main" id="{689AA145-C343-912B-08A1-BD2D81C280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EF70D9-EA22-1AF8-BED7-6C257019A782}"/>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314363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8324B-53EC-CC4C-A4BE-E75F5C80C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E35408-DBD4-3C2C-3DAF-5AD1ACE843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39C4D-2FBA-0D24-979E-5B8F8C445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A77759-57DD-3F5D-7AA6-FCE89ED38A5F}"/>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6" name="Footer Placeholder 5">
            <a:extLst>
              <a:ext uri="{FF2B5EF4-FFF2-40B4-BE49-F238E27FC236}">
                <a16:creationId xmlns:a16="http://schemas.microsoft.com/office/drawing/2014/main" id="{BD6A646F-C0BD-3D2A-158A-AD301C062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91B97E-4940-747A-0E6D-3E4D6AB42A34}"/>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173567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CCB7-34BF-F971-DF27-2D9B848C80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CE77C2-647A-D46D-E47E-9FC460B322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4BC320-F770-605F-9890-BED395049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6E3F96-687A-F438-3D91-61CB141B4F9D}"/>
              </a:ext>
            </a:extLst>
          </p:cNvPr>
          <p:cNvSpPr>
            <a:spLocks noGrp="1"/>
          </p:cNvSpPr>
          <p:nvPr>
            <p:ph type="dt" sz="half" idx="10"/>
          </p:nvPr>
        </p:nvSpPr>
        <p:spPr/>
        <p:txBody>
          <a:bodyPr/>
          <a:lstStyle/>
          <a:p>
            <a:fld id="{0A655B3F-F01D-4979-B8CC-5024F9A2A613}" type="datetimeFigureOut">
              <a:rPr lang="en-US" smtClean="0"/>
              <a:t>5/13/2023</a:t>
            </a:fld>
            <a:endParaRPr lang="en-US"/>
          </a:p>
        </p:txBody>
      </p:sp>
      <p:sp>
        <p:nvSpPr>
          <p:cNvPr id="6" name="Footer Placeholder 5">
            <a:extLst>
              <a:ext uri="{FF2B5EF4-FFF2-40B4-BE49-F238E27FC236}">
                <a16:creationId xmlns:a16="http://schemas.microsoft.com/office/drawing/2014/main" id="{46834039-5475-E4E4-DBD1-8A365D3DC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37C69E-FA6D-2286-BE40-4C8DD03EE5EA}"/>
              </a:ext>
            </a:extLst>
          </p:cNvPr>
          <p:cNvSpPr>
            <a:spLocks noGrp="1"/>
          </p:cNvSpPr>
          <p:nvPr>
            <p:ph type="sldNum" sz="quarter" idx="12"/>
          </p:nvPr>
        </p:nvSpPr>
        <p:spPr/>
        <p:txBody>
          <a:bodyPr/>
          <a:lstStyle/>
          <a:p>
            <a:fld id="{AD1B46E4-70E3-407C-96C7-062C2DF2754C}" type="slidenum">
              <a:rPr lang="en-US" smtClean="0"/>
              <a:t>‹#›</a:t>
            </a:fld>
            <a:endParaRPr lang="en-US"/>
          </a:p>
        </p:txBody>
      </p:sp>
    </p:spTree>
    <p:extLst>
      <p:ext uri="{BB962C8B-B14F-4D97-AF65-F5344CB8AC3E}">
        <p14:creationId xmlns:p14="http://schemas.microsoft.com/office/powerpoint/2010/main" val="63623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FD2B9-6194-380F-67E8-C1689DBF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222126-E345-2B5C-2497-AF6A8BF46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F50D0-49AE-B08C-D7CD-D758DA7E49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55B3F-F01D-4979-B8CC-5024F9A2A613}" type="datetimeFigureOut">
              <a:rPr lang="en-US" smtClean="0"/>
              <a:t>5/13/2023</a:t>
            </a:fld>
            <a:endParaRPr lang="en-US"/>
          </a:p>
        </p:txBody>
      </p:sp>
      <p:sp>
        <p:nvSpPr>
          <p:cNvPr id="5" name="Footer Placeholder 4">
            <a:extLst>
              <a:ext uri="{FF2B5EF4-FFF2-40B4-BE49-F238E27FC236}">
                <a16:creationId xmlns:a16="http://schemas.microsoft.com/office/drawing/2014/main" id="{BBAE4BE1-A6C8-847F-8354-5E225827F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2CDB04-E412-692D-E2B2-47E8CC5FC0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B46E4-70E3-407C-96C7-062C2DF2754C}" type="slidenum">
              <a:rPr lang="en-US" smtClean="0"/>
              <a:t>‹#›</a:t>
            </a:fld>
            <a:endParaRPr lang="en-US"/>
          </a:p>
        </p:txBody>
      </p:sp>
    </p:spTree>
    <p:extLst>
      <p:ext uri="{BB962C8B-B14F-4D97-AF65-F5344CB8AC3E}">
        <p14:creationId xmlns:p14="http://schemas.microsoft.com/office/powerpoint/2010/main" val="3111590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pixabay.com/en/gift-made-surprise-loop-christmas-548292/"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pixabay.com/en/gift-made-surprise-loop-christmas-54829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https://pixabay.com/en/gift-made-surprise-loop-christmas-54829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D75FFEF-029A-6068-B49D-A31F0519A8ED}"/>
              </a:ext>
            </a:extLst>
          </p:cNvPr>
          <p:cNvPicPr>
            <a:picLocks noChangeAspect="1"/>
          </p:cNvPicPr>
          <p:nvPr/>
        </p:nvPicPr>
        <p:blipFill rotWithShape="1">
          <a:blip r:embed="rId3"/>
          <a:srcRect t="17252" b="17731"/>
          <a:stretch/>
        </p:blipFill>
        <p:spPr>
          <a:xfrm>
            <a:off x="20" y="1282"/>
            <a:ext cx="12191980" cy="6856718"/>
          </a:xfrm>
          <a:prstGeom prst="rect">
            <a:avLst/>
          </a:prstGeom>
        </p:spPr>
      </p:pic>
      <p:pic>
        <p:nvPicPr>
          <p:cNvPr id="4" name="Picture 3" descr="A purple box with a white ribbon&#10;&#10;Description automatically generated with low confidence">
            <a:extLst>
              <a:ext uri="{FF2B5EF4-FFF2-40B4-BE49-F238E27FC236}">
                <a16:creationId xmlns:a16="http://schemas.microsoft.com/office/drawing/2014/main" id="{1CFB115E-B190-199F-FBE4-8BFF6D8E6832}"/>
              </a:ext>
            </a:extLst>
          </p:cNvPr>
          <p:cNvPicPr>
            <a:picLocks noChangeAspect="1"/>
          </p:cNvPicPr>
          <p:nvPr/>
        </p:nvPicPr>
        <p:blipFill>
          <a:blip r:embed="rId4">
            <a:alphaModFix amt="50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2600" y="-596900"/>
            <a:ext cx="6578600" cy="4385733"/>
          </a:xfrm>
          <a:prstGeom prst="rect">
            <a:avLst/>
          </a:prstGeom>
        </p:spPr>
      </p:pic>
      <p:sp>
        <p:nvSpPr>
          <p:cNvPr id="5" name="TextBox 4">
            <a:extLst>
              <a:ext uri="{FF2B5EF4-FFF2-40B4-BE49-F238E27FC236}">
                <a16:creationId xmlns:a16="http://schemas.microsoft.com/office/drawing/2014/main" id="{8F88701C-25C2-08DB-DC5D-DBEC754C592E}"/>
              </a:ext>
            </a:extLst>
          </p:cNvPr>
          <p:cNvSpPr txBox="1"/>
          <p:nvPr/>
        </p:nvSpPr>
        <p:spPr>
          <a:xfrm>
            <a:off x="4902200" y="2754517"/>
            <a:ext cx="56261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 name="TextBox 5">
            <a:extLst>
              <a:ext uri="{FF2B5EF4-FFF2-40B4-BE49-F238E27FC236}">
                <a16:creationId xmlns:a16="http://schemas.microsoft.com/office/drawing/2014/main" id="{3307B716-BA4A-5A5D-2DDA-5EE2C06F5F5A}"/>
              </a:ext>
            </a:extLst>
          </p:cNvPr>
          <p:cNvSpPr txBox="1"/>
          <p:nvPr/>
        </p:nvSpPr>
        <p:spPr>
          <a:xfrm>
            <a:off x="5648324" y="1333486"/>
            <a:ext cx="6226175"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7030A0"/>
                </a:solidFill>
                <a:effectLst/>
                <a:uLnTx/>
                <a:uFillTx/>
                <a:latin typeface="Calibri" panose="020F0502020204030204"/>
                <a:ea typeface="+mn-ea"/>
                <a:cs typeface="+mn-cs"/>
              </a:rPr>
              <a:t>Happy Mother’s Day</a:t>
            </a:r>
          </a:p>
        </p:txBody>
      </p:sp>
    </p:spTree>
    <p:extLst>
      <p:ext uri="{BB962C8B-B14F-4D97-AF65-F5344CB8AC3E}">
        <p14:creationId xmlns:p14="http://schemas.microsoft.com/office/powerpoint/2010/main" val="181005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A0BDCA15-7AA9-2440-FB28-040CDA5194C2}"/>
              </a:ext>
            </a:extLst>
          </p:cNvPr>
          <p:cNvPicPr>
            <a:picLocks noChangeAspect="1"/>
          </p:cNvPicPr>
          <p:nvPr/>
        </p:nvPicPr>
        <p:blipFill rotWithShape="1">
          <a:blip r:embed="rId2"/>
          <a:srcRect t="17252" b="17731"/>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4B0B4DE3-13A2-3142-8133-44EA4568FC2A}"/>
              </a:ext>
            </a:extLst>
          </p:cNvPr>
          <p:cNvPicPr>
            <a:picLocks noChangeAspect="1"/>
          </p:cNvPicPr>
          <p:nvPr/>
        </p:nvPicPr>
        <p:blipFill>
          <a:blip r:embed="rId3"/>
          <a:stretch>
            <a:fillRect/>
          </a:stretch>
        </p:blipFill>
        <p:spPr>
          <a:xfrm>
            <a:off x="3943478" y="0"/>
            <a:ext cx="2908044" cy="1938696"/>
          </a:xfrm>
          <a:prstGeom prst="rect">
            <a:avLst/>
          </a:prstGeom>
        </p:spPr>
      </p:pic>
      <p:sp>
        <p:nvSpPr>
          <p:cNvPr id="5" name="TextBox 4">
            <a:extLst>
              <a:ext uri="{FF2B5EF4-FFF2-40B4-BE49-F238E27FC236}">
                <a16:creationId xmlns:a16="http://schemas.microsoft.com/office/drawing/2014/main" id="{CE0D753A-FD20-5131-9A56-F6755F0ED0DA}"/>
              </a:ext>
            </a:extLst>
          </p:cNvPr>
          <p:cNvSpPr txBox="1"/>
          <p:nvPr/>
        </p:nvSpPr>
        <p:spPr>
          <a:xfrm>
            <a:off x="328676" y="2407494"/>
            <a:ext cx="1186180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rPr>
              <a:t>When the wine was gone, Jesus’ mother said to him</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“They have no more wine.”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rPr>
              <a:t> “Woman,[a] why do you involve me?” Jesus replied.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“My hour has not yet 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rPr>
              <a:t> His mother said to the servants, </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“Do whatever he tells you.”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7030A0"/>
                </a:solidFill>
                <a:effectLst/>
                <a:uLnTx/>
                <a:uFillTx/>
                <a:latin typeface="Calibri" panose="020F0502020204030204"/>
                <a:ea typeface="+mn-ea"/>
                <a:cs typeface="+mn-cs"/>
              </a:rPr>
              <a:t>                                                                      John 2: 3-5 NIV</a:t>
            </a:r>
          </a:p>
        </p:txBody>
      </p:sp>
    </p:spTree>
    <p:extLst>
      <p:ext uri="{BB962C8B-B14F-4D97-AF65-F5344CB8AC3E}">
        <p14:creationId xmlns:p14="http://schemas.microsoft.com/office/powerpoint/2010/main" val="981260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C1EFE4F8-262D-E607-84E8-F297CD64B92F}"/>
              </a:ext>
            </a:extLst>
          </p:cNvPr>
          <p:cNvPicPr>
            <a:picLocks noChangeAspect="1"/>
          </p:cNvPicPr>
          <p:nvPr/>
        </p:nvPicPr>
        <p:blipFill rotWithShape="1">
          <a:blip r:embed="rId2"/>
          <a:srcRect t="17252" b="17731"/>
          <a:stretch/>
        </p:blipFill>
        <p:spPr>
          <a:xfrm>
            <a:off x="20" y="-17104"/>
            <a:ext cx="12191980" cy="6856718"/>
          </a:xfrm>
          <a:prstGeom prst="rect">
            <a:avLst/>
          </a:prstGeom>
        </p:spPr>
      </p:pic>
      <p:pic>
        <p:nvPicPr>
          <p:cNvPr id="3" name="Picture 2">
            <a:extLst>
              <a:ext uri="{FF2B5EF4-FFF2-40B4-BE49-F238E27FC236}">
                <a16:creationId xmlns:a16="http://schemas.microsoft.com/office/drawing/2014/main" id="{39D86BD7-EC90-EC89-B987-E590953CFAC3}"/>
              </a:ext>
            </a:extLst>
          </p:cNvPr>
          <p:cNvPicPr>
            <a:picLocks noChangeAspect="1"/>
          </p:cNvPicPr>
          <p:nvPr/>
        </p:nvPicPr>
        <p:blipFill>
          <a:blip r:embed="rId3"/>
          <a:stretch>
            <a:fillRect/>
          </a:stretch>
        </p:blipFill>
        <p:spPr>
          <a:xfrm>
            <a:off x="3803778" y="63500"/>
            <a:ext cx="2908044" cy="1938696"/>
          </a:xfrm>
          <a:prstGeom prst="rect">
            <a:avLst/>
          </a:prstGeom>
        </p:spPr>
      </p:pic>
      <p:sp>
        <p:nvSpPr>
          <p:cNvPr id="5" name="TextBox 4">
            <a:extLst>
              <a:ext uri="{FF2B5EF4-FFF2-40B4-BE49-F238E27FC236}">
                <a16:creationId xmlns:a16="http://schemas.microsoft.com/office/drawing/2014/main" id="{582E7CE3-300A-6089-53CD-3B4BAA81B5E7}"/>
              </a:ext>
            </a:extLst>
          </p:cNvPr>
          <p:cNvSpPr txBox="1"/>
          <p:nvPr/>
        </p:nvSpPr>
        <p:spPr>
          <a:xfrm>
            <a:off x="812800" y="2362766"/>
            <a:ext cx="9213850" cy="2800767"/>
          </a:xfrm>
          <a:prstGeom prst="rect">
            <a:avLst/>
          </a:prstGeom>
          <a:noFill/>
        </p:spPr>
        <p:txBody>
          <a:bodyPr wrap="square">
            <a:spAutoFit/>
          </a:bodyPr>
          <a:lstStyle/>
          <a:p>
            <a:r>
              <a:rPr kumimoji="0" lang="en-US" sz="4400" b="1" i="0" u="none" strike="noStrike" kern="120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Times New Roman" panose="02020603050405020304" pitchFamily="18" charset="0"/>
              </a:rPr>
              <a:t>Mary stayed with Elizabeth </a:t>
            </a:r>
            <a:r>
              <a:rPr kumimoji="0" lang="en-US" sz="4400" b="1" i="0" u="none" strike="noStrike" kern="1200" cap="none" spc="0" normalizeH="0" baseline="0" noProof="0" dirty="0">
                <a:ln>
                  <a:noFill/>
                </a:ln>
                <a:solidFill>
                  <a:srgbClr val="7030A0"/>
                </a:solidFill>
                <a:effectLst/>
                <a:uLnTx/>
                <a:uFillTx/>
                <a:latin typeface="Calibri" panose="020F0502020204030204"/>
                <a:ea typeface="Times New Roman" panose="02020603050405020304" pitchFamily="18" charset="0"/>
                <a:cs typeface="Times New Roman" panose="02020603050405020304" pitchFamily="18" charset="0"/>
              </a:rPr>
              <a:t>for about three months and then returned home.                                       </a:t>
            </a:r>
          </a:p>
          <a:p>
            <a:r>
              <a:rPr kumimoji="0" lang="en-US" sz="4400" b="1" i="0" u="none" strike="noStrike" kern="120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srgbClr val="7030A0"/>
                </a:solidFill>
                <a:effectLst/>
                <a:uLnTx/>
                <a:uFillTx/>
                <a:latin typeface="Calibri" panose="020F0502020204030204"/>
                <a:ea typeface="Times New Roman" panose="02020603050405020304" pitchFamily="18" charset="0"/>
                <a:cs typeface="Times New Roman" panose="02020603050405020304" pitchFamily="18" charset="0"/>
              </a:rPr>
              <a:t>Luke 1:56 NIV</a:t>
            </a:r>
            <a:endParaRPr lang="en-US" sz="4400" dirty="0">
              <a:solidFill>
                <a:srgbClr val="7030A0"/>
              </a:solidFill>
            </a:endParaRPr>
          </a:p>
        </p:txBody>
      </p:sp>
    </p:spTree>
    <p:extLst>
      <p:ext uri="{BB962C8B-B14F-4D97-AF65-F5344CB8AC3E}">
        <p14:creationId xmlns:p14="http://schemas.microsoft.com/office/powerpoint/2010/main" val="3631168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DF9EBE4B-F84C-35CE-6553-71FFCDE0165D}"/>
              </a:ext>
            </a:extLst>
          </p:cNvPr>
          <p:cNvPicPr>
            <a:picLocks noChangeAspect="1"/>
          </p:cNvPicPr>
          <p:nvPr/>
        </p:nvPicPr>
        <p:blipFill rotWithShape="1">
          <a:blip r:embed="rId3"/>
          <a:srcRect t="17252" b="17731"/>
          <a:stretch/>
        </p:blipFill>
        <p:spPr>
          <a:xfrm>
            <a:off x="-1504" y="0"/>
            <a:ext cx="12191980" cy="6856718"/>
          </a:xfrm>
          <a:prstGeom prst="rect">
            <a:avLst/>
          </a:prstGeom>
        </p:spPr>
      </p:pic>
      <p:pic>
        <p:nvPicPr>
          <p:cNvPr id="3" name="Picture 2">
            <a:extLst>
              <a:ext uri="{FF2B5EF4-FFF2-40B4-BE49-F238E27FC236}">
                <a16:creationId xmlns:a16="http://schemas.microsoft.com/office/drawing/2014/main" id="{5114DBB1-DB19-32AB-AC7F-C348A23884BB}"/>
              </a:ext>
            </a:extLst>
          </p:cNvPr>
          <p:cNvPicPr>
            <a:picLocks noChangeAspect="1"/>
          </p:cNvPicPr>
          <p:nvPr/>
        </p:nvPicPr>
        <p:blipFill>
          <a:blip r:embed="rId4"/>
          <a:stretch>
            <a:fillRect/>
          </a:stretch>
        </p:blipFill>
        <p:spPr>
          <a:xfrm>
            <a:off x="3479515" y="-279534"/>
            <a:ext cx="2908044" cy="1938696"/>
          </a:xfrm>
          <a:prstGeom prst="rect">
            <a:avLst/>
          </a:prstGeom>
        </p:spPr>
      </p:pic>
      <p:sp>
        <p:nvSpPr>
          <p:cNvPr id="5" name="TextBox 4">
            <a:extLst>
              <a:ext uri="{FF2B5EF4-FFF2-40B4-BE49-F238E27FC236}">
                <a16:creationId xmlns:a16="http://schemas.microsoft.com/office/drawing/2014/main" id="{AA5BDF0F-C7CF-8415-35B2-E27431ED6A06}"/>
              </a:ext>
            </a:extLst>
          </p:cNvPr>
          <p:cNvSpPr txBox="1"/>
          <p:nvPr/>
        </p:nvSpPr>
        <p:spPr>
          <a:xfrm>
            <a:off x="343804" y="2598572"/>
            <a:ext cx="11501364" cy="4187256"/>
          </a:xfrm>
          <a:prstGeom prst="rect">
            <a:avLst/>
          </a:prstGeom>
          <a:noFill/>
        </p:spPr>
        <p:txBody>
          <a:bodyPr wrap="square">
            <a:spAutoFit/>
          </a:bodyPr>
          <a:lstStyle/>
          <a:p>
            <a:r>
              <a:rPr lang="en-US" sz="4400" b="1" dirty="0">
                <a:solidFill>
                  <a:srgbClr val="7030A0"/>
                </a:solidFill>
              </a:rPr>
              <a:t>Jesus replied: </a:t>
            </a:r>
            <a:r>
              <a:rPr lang="en-US" sz="4400" b="1" dirty="0">
                <a:solidFill>
                  <a:srgbClr val="FF0000"/>
                </a:solidFill>
              </a:rPr>
              <a:t>“‘Love the Lord your God with all your heart</a:t>
            </a:r>
            <a:r>
              <a:rPr lang="en-US" sz="4400" b="1" dirty="0">
                <a:solidFill>
                  <a:srgbClr val="7030A0"/>
                </a:solidFill>
              </a:rPr>
              <a:t> and with all your soul and with all your mind.’[a] 38 This is the first and greatest commandment. 39 And the second is like it: </a:t>
            </a:r>
            <a:r>
              <a:rPr lang="en-US" sz="4400" b="1" dirty="0">
                <a:solidFill>
                  <a:srgbClr val="FF0000"/>
                </a:solidFill>
              </a:rPr>
              <a:t>‘Love your neighbor as yourself.’ </a:t>
            </a:r>
          </a:p>
          <a:p>
            <a:r>
              <a:rPr lang="en-US" sz="4000" b="1" dirty="0">
                <a:solidFill>
                  <a:srgbClr val="7030A0"/>
                </a:solidFill>
              </a:rPr>
              <a:t>                                                       Mathew 22:37-39 NIV</a:t>
            </a:r>
          </a:p>
        </p:txBody>
      </p:sp>
      <p:sp>
        <p:nvSpPr>
          <p:cNvPr id="6" name="TextBox 5">
            <a:extLst>
              <a:ext uri="{FF2B5EF4-FFF2-40B4-BE49-F238E27FC236}">
                <a16:creationId xmlns:a16="http://schemas.microsoft.com/office/drawing/2014/main" id="{83F6E8FC-0AED-76DD-1862-51624533790F}"/>
              </a:ext>
            </a:extLst>
          </p:cNvPr>
          <p:cNvSpPr txBox="1"/>
          <p:nvPr/>
        </p:nvSpPr>
        <p:spPr>
          <a:xfrm>
            <a:off x="1955800" y="1629224"/>
            <a:ext cx="7162800" cy="769441"/>
          </a:xfrm>
          <a:prstGeom prst="rect">
            <a:avLst/>
          </a:prstGeom>
          <a:noFill/>
        </p:spPr>
        <p:txBody>
          <a:bodyPr wrap="square" rtlCol="0">
            <a:spAutoFit/>
          </a:bodyPr>
          <a:lstStyle/>
          <a:p>
            <a:r>
              <a:rPr lang="en-US" sz="4400" u="sng" dirty="0">
                <a:solidFill>
                  <a:srgbClr val="7030A0"/>
                </a:solidFill>
              </a:rPr>
              <a:t>Instructional Question Mark</a:t>
            </a:r>
          </a:p>
        </p:txBody>
      </p:sp>
      <p:sp>
        <p:nvSpPr>
          <p:cNvPr id="8" name="TextBox 7">
            <a:extLst>
              <a:ext uri="{FF2B5EF4-FFF2-40B4-BE49-F238E27FC236}">
                <a16:creationId xmlns:a16="http://schemas.microsoft.com/office/drawing/2014/main" id="{4EDC4A56-F208-653D-06AA-6021B5A08137}"/>
              </a:ext>
            </a:extLst>
          </p:cNvPr>
          <p:cNvSpPr txBox="1"/>
          <p:nvPr/>
        </p:nvSpPr>
        <p:spPr>
          <a:xfrm>
            <a:off x="6094486" y="689814"/>
            <a:ext cx="755335" cy="1569660"/>
          </a:xfrm>
          <a:prstGeom prst="rect">
            <a:avLst/>
          </a:prstGeom>
          <a:noFill/>
        </p:spPr>
        <p:txBody>
          <a:bodyPr wrap="none" rtlCol="0">
            <a:spAutoFit/>
          </a:bodyPr>
          <a:lstStyle/>
          <a:p>
            <a:r>
              <a:rPr lang="en-US" sz="9600" b="1" dirty="0">
                <a:solidFill>
                  <a:srgbClr val="7030A0"/>
                </a:solidFill>
              </a:rPr>
              <a:t>?</a:t>
            </a:r>
          </a:p>
        </p:txBody>
      </p:sp>
    </p:spTree>
    <p:extLst>
      <p:ext uri="{BB962C8B-B14F-4D97-AF65-F5344CB8AC3E}">
        <p14:creationId xmlns:p14="http://schemas.microsoft.com/office/powerpoint/2010/main" val="1106738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D75FFEF-029A-6068-B49D-A31F0519A8ED}"/>
              </a:ext>
            </a:extLst>
          </p:cNvPr>
          <p:cNvPicPr>
            <a:picLocks noChangeAspect="1"/>
          </p:cNvPicPr>
          <p:nvPr/>
        </p:nvPicPr>
        <p:blipFill rotWithShape="1">
          <a:blip r:embed="rId2"/>
          <a:srcRect t="17252" b="17731"/>
          <a:stretch/>
        </p:blipFill>
        <p:spPr>
          <a:xfrm>
            <a:off x="20" y="1282"/>
            <a:ext cx="12191980" cy="6856718"/>
          </a:xfrm>
          <a:prstGeom prst="rect">
            <a:avLst/>
          </a:prstGeom>
        </p:spPr>
      </p:pic>
      <p:pic>
        <p:nvPicPr>
          <p:cNvPr id="4" name="Picture 3" descr="A purple box with a white ribbon&#10;&#10;Description automatically generated with low confidence">
            <a:extLst>
              <a:ext uri="{FF2B5EF4-FFF2-40B4-BE49-F238E27FC236}">
                <a16:creationId xmlns:a16="http://schemas.microsoft.com/office/drawing/2014/main" id="{1CFB115E-B190-199F-FBE4-8BFF6D8E6832}"/>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2600" y="-596900"/>
            <a:ext cx="6578600" cy="4385733"/>
          </a:xfrm>
          <a:prstGeom prst="rect">
            <a:avLst/>
          </a:prstGeom>
        </p:spPr>
      </p:pic>
      <p:sp>
        <p:nvSpPr>
          <p:cNvPr id="5" name="TextBox 4">
            <a:extLst>
              <a:ext uri="{FF2B5EF4-FFF2-40B4-BE49-F238E27FC236}">
                <a16:creationId xmlns:a16="http://schemas.microsoft.com/office/drawing/2014/main" id="{8F88701C-25C2-08DB-DC5D-DBEC754C592E}"/>
              </a:ext>
            </a:extLst>
          </p:cNvPr>
          <p:cNvSpPr txBox="1"/>
          <p:nvPr/>
        </p:nvSpPr>
        <p:spPr>
          <a:xfrm>
            <a:off x="3048000" y="3788833"/>
            <a:ext cx="7302500" cy="1938992"/>
          </a:xfrm>
          <a:prstGeom prst="rect">
            <a:avLst/>
          </a:prstGeom>
          <a:noFill/>
        </p:spPr>
        <p:txBody>
          <a:bodyPr wrap="square" rtlCol="0">
            <a:spAutoFit/>
          </a:bodyPr>
          <a:lstStyle/>
          <a:p>
            <a:r>
              <a:rPr lang="en-US" sz="8000" b="1" dirty="0">
                <a:solidFill>
                  <a:srgbClr val="7030A0"/>
                </a:solidFill>
              </a:rPr>
              <a:t>Luke 1: 26-34,56</a:t>
            </a:r>
          </a:p>
          <a:p>
            <a:endParaRPr lang="en-US" sz="4000" dirty="0"/>
          </a:p>
        </p:txBody>
      </p:sp>
    </p:spTree>
    <p:extLst>
      <p:ext uri="{BB962C8B-B14F-4D97-AF65-F5344CB8AC3E}">
        <p14:creationId xmlns:p14="http://schemas.microsoft.com/office/powerpoint/2010/main" val="3532449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187BBDA4-03E7-5AB6-1B0B-36FA75AA3C24}"/>
              </a:ext>
            </a:extLst>
          </p:cNvPr>
          <p:cNvPicPr>
            <a:picLocks noChangeAspect="1"/>
          </p:cNvPicPr>
          <p:nvPr/>
        </p:nvPicPr>
        <p:blipFill rotWithShape="1">
          <a:blip r:embed="rId2"/>
          <a:srcRect t="17252" b="17731"/>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5721FB8C-9B28-73BB-FB8B-47625479AE61}"/>
              </a:ext>
            </a:extLst>
          </p:cNvPr>
          <p:cNvPicPr>
            <a:picLocks noChangeAspect="1"/>
          </p:cNvPicPr>
          <p:nvPr/>
        </p:nvPicPr>
        <p:blipFill>
          <a:blip r:embed="rId3"/>
          <a:stretch>
            <a:fillRect/>
          </a:stretch>
        </p:blipFill>
        <p:spPr>
          <a:xfrm>
            <a:off x="3727578" y="0"/>
            <a:ext cx="2908044" cy="1938696"/>
          </a:xfrm>
          <a:prstGeom prst="rect">
            <a:avLst/>
          </a:prstGeom>
        </p:spPr>
      </p:pic>
      <p:sp>
        <p:nvSpPr>
          <p:cNvPr id="5" name="TextBox 4">
            <a:extLst>
              <a:ext uri="{FF2B5EF4-FFF2-40B4-BE49-F238E27FC236}">
                <a16:creationId xmlns:a16="http://schemas.microsoft.com/office/drawing/2014/main" id="{5EB9BA92-E282-CB69-1703-5C1BF54BE3D6}"/>
              </a:ext>
            </a:extLst>
          </p:cNvPr>
          <p:cNvSpPr txBox="1"/>
          <p:nvPr/>
        </p:nvSpPr>
        <p:spPr>
          <a:xfrm>
            <a:off x="190500" y="2154596"/>
            <a:ext cx="12188952" cy="4401205"/>
          </a:xfrm>
          <a:prstGeom prst="rect">
            <a:avLst/>
          </a:prstGeom>
          <a:noFill/>
        </p:spPr>
        <p:txBody>
          <a:bodyPr wrap="square">
            <a:spAutoFit/>
          </a:bodyPr>
          <a:lstStyle/>
          <a:p>
            <a:r>
              <a:rPr lang="en-US" sz="4000" b="1" dirty="0">
                <a:solidFill>
                  <a:srgbClr val="7030A0"/>
                </a:solidFill>
              </a:rPr>
              <a:t>26 In the sixth month of Elizabeth’s pregnancy, God sent the angel Gabriel to Nazareth, a town in Galilee, 27 to a virgin pledged to be married to a man named Joseph, a descendant of David. The virgin’s name was Mary. 28 The angel went to her and said, “Greetings, you who are highly favored! The Lord is with you.”</a:t>
            </a:r>
          </a:p>
          <a:p>
            <a:r>
              <a:rPr lang="en-US" sz="4000" b="1" dirty="0">
                <a:solidFill>
                  <a:srgbClr val="7030A0"/>
                </a:solidFill>
              </a:rPr>
              <a:t>                                                        Luke 1:26-28 NIV</a:t>
            </a:r>
          </a:p>
        </p:txBody>
      </p:sp>
    </p:spTree>
    <p:extLst>
      <p:ext uri="{BB962C8B-B14F-4D97-AF65-F5344CB8AC3E}">
        <p14:creationId xmlns:p14="http://schemas.microsoft.com/office/powerpoint/2010/main" val="280563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6DD22EF-555E-FD8F-43B0-1056EF521CD8}"/>
              </a:ext>
            </a:extLst>
          </p:cNvPr>
          <p:cNvPicPr>
            <a:picLocks noChangeAspect="1"/>
          </p:cNvPicPr>
          <p:nvPr/>
        </p:nvPicPr>
        <p:blipFill rotWithShape="1">
          <a:blip r:embed="rId2"/>
          <a:srcRect t="17252" b="17731"/>
          <a:stretch/>
        </p:blipFill>
        <p:spPr>
          <a:xfrm>
            <a:off x="20" y="-25400"/>
            <a:ext cx="12191980" cy="6856718"/>
          </a:xfrm>
          <a:prstGeom prst="rect">
            <a:avLst/>
          </a:prstGeom>
        </p:spPr>
      </p:pic>
      <p:pic>
        <p:nvPicPr>
          <p:cNvPr id="3" name="Picture 2">
            <a:extLst>
              <a:ext uri="{FF2B5EF4-FFF2-40B4-BE49-F238E27FC236}">
                <a16:creationId xmlns:a16="http://schemas.microsoft.com/office/drawing/2014/main" id="{1F154FC2-DEA3-D254-32F0-4CBDA40D5AD8}"/>
              </a:ext>
            </a:extLst>
          </p:cNvPr>
          <p:cNvPicPr>
            <a:picLocks noChangeAspect="1"/>
          </p:cNvPicPr>
          <p:nvPr/>
        </p:nvPicPr>
        <p:blipFill>
          <a:blip r:embed="rId3"/>
          <a:stretch>
            <a:fillRect/>
          </a:stretch>
        </p:blipFill>
        <p:spPr>
          <a:xfrm>
            <a:off x="3867278" y="-25400"/>
            <a:ext cx="2908044" cy="1938696"/>
          </a:xfrm>
          <a:prstGeom prst="rect">
            <a:avLst/>
          </a:prstGeom>
        </p:spPr>
      </p:pic>
      <p:sp>
        <p:nvSpPr>
          <p:cNvPr id="5" name="TextBox 4">
            <a:extLst>
              <a:ext uri="{FF2B5EF4-FFF2-40B4-BE49-F238E27FC236}">
                <a16:creationId xmlns:a16="http://schemas.microsoft.com/office/drawing/2014/main" id="{D737BCAC-8E0F-9D42-CB55-3D36CBB78B85}"/>
              </a:ext>
            </a:extLst>
          </p:cNvPr>
          <p:cNvSpPr txBox="1"/>
          <p:nvPr/>
        </p:nvSpPr>
        <p:spPr>
          <a:xfrm>
            <a:off x="222250" y="2057400"/>
            <a:ext cx="11747500" cy="4154984"/>
          </a:xfrm>
          <a:prstGeom prst="rect">
            <a:avLst/>
          </a:prstGeom>
          <a:noFill/>
        </p:spPr>
        <p:txBody>
          <a:bodyPr wrap="square">
            <a:spAutoFit/>
          </a:bodyPr>
          <a:lstStyle/>
          <a:p>
            <a:r>
              <a:rPr lang="en-US" sz="4400" b="1" dirty="0">
                <a:solidFill>
                  <a:srgbClr val="7030A0"/>
                </a:solidFill>
              </a:rPr>
              <a:t>29 Mary was greatly troubled at his words and wondered what kind of greeting this might be. 30 But the angel said to her, “Do not be afraid, Mary; you have found favor with God. 31 You will conceive and give birth to a son, and you are to call him Jesus.                           Luke 1:29-31 NIV</a:t>
            </a:r>
          </a:p>
        </p:txBody>
      </p:sp>
    </p:spTree>
    <p:extLst>
      <p:ext uri="{BB962C8B-B14F-4D97-AF65-F5344CB8AC3E}">
        <p14:creationId xmlns:p14="http://schemas.microsoft.com/office/powerpoint/2010/main" val="112157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4485FCC-D54D-89D7-9433-1C8B021778CE}"/>
              </a:ext>
            </a:extLst>
          </p:cNvPr>
          <p:cNvPicPr>
            <a:picLocks noChangeAspect="1"/>
          </p:cNvPicPr>
          <p:nvPr/>
        </p:nvPicPr>
        <p:blipFill rotWithShape="1">
          <a:blip r:embed="rId2"/>
          <a:srcRect t="17252" b="17731"/>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5B9A78EA-5313-BD7E-55F9-04651369B060}"/>
              </a:ext>
            </a:extLst>
          </p:cNvPr>
          <p:cNvPicPr>
            <a:picLocks noChangeAspect="1"/>
          </p:cNvPicPr>
          <p:nvPr/>
        </p:nvPicPr>
        <p:blipFill>
          <a:blip r:embed="rId3"/>
          <a:stretch>
            <a:fillRect/>
          </a:stretch>
        </p:blipFill>
        <p:spPr>
          <a:xfrm>
            <a:off x="4159378" y="-25400"/>
            <a:ext cx="2908044" cy="1938696"/>
          </a:xfrm>
          <a:prstGeom prst="rect">
            <a:avLst/>
          </a:prstGeom>
        </p:spPr>
      </p:pic>
      <p:sp>
        <p:nvSpPr>
          <p:cNvPr id="5" name="TextBox 4">
            <a:extLst>
              <a:ext uri="{FF2B5EF4-FFF2-40B4-BE49-F238E27FC236}">
                <a16:creationId xmlns:a16="http://schemas.microsoft.com/office/drawing/2014/main" id="{78544793-841C-32C9-9501-EFE2E84621DD}"/>
              </a:ext>
            </a:extLst>
          </p:cNvPr>
          <p:cNvSpPr txBox="1"/>
          <p:nvPr/>
        </p:nvSpPr>
        <p:spPr>
          <a:xfrm>
            <a:off x="519176" y="1593739"/>
            <a:ext cx="1150620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rPr>
              <a:t>32 He will be great and will be called the Son of the Most High. The Lord God will give him the throne of his father David, 33 and he will reign over Jacob’s descendants forever; his kingdom will never 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30A0"/>
                </a:solidFill>
                <a:effectLst/>
                <a:uLnTx/>
                <a:uFillTx/>
                <a:latin typeface="Calibri" panose="020F0502020204030204"/>
                <a:ea typeface="+mn-ea"/>
                <a:cs typeface="+mn-cs"/>
              </a:rPr>
              <a:t>34 “How will this be,” Mary asked the angel, “since I am a virgin?”             </a:t>
            </a:r>
            <a:r>
              <a:rPr kumimoji="0" lang="en-US" sz="4400" b="1" i="0" u="none" strike="noStrike" kern="1200" cap="none" spc="0" normalizeH="0" baseline="0" noProof="0" dirty="0">
                <a:ln>
                  <a:noFill/>
                </a:ln>
                <a:solidFill>
                  <a:srgbClr val="7030A0"/>
                </a:solidFill>
                <a:effectLst/>
                <a:uLnTx/>
                <a:uFillTx/>
                <a:latin typeface="Calibri" panose="020F0502020204030204"/>
                <a:ea typeface="+mn-ea"/>
                <a:cs typeface="+mn-cs"/>
              </a:rPr>
              <a:t>Luke 1:32-34 NIV</a:t>
            </a:r>
          </a:p>
        </p:txBody>
      </p:sp>
    </p:spTree>
    <p:extLst>
      <p:ext uri="{BB962C8B-B14F-4D97-AF65-F5344CB8AC3E}">
        <p14:creationId xmlns:p14="http://schemas.microsoft.com/office/powerpoint/2010/main" val="929676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EFE4F8-262D-E607-84E8-F297CD64B92F}"/>
              </a:ext>
            </a:extLst>
          </p:cNvPr>
          <p:cNvPicPr>
            <a:picLocks noChangeAspect="1"/>
          </p:cNvPicPr>
          <p:nvPr/>
        </p:nvPicPr>
        <p:blipFill rotWithShape="1">
          <a:blip r:embed="rId2"/>
          <a:srcRect t="17252" b="17731"/>
          <a:stretch/>
        </p:blipFill>
        <p:spPr>
          <a:xfrm>
            <a:off x="20" y="-17104"/>
            <a:ext cx="12191980" cy="6856718"/>
          </a:xfrm>
          <a:prstGeom prst="rect">
            <a:avLst/>
          </a:prstGeom>
        </p:spPr>
      </p:pic>
      <p:pic>
        <p:nvPicPr>
          <p:cNvPr id="3" name="Picture 2">
            <a:extLst>
              <a:ext uri="{FF2B5EF4-FFF2-40B4-BE49-F238E27FC236}">
                <a16:creationId xmlns:a16="http://schemas.microsoft.com/office/drawing/2014/main" id="{39D86BD7-EC90-EC89-B987-E590953CFAC3}"/>
              </a:ext>
            </a:extLst>
          </p:cNvPr>
          <p:cNvPicPr>
            <a:picLocks noChangeAspect="1"/>
          </p:cNvPicPr>
          <p:nvPr/>
        </p:nvPicPr>
        <p:blipFill>
          <a:blip r:embed="rId3"/>
          <a:stretch>
            <a:fillRect/>
          </a:stretch>
        </p:blipFill>
        <p:spPr>
          <a:xfrm>
            <a:off x="3803778" y="63500"/>
            <a:ext cx="2908044" cy="1938696"/>
          </a:xfrm>
          <a:prstGeom prst="rect">
            <a:avLst/>
          </a:prstGeom>
        </p:spPr>
      </p:pic>
      <p:sp>
        <p:nvSpPr>
          <p:cNvPr id="5" name="TextBox 4">
            <a:extLst>
              <a:ext uri="{FF2B5EF4-FFF2-40B4-BE49-F238E27FC236}">
                <a16:creationId xmlns:a16="http://schemas.microsoft.com/office/drawing/2014/main" id="{582E7CE3-300A-6089-53CD-3B4BAA81B5E7}"/>
              </a:ext>
            </a:extLst>
          </p:cNvPr>
          <p:cNvSpPr txBox="1"/>
          <p:nvPr/>
        </p:nvSpPr>
        <p:spPr>
          <a:xfrm>
            <a:off x="812800" y="2362766"/>
            <a:ext cx="9213850" cy="2800767"/>
          </a:xfrm>
          <a:prstGeom prst="rect">
            <a:avLst/>
          </a:prstGeom>
          <a:noFill/>
        </p:spPr>
        <p:txBody>
          <a:bodyPr wrap="square">
            <a:spAutoFit/>
          </a:bodyPr>
          <a:lstStyle/>
          <a:p>
            <a:r>
              <a:rPr kumimoji="0" lang="en-US" sz="4400" b="1" i="0" u="none" strike="noStrike" kern="120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srgbClr val="7030A0"/>
                </a:solidFill>
                <a:effectLst/>
                <a:uLnTx/>
                <a:uFillTx/>
                <a:latin typeface="Calibri" panose="020F0502020204030204"/>
                <a:ea typeface="Times New Roman" panose="02020603050405020304" pitchFamily="18" charset="0"/>
                <a:cs typeface="Times New Roman" panose="02020603050405020304" pitchFamily="18" charset="0"/>
              </a:rPr>
              <a:t>Mary stayed with Elizabeth for about three months and then returned home.                                       </a:t>
            </a:r>
          </a:p>
          <a:p>
            <a:r>
              <a:rPr kumimoji="0" lang="en-US" sz="4400" b="1" i="0" u="none" strike="noStrike" kern="1200" cap="none" spc="0" normalizeH="0" baseline="0" noProof="0" dirty="0">
                <a:ln>
                  <a:noFill/>
                </a:ln>
                <a:effectLst/>
                <a:uLnTx/>
                <a:uFillTx/>
                <a:latin typeface="Calibri" panose="020F0502020204030204"/>
                <a:ea typeface="Times New Roman" panose="02020603050405020304" pitchFamily="18" charset="0"/>
                <a:cs typeface="Times New Roman" panose="02020603050405020304" pitchFamily="18" charset="0"/>
              </a:rPr>
              <a:t>                                              </a:t>
            </a:r>
            <a:r>
              <a:rPr kumimoji="0" lang="en-US" sz="4400" b="1" i="0" u="none" strike="noStrike" kern="1200" cap="none" spc="0" normalizeH="0" baseline="0" noProof="0" dirty="0">
                <a:ln>
                  <a:noFill/>
                </a:ln>
                <a:solidFill>
                  <a:srgbClr val="7030A0"/>
                </a:solidFill>
                <a:effectLst/>
                <a:uLnTx/>
                <a:uFillTx/>
                <a:latin typeface="Calibri" panose="020F0502020204030204"/>
                <a:ea typeface="Times New Roman" panose="02020603050405020304" pitchFamily="18" charset="0"/>
                <a:cs typeface="Times New Roman" panose="02020603050405020304" pitchFamily="18" charset="0"/>
              </a:rPr>
              <a:t>Luke 1:56 NIV</a:t>
            </a:r>
            <a:endParaRPr lang="en-US" sz="4400" dirty="0">
              <a:solidFill>
                <a:srgbClr val="7030A0"/>
              </a:solidFill>
            </a:endParaRPr>
          </a:p>
        </p:txBody>
      </p:sp>
    </p:spTree>
    <p:extLst>
      <p:ext uri="{BB962C8B-B14F-4D97-AF65-F5344CB8AC3E}">
        <p14:creationId xmlns:p14="http://schemas.microsoft.com/office/powerpoint/2010/main" val="140707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87CDA4DB-A1E4-7EEA-245B-4F68D5A484D1}"/>
              </a:ext>
            </a:extLst>
          </p:cNvPr>
          <p:cNvPicPr>
            <a:picLocks noChangeAspect="1"/>
          </p:cNvPicPr>
          <p:nvPr/>
        </p:nvPicPr>
        <p:blipFill rotWithShape="1">
          <a:blip r:embed="rId2"/>
          <a:srcRect t="17252" b="1773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EB6E378D-9FB1-2023-260F-9149640D0AE7}"/>
              </a:ext>
            </a:extLst>
          </p:cNvPr>
          <p:cNvSpPr txBox="1"/>
          <p:nvPr/>
        </p:nvSpPr>
        <p:spPr>
          <a:xfrm>
            <a:off x="800100" y="1511300"/>
            <a:ext cx="11214100" cy="4431983"/>
          </a:xfrm>
          <a:prstGeom prst="rect">
            <a:avLst/>
          </a:prstGeom>
          <a:noFill/>
        </p:spPr>
        <p:txBody>
          <a:bodyPr wrap="square" rtlCol="0">
            <a:spAutoFit/>
          </a:bodyPr>
          <a:lstStyle/>
          <a:p>
            <a:endParaRPr lang="en-US" dirty="0"/>
          </a:p>
          <a:p>
            <a:r>
              <a:rPr lang="en-US" sz="4400" dirty="0">
                <a:solidFill>
                  <a:srgbClr val="7030A0"/>
                </a:solidFill>
              </a:rPr>
              <a:t>A heart with the right Question mark </a:t>
            </a:r>
          </a:p>
          <a:p>
            <a:endParaRPr lang="en-US" sz="4400" dirty="0">
              <a:solidFill>
                <a:srgbClr val="7030A0"/>
              </a:solidFill>
            </a:endParaRPr>
          </a:p>
          <a:p>
            <a:r>
              <a:rPr lang="en-US" sz="4400" dirty="0">
                <a:solidFill>
                  <a:srgbClr val="7030A0"/>
                </a:solidFill>
              </a:rPr>
              <a:t>“Zechariah said to the angel, </a:t>
            </a:r>
            <a:r>
              <a:rPr lang="en-US" sz="4400" dirty="0">
                <a:solidFill>
                  <a:srgbClr val="FF0000"/>
                </a:solidFill>
              </a:rPr>
              <a:t>“How can I be sure this will happen? </a:t>
            </a:r>
            <a:r>
              <a:rPr lang="en-US" sz="4400" dirty="0">
                <a:solidFill>
                  <a:srgbClr val="7030A0"/>
                </a:solidFill>
              </a:rPr>
              <a:t>I’m an old man now, and my wife is also well along in years.” Luke 1:18 NLT</a:t>
            </a:r>
          </a:p>
          <a:p>
            <a:endParaRPr lang="en-US" sz="4400" dirty="0"/>
          </a:p>
        </p:txBody>
      </p:sp>
      <p:pic>
        <p:nvPicPr>
          <p:cNvPr id="4" name="Picture 3" descr="A purple box with a white ribbon&#10;&#10;Description automatically generated with low confidence">
            <a:extLst>
              <a:ext uri="{FF2B5EF4-FFF2-40B4-BE49-F238E27FC236}">
                <a16:creationId xmlns:a16="http://schemas.microsoft.com/office/drawing/2014/main" id="{C423E889-4B90-AE71-A793-BC74AEA114CF}"/>
              </a:ext>
            </a:extLst>
          </p:cNvPr>
          <p:cNvPicPr>
            <a:picLocks noChangeAspect="1"/>
          </p:cNvPicPr>
          <p:nvPr/>
        </p:nvPicPr>
        <p:blipFill>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05225" y="0"/>
            <a:ext cx="2911475" cy="1940983"/>
          </a:xfrm>
          <a:prstGeom prst="rect">
            <a:avLst/>
          </a:prstGeom>
        </p:spPr>
      </p:pic>
    </p:spTree>
    <p:extLst>
      <p:ext uri="{BB962C8B-B14F-4D97-AF65-F5344CB8AC3E}">
        <p14:creationId xmlns:p14="http://schemas.microsoft.com/office/powerpoint/2010/main" val="165064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711D32F-7EEB-A230-3C29-A4C55B9091A1}"/>
              </a:ext>
            </a:extLst>
          </p:cNvPr>
          <p:cNvPicPr>
            <a:picLocks noChangeAspect="1"/>
          </p:cNvPicPr>
          <p:nvPr/>
        </p:nvPicPr>
        <p:blipFill rotWithShape="1">
          <a:blip r:embed="rId2"/>
          <a:srcRect t="17252" b="17731"/>
          <a:stretch/>
        </p:blipFill>
        <p:spPr>
          <a:xfrm>
            <a:off x="20" y="1282"/>
            <a:ext cx="12191980" cy="6856718"/>
          </a:xfrm>
          <a:prstGeom prst="rect">
            <a:avLst/>
          </a:prstGeom>
        </p:spPr>
      </p:pic>
      <p:sp>
        <p:nvSpPr>
          <p:cNvPr id="3" name="TextBox 2">
            <a:extLst>
              <a:ext uri="{FF2B5EF4-FFF2-40B4-BE49-F238E27FC236}">
                <a16:creationId xmlns:a16="http://schemas.microsoft.com/office/drawing/2014/main" id="{16AC69B0-93F0-70CA-6D65-E7BB09F1756F}"/>
              </a:ext>
            </a:extLst>
          </p:cNvPr>
          <p:cNvSpPr txBox="1"/>
          <p:nvPr/>
        </p:nvSpPr>
        <p:spPr>
          <a:xfrm>
            <a:off x="1346200" y="2274838"/>
            <a:ext cx="12188952" cy="3046988"/>
          </a:xfrm>
          <a:prstGeom prst="rect">
            <a:avLst/>
          </a:prstGeom>
          <a:noFill/>
        </p:spPr>
        <p:txBody>
          <a:bodyPr wrap="square" rtlCol="0">
            <a:spAutoFit/>
          </a:bodyPr>
          <a:lstStyle/>
          <a:p>
            <a:r>
              <a:rPr lang="en-US" sz="4800" b="1" dirty="0">
                <a:solidFill>
                  <a:srgbClr val="7030A0"/>
                </a:solidFill>
              </a:rPr>
              <a:t>Mary asked the angel, </a:t>
            </a:r>
            <a:r>
              <a:rPr lang="en-US" sz="4800" b="1" dirty="0">
                <a:solidFill>
                  <a:srgbClr val="FF0000"/>
                </a:solidFill>
              </a:rPr>
              <a:t>“But how can this happen? </a:t>
            </a:r>
            <a:r>
              <a:rPr lang="en-US" sz="4800" b="1" dirty="0">
                <a:solidFill>
                  <a:srgbClr val="7030A0"/>
                </a:solidFill>
              </a:rPr>
              <a:t>I am a virgin.” </a:t>
            </a:r>
          </a:p>
          <a:p>
            <a:r>
              <a:rPr lang="en-US" sz="4800" b="1" dirty="0">
                <a:solidFill>
                  <a:srgbClr val="7030A0"/>
                </a:solidFill>
              </a:rPr>
              <a:t> </a:t>
            </a:r>
          </a:p>
          <a:p>
            <a:r>
              <a:rPr lang="en-US" sz="4800" b="1" dirty="0">
                <a:solidFill>
                  <a:srgbClr val="7030A0"/>
                </a:solidFill>
              </a:rPr>
              <a:t>                                         Luke 1:34 NLT</a:t>
            </a:r>
          </a:p>
        </p:txBody>
      </p:sp>
      <p:pic>
        <p:nvPicPr>
          <p:cNvPr id="4" name="Picture 3">
            <a:extLst>
              <a:ext uri="{FF2B5EF4-FFF2-40B4-BE49-F238E27FC236}">
                <a16:creationId xmlns:a16="http://schemas.microsoft.com/office/drawing/2014/main" id="{09BA9DBC-453C-F166-13D2-147B7D07D407}"/>
              </a:ext>
            </a:extLst>
          </p:cNvPr>
          <p:cNvPicPr>
            <a:picLocks noChangeAspect="1"/>
          </p:cNvPicPr>
          <p:nvPr/>
        </p:nvPicPr>
        <p:blipFill>
          <a:blip r:embed="rId3"/>
          <a:stretch>
            <a:fillRect/>
          </a:stretch>
        </p:blipFill>
        <p:spPr>
          <a:xfrm>
            <a:off x="3943478" y="168071"/>
            <a:ext cx="2908044" cy="1938696"/>
          </a:xfrm>
          <a:prstGeom prst="rect">
            <a:avLst/>
          </a:prstGeom>
        </p:spPr>
      </p:pic>
    </p:spTree>
    <p:extLst>
      <p:ext uri="{BB962C8B-B14F-4D97-AF65-F5344CB8AC3E}">
        <p14:creationId xmlns:p14="http://schemas.microsoft.com/office/powerpoint/2010/main" val="2780461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CDC00F8-1905-0CD8-263E-913A0E03BF2A}"/>
              </a:ext>
            </a:extLst>
          </p:cNvPr>
          <p:cNvPicPr>
            <a:picLocks noChangeAspect="1"/>
          </p:cNvPicPr>
          <p:nvPr/>
        </p:nvPicPr>
        <p:blipFill rotWithShape="1">
          <a:blip r:embed="rId2"/>
          <a:srcRect t="17252" b="17731"/>
          <a:stretch/>
        </p:blipFill>
        <p:spPr>
          <a:xfrm>
            <a:off x="20" y="1282"/>
            <a:ext cx="12191980" cy="6856718"/>
          </a:xfrm>
          <a:prstGeom prst="rect">
            <a:avLst/>
          </a:prstGeom>
        </p:spPr>
      </p:pic>
      <p:pic>
        <p:nvPicPr>
          <p:cNvPr id="3" name="Picture 2">
            <a:extLst>
              <a:ext uri="{FF2B5EF4-FFF2-40B4-BE49-F238E27FC236}">
                <a16:creationId xmlns:a16="http://schemas.microsoft.com/office/drawing/2014/main" id="{B37C04E6-8F5E-73DB-01CB-A851C53E9811}"/>
              </a:ext>
            </a:extLst>
          </p:cNvPr>
          <p:cNvPicPr>
            <a:picLocks noChangeAspect="1"/>
          </p:cNvPicPr>
          <p:nvPr/>
        </p:nvPicPr>
        <p:blipFill>
          <a:blip r:embed="rId3"/>
          <a:stretch>
            <a:fillRect/>
          </a:stretch>
        </p:blipFill>
        <p:spPr>
          <a:xfrm>
            <a:off x="3854578" y="-12700"/>
            <a:ext cx="2908044" cy="1938696"/>
          </a:xfrm>
          <a:prstGeom prst="rect">
            <a:avLst/>
          </a:prstGeom>
        </p:spPr>
      </p:pic>
      <p:sp>
        <p:nvSpPr>
          <p:cNvPr id="4" name="TextBox 3">
            <a:extLst>
              <a:ext uri="{FF2B5EF4-FFF2-40B4-BE49-F238E27FC236}">
                <a16:creationId xmlns:a16="http://schemas.microsoft.com/office/drawing/2014/main" id="{EDADF195-2F18-9520-3CA0-4D09A25642CF}"/>
              </a:ext>
            </a:extLst>
          </p:cNvPr>
          <p:cNvSpPr txBox="1"/>
          <p:nvPr/>
        </p:nvSpPr>
        <p:spPr>
          <a:xfrm>
            <a:off x="1460500" y="1790700"/>
            <a:ext cx="10541000" cy="4062651"/>
          </a:xfrm>
          <a:prstGeom prst="rect">
            <a:avLst/>
          </a:prstGeom>
          <a:noFill/>
        </p:spPr>
        <p:txBody>
          <a:bodyPr wrap="square" rtlCol="0">
            <a:spAutoFit/>
          </a:bodyPr>
          <a:lstStyle/>
          <a:p>
            <a:endParaRPr lang="en-US" dirty="0">
              <a:solidFill>
                <a:srgbClr val="7030A0"/>
              </a:solidFill>
            </a:endParaRPr>
          </a:p>
          <a:p>
            <a:r>
              <a:rPr lang="en-US" sz="4800" dirty="0">
                <a:solidFill>
                  <a:srgbClr val="FF0000"/>
                </a:solidFill>
              </a:rPr>
              <a:t> “I am the Lord’s servant,” </a:t>
            </a:r>
            <a:r>
              <a:rPr lang="en-US" sz="4800" b="1" dirty="0">
                <a:solidFill>
                  <a:srgbClr val="7030A0"/>
                </a:solidFill>
              </a:rPr>
              <a:t>Mary answered. “May your word to me be fulfilled.” Then the angel left her.</a:t>
            </a:r>
          </a:p>
          <a:p>
            <a:r>
              <a:rPr lang="en-US" sz="4800" b="1" dirty="0">
                <a:solidFill>
                  <a:srgbClr val="7030A0"/>
                </a:solidFill>
              </a:rPr>
              <a:t>                                                           </a:t>
            </a:r>
          </a:p>
          <a:p>
            <a:r>
              <a:rPr lang="en-US" sz="4800" dirty="0">
                <a:solidFill>
                  <a:srgbClr val="7030A0"/>
                </a:solidFill>
              </a:rPr>
              <a:t>                                      </a:t>
            </a:r>
            <a:r>
              <a:rPr lang="en-US" sz="4800" b="1" dirty="0">
                <a:solidFill>
                  <a:srgbClr val="7030A0"/>
                </a:solidFill>
              </a:rPr>
              <a:t>Luke 1:38 NIV</a:t>
            </a:r>
            <a:endParaRPr lang="en-US" b="1" dirty="0">
              <a:solidFill>
                <a:srgbClr val="7030A0"/>
              </a:solidFill>
            </a:endParaRPr>
          </a:p>
        </p:txBody>
      </p:sp>
    </p:spTree>
    <p:extLst>
      <p:ext uri="{BB962C8B-B14F-4D97-AF65-F5344CB8AC3E}">
        <p14:creationId xmlns:p14="http://schemas.microsoft.com/office/powerpoint/2010/main" val="3395724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3727</TotalTime>
  <Words>469</Words>
  <Application>Microsoft Office PowerPoint</Application>
  <PresentationFormat>Widescreen</PresentationFormat>
  <Paragraphs>33</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Rodriguez</dc:creator>
  <cp:lastModifiedBy>Maria Rodriguez</cp:lastModifiedBy>
  <cp:revision>1</cp:revision>
  <cp:lastPrinted>2023-05-11T20:05:32Z</cp:lastPrinted>
  <dcterms:created xsi:type="dcterms:W3CDTF">2023-05-10T12:42:59Z</dcterms:created>
  <dcterms:modified xsi:type="dcterms:W3CDTF">2023-05-13T08:34:52Z</dcterms:modified>
</cp:coreProperties>
</file>