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26"/>
  </p:notesMasterIdLst>
  <p:sldIdLst>
    <p:sldId id="256" r:id="rId2"/>
    <p:sldId id="257" r:id="rId3"/>
    <p:sldId id="290" r:id="rId4"/>
    <p:sldId id="264" r:id="rId5"/>
    <p:sldId id="291" r:id="rId6"/>
    <p:sldId id="265" r:id="rId7"/>
    <p:sldId id="266" r:id="rId8"/>
    <p:sldId id="267" r:id="rId9"/>
    <p:sldId id="269" r:id="rId10"/>
    <p:sldId id="271" r:id="rId11"/>
    <p:sldId id="292" r:id="rId12"/>
    <p:sldId id="272" r:id="rId13"/>
    <p:sldId id="278" r:id="rId14"/>
    <p:sldId id="279" r:id="rId15"/>
    <p:sldId id="280" r:id="rId16"/>
    <p:sldId id="281" r:id="rId17"/>
    <p:sldId id="282" r:id="rId18"/>
    <p:sldId id="283" r:id="rId19"/>
    <p:sldId id="284" r:id="rId20"/>
    <p:sldId id="285" r:id="rId21"/>
    <p:sldId id="286" r:id="rId22"/>
    <p:sldId id="288" r:id="rId23"/>
    <p:sldId id="287"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FAC36CA6-A9D1-4381-BC70-00E2B13C99DC}">
          <p14:sldIdLst>
            <p14:sldId id="256"/>
            <p14:sldId id="257"/>
            <p14:sldId id="290"/>
          </p14:sldIdLst>
        </p14:section>
        <p14:section name="JOHN 3:16 READING" id="{CA5FE86C-EE44-4D55-8DC0-D1DBA478F700}">
          <p14:sldIdLst>
            <p14:sldId id="264"/>
            <p14:sldId id="291"/>
          </p14:sldIdLst>
        </p14:section>
        <p14:section name="NICODEMUS" id="{42A3D56A-1565-459B-AE1A-721974AF3604}">
          <p14:sldIdLst>
            <p14:sldId id="265"/>
            <p14:sldId id="266"/>
          </p14:sldIdLst>
        </p14:section>
        <p14:section name="4D'S" id="{460EE562-6315-412E-B0EF-2781BD1677DB}">
          <p14:sldIdLst>
            <p14:sldId id="267"/>
          </p14:sldIdLst>
        </p14:section>
        <p14:section name="DANGER" id="{76B3082B-CCC6-4079-8CE9-4E040BE94512}">
          <p14:sldIdLst>
            <p14:sldId id="269"/>
            <p14:sldId id="271"/>
            <p14:sldId id="292"/>
            <p14:sldId id="272"/>
            <p14:sldId id="278"/>
          </p14:sldIdLst>
        </p14:section>
        <p14:section name="DESIGN" id="{231D2B21-331F-40E3-8D4D-42DFF512A952}">
          <p14:sldIdLst>
            <p14:sldId id="279"/>
            <p14:sldId id="280"/>
            <p14:sldId id="281"/>
            <p14:sldId id="282"/>
          </p14:sldIdLst>
        </p14:section>
        <p14:section name="DUTY" id="{0929119A-3F95-4617-B917-324016218D15}">
          <p14:sldIdLst>
            <p14:sldId id="283"/>
            <p14:sldId id="284"/>
            <p14:sldId id="285"/>
          </p14:sldIdLst>
        </p14:section>
        <p14:section name="DESTINY" id="{DC9212F6-37CC-496B-986A-F2EFA848FB0B}">
          <p14:sldIdLst>
            <p14:sldId id="286"/>
            <p14:sldId id="288"/>
          </p14:sldIdLst>
        </p14:section>
        <p14:section name="CONCLUSION" id="{5961184B-1775-4539-90D0-CCD2A0960970}">
          <p14:sldIdLst>
            <p14:sldId id="287"/>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5F2D9-8635-4826-B90F-324B26D1902F}" v="66" dt="2023-04-27T15:42:58.156"/>
    <p1510:client id="{B23E0F49-7350-4029-BE4E-CD77356A6D9F}" v="2" dt="2023-04-28T19:29:38.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407"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y Mason" userId="e8fcbd32-30f7-4b43-bb68-7e200678c657" providerId="ADAL" clId="{4245F2D9-8635-4826-B90F-324B26D1902F}"/>
    <pc:docChg chg="undo custSel addSld delSld modSld sldOrd addSection delSection modSection">
      <pc:chgData name="Kenny Mason" userId="e8fcbd32-30f7-4b43-bb68-7e200678c657" providerId="ADAL" clId="{4245F2D9-8635-4826-B90F-324B26D1902F}" dt="2023-04-27T15:48:17.116" v="9513" actId="20577"/>
      <pc:docMkLst>
        <pc:docMk/>
      </pc:docMkLst>
      <pc:sldChg chg="modNotesTx">
        <pc:chgData name="Kenny Mason" userId="e8fcbd32-30f7-4b43-bb68-7e200678c657" providerId="ADAL" clId="{4245F2D9-8635-4826-B90F-324B26D1902F}" dt="2023-04-26T20:04:09.378" v="6369" actId="5793"/>
        <pc:sldMkLst>
          <pc:docMk/>
          <pc:sldMk cId="3977030465" sldId="256"/>
        </pc:sldMkLst>
      </pc:sldChg>
      <pc:sldChg chg="addSp delSp modSp mod modClrScheme chgLayout modNotesTx">
        <pc:chgData name="Kenny Mason" userId="e8fcbd32-30f7-4b43-bb68-7e200678c657" providerId="ADAL" clId="{4245F2D9-8635-4826-B90F-324B26D1902F}" dt="2023-04-27T13:37:50.708" v="7686" actId="20577"/>
        <pc:sldMkLst>
          <pc:docMk/>
          <pc:sldMk cId="483491181" sldId="257"/>
        </pc:sldMkLst>
        <pc:spChg chg="add mod ord">
          <ac:chgData name="Kenny Mason" userId="e8fcbd32-30f7-4b43-bb68-7e200678c657" providerId="ADAL" clId="{4245F2D9-8635-4826-B90F-324B26D1902F}" dt="2023-04-26T20:17:50.310" v="6856"/>
          <ac:spMkLst>
            <pc:docMk/>
            <pc:sldMk cId="483491181" sldId="257"/>
            <ac:spMk id="2" creationId="{890F0B94-7569-48E7-B931-6BAD33B23A1C}"/>
          </ac:spMkLst>
        </pc:spChg>
        <pc:spChg chg="del mod">
          <ac:chgData name="Kenny Mason" userId="e8fcbd32-30f7-4b43-bb68-7e200678c657" providerId="ADAL" clId="{4245F2D9-8635-4826-B90F-324B26D1902F}" dt="2023-04-26T20:11:55.027" v="6736" actId="478"/>
          <ac:spMkLst>
            <pc:docMk/>
            <pc:sldMk cId="483491181" sldId="257"/>
            <ac:spMk id="4" creationId="{C208BD80-0B29-F9EE-3478-1C3CA59A076A}"/>
          </ac:spMkLst>
        </pc:spChg>
        <pc:spChg chg="del mod ord">
          <ac:chgData name="Kenny Mason" userId="e8fcbd32-30f7-4b43-bb68-7e200678c657" providerId="ADAL" clId="{4245F2D9-8635-4826-B90F-324B26D1902F}" dt="2023-04-26T20:12:02.806" v="6737" actId="700"/>
          <ac:spMkLst>
            <pc:docMk/>
            <pc:sldMk cId="483491181" sldId="257"/>
            <ac:spMk id="5" creationId="{1AF2BEBE-50A5-E496-4D9D-DD5DF7DE8F4F}"/>
          </ac:spMkLst>
        </pc:spChg>
      </pc:sldChg>
      <pc:sldChg chg="modSp del mod">
        <pc:chgData name="Kenny Mason" userId="e8fcbd32-30f7-4b43-bb68-7e200678c657" providerId="ADAL" clId="{4245F2D9-8635-4826-B90F-324B26D1902F}" dt="2023-04-27T15:30:54.649" v="9256" actId="47"/>
        <pc:sldMkLst>
          <pc:docMk/>
          <pc:sldMk cId="2986319260" sldId="259"/>
        </pc:sldMkLst>
        <pc:spChg chg="mod">
          <ac:chgData name="Kenny Mason" userId="e8fcbd32-30f7-4b43-bb68-7e200678c657" providerId="ADAL" clId="{4245F2D9-8635-4826-B90F-324B26D1902F}" dt="2023-04-27T15:13:52.182" v="9248"/>
          <ac:spMkLst>
            <pc:docMk/>
            <pc:sldMk cId="2986319260" sldId="259"/>
            <ac:spMk id="2" creationId="{C5644AB1-E123-65CE-9187-990F214C1C2E}"/>
          </ac:spMkLst>
        </pc:spChg>
        <pc:spChg chg="mod">
          <ac:chgData name="Kenny Mason" userId="e8fcbd32-30f7-4b43-bb68-7e200678c657" providerId="ADAL" clId="{4245F2D9-8635-4826-B90F-324B26D1902F}" dt="2023-04-27T15:14:17.483" v="9249" actId="207"/>
          <ac:spMkLst>
            <pc:docMk/>
            <pc:sldMk cId="2986319260" sldId="259"/>
            <ac:spMk id="3" creationId="{0AE746D0-07D2-B3AA-3635-87B65B33088A}"/>
          </ac:spMkLst>
        </pc:spChg>
      </pc:sldChg>
      <pc:sldChg chg="modSp del mod">
        <pc:chgData name="Kenny Mason" userId="e8fcbd32-30f7-4b43-bb68-7e200678c657" providerId="ADAL" clId="{4245F2D9-8635-4826-B90F-324B26D1902F}" dt="2023-04-27T15:30:56.904" v="9257" actId="47"/>
        <pc:sldMkLst>
          <pc:docMk/>
          <pc:sldMk cId="707325680" sldId="260"/>
        </pc:sldMkLst>
        <pc:spChg chg="mod">
          <ac:chgData name="Kenny Mason" userId="e8fcbd32-30f7-4b43-bb68-7e200678c657" providerId="ADAL" clId="{4245F2D9-8635-4826-B90F-324B26D1902F}" dt="2023-04-27T15:14:42.638" v="9253" actId="255"/>
          <ac:spMkLst>
            <pc:docMk/>
            <pc:sldMk cId="707325680" sldId="260"/>
            <ac:spMk id="2" creationId="{81FB57A3-38A0-0D09-1E01-A5BB767BDDFC}"/>
          </ac:spMkLst>
        </pc:spChg>
        <pc:spChg chg="mod">
          <ac:chgData name="Kenny Mason" userId="e8fcbd32-30f7-4b43-bb68-7e200678c657" providerId="ADAL" clId="{4245F2D9-8635-4826-B90F-324B26D1902F}" dt="2023-04-26T14:26:41.661" v="1383"/>
          <ac:spMkLst>
            <pc:docMk/>
            <pc:sldMk cId="707325680" sldId="260"/>
            <ac:spMk id="3" creationId="{747F38EF-BFD0-9568-89C4-66FB7B0823F4}"/>
          </ac:spMkLst>
        </pc:spChg>
      </pc:sldChg>
      <pc:sldChg chg="del">
        <pc:chgData name="Kenny Mason" userId="e8fcbd32-30f7-4b43-bb68-7e200678c657" providerId="ADAL" clId="{4245F2D9-8635-4826-B90F-324B26D1902F}" dt="2023-04-26T20:06:45.215" v="6385" actId="47"/>
        <pc:sldMkLst>
          <pc:docMk/>
          <pc:sldMk cId="2664476711" sldId="261"/>
        </pc:sldMkLst>
      </pc:sldChg>
      <pc:sldChg chg="modSp del">
        <pc:chgData name="Kenny Mason" userId="e8fcbd32-30f7-4b43-bb68-7e200678c657" providerId="ADAL" clId="{4245F2D9-8635-4826-B90F-324B26D1902F}" dt="2023-04-27T15:30:48.681" v="9255" actId="47"/>
        <pc:sldMkLst>
          <pc:docMk/>
          <pc:sldMk cId="1225975308" sldId="262"/>
        </pc:sldMkLst>
        <pc:spChg chg="mod">
          <ac:chgData name="Kenny Mason" userId="e8fcbd32-30f7-4b43-bb68-7e200678c657" providerId="ADAL" clId="{4245F2D9-8635-4826-B90F-324B26D1902F}" dt="2023-04-27T13:38:49.562" v="7694"/>
          <ac:spMkLst>
            <pc:docMk/>
            <pc:sldMk cId="1225975308" sldId="262"/>
            <ac:spMk id="2" creationId="{6C68469B-9976-D685-C3FB-2E14548CDB7F}"/>
          </ac:spMkLst>
        </pc:spChg>
        <pc:spChg chg="mod">
          <ac:chgData name="Kenny Mason" userId="e8fcbd32-30f7-4b43-bb68-7e200678c657" providerId="ADAL" clId="{4245F2D9-8635-4826-B90F-324B26D1902F}" dt="2023-04-26T14:26:44.976" v="1384"/>
          <ac:spMkLst>
            <pc:docMk/>
            <pc:sldMk cId="1225975308" sldId="262"/>
            <ac:spMk id="3" creationId="{CE756A62-2170-35AD-A9FB-A42B9EFAD10D}"/>
          </ac:spMkLst>
        </pc:spChg>
      </pc:sldChg>
      <pc:sldChg chg="modSp del">
        <pc:chgData name="Kenny Mason" userId="e8fcbd32-30f7-4b43-bb68-7e200678c657" providerId="ADAL" clId="{4245F2D9-8635-4826-B90F-324B26D1902F}" dt="2023-04-27T15:30:46.647" v="9254" actId="47"/>
        <pc:sldMkLst>
          <pc:docMk/>
          <pc:sldMk cId="3713894736" sldId="263"/>
        </pc:sldMkLst>
        <pc:spChg chg="mod">
          <ac:chgData name="Kenny Mason" userId="e8fcbd32-30f7-4b43-bb68-7e200678c657" providerId="ADAL" clId="{4245F2D9-8635-4826-B90F-324B26D1902F}" dt="2023-04-27T13:38:55.901" v="7695"/>
          <ac:spMkLst>
            <pc:docMk/>
            <pc:sldMk cId="3713894736" sldId="263"/>
            <ac:spMk id="2" creationId="{0EF19EFF-2DDD-CFBD-E2D4-37AC8747A2B9}"/>
          </ac:spMkLst>
        </pc:spChg>
        <pc:spChg chg="mod">
          <ac:chgData name="Kenny Mason" userId="e8fcbd32-30f7-4b43-bb68-7e200678c657" providerId="ADAL" clId="{4245F2D9-8635-4826-B90F-324B26D1902F}" dt="2023-04-26T14:26:48.055" v="1385"/>
          <ac:spMkLst>
            <pc:docMk/>
            <pc:sldMk cId="3713894736" sldId="263"/>
            <ac:spMk id="3" creationId="{4F6B2F84-B00D-DF70-3512-9B6D31D11E65}"/>
          </ac:spMkLst>
        </pc:spChg>
      </pc:sldChg>
      <pc:sldChg chg="modSp mod">
        <pc:chgData name="Kenny Mason" userId="e8fcbd32-30f7-4b43-bb68-7e200678c657" providerId="ADAL" clId="{4245F2D9-8635-4826-B90F-324B26D1902F}" dt="2023-04-27T15:31:40.777" v="9264" actId="1076"/>
        <pc:sldMkLst>
          <pc:docMk/>
          <pc:sldMk cId="776334464" sldId="264"/>
        </pc:sldMkLst>
        <pc:spChg chg="mod">
          <ac:chgData name="Kenny Mason" userId="e8fcbd32-30f7-4b43-bb68-7e200678c657" providerId="ADAL" clId="{4245F2D9-8635-4826-B90F-324B26D1902F}" dt="2023-04-27T15:31:40.777" v="9264" actId="1076"/>
          <ac:spMkLst>
            <pc:docMk/>
            <pc:sldMk cId="776334464" sldId="264"/>
            <ac:spMk id="2" creationId="{D0A78FA2-0148-6F58-2A05-DD3B1447AA53}"/>
          </ac:spMkLst>
        </pc:spChg>
        <pc:spChg chg="mod">
          <ac:chgData name="Kenny Mason" userId="e8fcbd32-30f7-4b43-bb68-7e200678c657" providerId="ADAL" clId="{4245F2D9-8635-4826-B90F-324B26D1902F}" dt="2023-04-27T15:31:09.408" v="9259" actId="207"/>
          <ac:spMkLst>
            <pc:docMk/>
            <pc:sldMk cId="776334464" sldId="264"/>
            <ac:spMk id="3" creationId="{6E0694CE-0F6D-5577-9186-ADD30FE519AB}"/>
          </ac:spMkLst>
        </pc:spChg>
      </pc:sldChg>
      <pc:sldChg chg="modSp modNotesTx">
        <pc:chgData name="Kenny Mason" userId="e8fcbd32-30f7-4b43-bb68-7e200678c657" providerId="ADAL" clId="{4245F2D9-8635-4826-B90F-324B26D1902F}" dt="2023-04-27T13:50:07.614" v="8000" actId="20577"/>
        <pc:sldMkLst>
          <pc:docMk/>
          <pc:sldMk cId="1159487888" sldId="265"/>
        </pc:sldMkLst>
        <pc:spChg chg="mod">
          <ac:chgData name="Kenny Mason" userId="e8fcbd32-30f7-4b43-bb68-7e200678c657" providerId="ADAL" clId="{4245F2D9-8635-4826-B90F-324B26D1902F}" dt="2023-04-27T13:39:22.959" v="7697"/>
          <ac:spMkLst>
            <pc:docMk/>
            <pc:sldMk cId="1159487888" sldId="265"/>
            <ac:spMk id="2" creationId="{832165FE-E7FE-AEAF-AB1B-DA03E9BB15C2}"/>
          </ac:spMkLst>
        </pc:spChg>
      </pc:sldChg>
      <pc:sldChg chg="modNotesTx">
        <pc:chgData name="Kenny Mason" userId="e8fcbd32-30f7-4b43-bb68-7e200678c657" providerId="ADAL" clId="{4245F2D9-8635-4826-B90F-324B26D1902F}" dt="2023-04-27T13:47:56.467" v="7927" actId="20577"/>
        <pc:sldMkLst>
          <pc:docMk/>
          <pc:sldMk cId="1913444289" sldId="266"/>
        </pc:sldMkLst>
      </pc:sldChg>
      <pc:sldChg chg="modNotesTx">
        <pc:chgData name="Kenny Mason" userId="e8fcbd32-30f7-4b43-bb68-7e200678c657" providerId="ADAL" clId="{4245F2D9-8635-4826-B90F-324B26D1902F}" dt="2023-04-26T20:23:15.094" v="7250" actId="113"/>
        <pc:sldMkLst>
          <pc:docMk/>
          <pc:sldMk cId="2488602813" sldId="267"/>
        </pc:sldMkLst>
      </pc:sldChg>
      <pc:sldChg chg="addSp delSp modSp mod modNotesTx">
        <pc:chgData name="Kenny Mason" userId="e8fcbd32-30f7-4b43-bb68-7e200678c657" providerId="ADAL" clId="{4245F2D9-8635-4826-B90F-324B26D1902F}" dt="2023-04-27T15:41:28.823" v="9344" actId="1076"/>
        <pc:sldMkLst>
          <pc:docMk/>
          <pc:sldMk cId="4294046884" sldId="269"/>
        </pc:sldMkLst>
        <pc:spChg chg="mod">
          <ac:chgData name="Kenny Mason" userId="e8fcbd32-30f7-4b43-bb68-7e200678c657" providerId="ADAL" clId="{4245F2D9-8635-4826-B90F-324B26D1902F}" dt="2023-04-27T13:52:10.022" v="8089"/>
          <ac:spMkLst>
            <pc:docMk/>
            <pc:sldMk cId="4294046884" sldId="269"/>
            <ac:spMk id="2" creationId="{B0BFF3D0-122C-8BA6-74B5-38A260302EC6}"/>
          </ac:spMkLst>
        </pc:spChg>
        <pc:spChg chg="add del mod">
          <ac:chgData name="Kenny Mason" userId="e8fcbd32-30f7-4b43-bb68-7e200678c657" providerId="ADAL" clId="{4245F2D9-8635-4826-B90F-324B26D1902F}" dt="2023-04-27T15:41:28.823" v="9344" actId="1076"/>
          <ac:spMkLst>
            <pc:docMk/>
            <pc:sldMk cId="4294046884" sldId="269"/>
            <ac:spMk id="3" creationId="{F0E569C1-CBF7-45DA-6901-5A2F9571A254}"/>
          </ac:spMkLst>
        </pc:spChg>
      </pc:sldChg>
      <pc:sldChg chg="del modNotesTx">
        <pc:chgData name="Kenny Mason" userId="e8fcbd32-30f7-4b43-bb68-7e200678c657" providerId="ADAL" clId="{4245F2D9-8635-4826-B90F-324B26D1902F}" dt="2023-04-26T20:21:04.763" v="6991" actId="47"/>
        <pc:sldMkLst>
          <pc:docMk/>
          <pc:sldMk cId="2421192684" sldId="270"/>
        </pc:sldMkLst>
      </pc:sldChg>
      <pc:sldChg chg="addSp delSp modSp new mod modClrScheme chgLayout modNotesTx">
        <pc:chgData name="Kenny Mason" userId="e8fcbd32-30f7-4b43-bb68-7e200678c657" providerId="ADAL" clId="{4245F2D9-8635-4826-B90F-324B26D1902F}" dt="2023-04-27T15:36:20.243" v="9310" actId="255"/>
        <pc:sldMkLst>
          <pc:docMk/>
          <pc:sldMk cId="378658093" sldId="271"/>
        </pc:sldMkLst>
        <pc:spChg chg="del mod ord">
          <ac:chgData name="Kenny Mason" userId="e8fcbd32-30f7-4b43-bb68-7e200678c657" providerId="ADAL" clId="{4245F2D9-8635-4826-B90F-324B26D1902F}" dt="2023-04-26T13:52:54.853" v="181" actId="700"/>
          <ac:spMkLst>
            <pc:docMk/>
            <pc:sldMk cId="378658093" sldId="271"/>
            <ac:spMk id="2" creationId="{BB33D603-B003-3F34-51F2-661C9C44868C}"/>
          </ac:spMkLst>
        </pc:spChg>
        <pc:spChg chg="add mod ord">
          <ac:chgData name="Kenny Mason" userId="e8fcbd32-30f7-4b43-bb68-7e200678c657" providerId="ADAL" clId="{4245F2D9-8635-4826-B90F-324B26D1902F}" dt="2023-04-27T15:34:46.442" v="9274" actId="1076"/>
          <ac:spMkLst>
            <pc:docMk/>
            <pc:sldMk cId="378658093" sldId="271"/>
            <ac:spMk id="3" creationId="{156FD725-8E26-32E7-DB49-364E1C968CA3}"/>
          </ac:spMkLst>
        </pc:spChg>
        <pc:spChg chg="add mod ord">
          <ac:chgData name="Kenny Mason" userId="e8fcbd32-30f7-4b43-bb68-7e200678c657" providerId="ADAL" clId="{4245F2D9-8635-4826-B90F-324B26D1902F}" dt="2023-04-27T15:36:20.243" v="9310" actId="255"/>
          <ac:spMkLst>
            <pc:docMk/>
            <pc:sldMk cId="378658093" sldId="271"/>
            <ac:spMk id="4" creationId="{22FF02F8-4A9A-4559-D7D5-A6DE5EDFB536}"/>
          </ac:spMkLst>
        </pc:spChg>
      </pc:sldChg>
      <pc:sldChg chg="addSp delSp modSp new mod modClrScheme chgLayout modNotesTx">
        <pc:chgData name="Kenny Mason" userId="e8fcbd32-30f7-4b43-bb68-7e200678c657" providerId="ADAL" clId="{4245F2D9-8635-4826-B90F-324B26D1902F}" dt="2023-04-27T15:37:14.121" v="9317"/>
        <pc:sldMkLst>
          <pc:docMk/>
          <pc:sldMk cId="3356791326" sldId="272"/>
        </pc:sldMkLst>
        <pc:spChg chg="del mod ord">
          <ac:chgData name="Kenny Mason" userId="e8fcbd32-30f7-4b43-bb68-7e200678c657" providerId="ADAL" clId="{4245F2D9-8635-4826-B90F-324B26D1902F}" dt="2023-04-26T14:00:38.357" v="291" actId="700"/>
          <ac:spMkLst>
            <pc:docMk/>
            <pc:sldMk cId="3356791326" sldId="272"/>
            <ac:spMk id="2" creationId="{EC0CA70D-ED19-6943-F663-9AC29C772049}"/>
          </ac:spMkLst>
        </pc:spChg>
        <pc:spChg chg="add mod ord">
          <ac:chgData name="Kenny Mason" userId="e8fcbd32-30f7-4b43-bb68-7e200678c657" providerId="ADAL" clId="{4245F2D9-8635-4826-B90F-324B26D1902F}" dt="2023-04-27T13:52:58.438" v="8092"/>
          <ac:spMkLst>
            <pc:docMk/>
            <pc:sldMk cId="3356791326" sldId="272"/>
            <ac:spMk id="3" creationId="{C59B3889-14C9-35A5-90AB-D6FB57C93755}"/>
          </ac:spMkLst>
        </pc:spChg>
        <pc:spChg chg="add mod ord">
          <ac:chgData name="Kenny Mason" userId="e8fcbd32-30f7-4b43-bb68-7e200678c657" providerId="ADAL" clId="{4245F2D9-8635-4826-B90F-324B26D1902F}" dt="2023-04-27T15:37:04.994" v="9315" actId="1076"/>
          <ac:spMkLst>
            <pc:docMk/>
            <pc:sldMk cId="3356791326" sldId="272"/>
            <ac:spMk id="4" creationId="{B3686BEA-31D0-9A8D-1A0A-EBA6096EEB38}"/>
          </ac:spMkLst>
        </pc:spChg>
        <pc:spChg chg="add del mod">
          <ac:chgData name="Kenny Mason" userId="e8fcbd32-30f7-4b43-bb68-7e200678c657" providerId="ADAL" clId="{4245F2D9-8635-4826-B90F-324B26D1902F}" dt="2023-04-27T15:37:14.121" v="9317"/>
          <ac:spMkLst>
            <pc:docMk/>
            <pc:sldMk cId="3356791326" sldId="272"/>
            <ac:spMk id="5" creationId="{8F7E6372-061D-1BAD-C36A-B0098C3E0896}"/>
          </ac:spMkLst>
        </pc:spChg>
      </pc:sldChg>
      <pc:sldChg chg="addSp delSp modSp new del mod modClrScheme chgLayout modNotesTx">
        <pc:chgData name="Kenny Mason" userId="e8fcbd32-30f7-4b43-bb68-7e200678c657" providerId="ADAL" clId="{4245F2D9-8635-4826-B90F-324B26D1902F}" dt="2023-04-26T17:25:10.891" v="6289" actId="47"/>
        <pc:sldMkLst>
          <pc:docMk/>
          <pc:sldMk cId="618717725" sldId="273"/>
        </pc:sldMkLst>
        <pc:spChg chg="del mod ord">
          <ac:chgData name="Kenny Mason" userId="e8fcbd32-30f7-4b43-bb68-7e200678c657" providerId="ADAL" clId="{4245F2D9-8635-4826-B90F-324B26D1902F}" dt="2023-04-26T14:17:27.096" v="1111" actId="700"/>
          <ac:spMkLst>
            <pc:docMk/>
            <pc:sldMk cId="618717725" sldId="273"/>
            <ac:spMk id="2" creationId="{B88BD92A-18CD-814F-8443-D70129C6774F}"/>
          </ac:spMkLst>
        </pc:spChg>
        <pc:spChg chg="add mod ord">
          <ac:chgData name="Kenny Mason" userId="e8fcbd32-30f7-4b43-bb68-7e200678c657" providerId="ADAL" clId="{4245F2D9-8635-4826-B90F-324B26D1902F}" dt="2023-04-26T14:17:33.003" v="1117" actId="20577"/>
          <ac:spMkLst>
            <pc:docMk/>
            <pc:sldMk cId="618717725" sldId="273"/>
            <ac:spMk id="3" creationId="{F42D8111-7F7C-4415-070E-BBC9A146D296}"/>
          </ac:spMkLst>
        </pc:spChg>
        <pc:spChg chg="add mod ord">
          <ac:chgData name="Kenny Mason" userId="e8fcbd32-30f7-4b43-bb68-7e200678c657" providerId="ADAL" clId="{4245F2D9-8635-4826-B90F-324B26D1902F}" dt="2023-04-26T14:17:27.096" v="1111" actId="700"/>
          <ac:spMkLst>
            <pc:docMk/>
            <pc:sldMk cId="618717725" sldId="273"/>
            <ac:spMk id="4" creationId="{F7963222-F774-75E9-D690-A42144C0AE81}"/>
          </ac:spMkLst>
        </pc:spChg>
      </pc:sldChg>
      <pc:sldChg chg="new del">
        <pc:chgData name="Kenny Mason" userId="e8fcbd32-30f7-4b43-bb68-7e200678c657" providerId="ADAL" clId="{4245F2D9-8635-4826-B90F-324B26D1902F}" dt="2023-04-26T17:25:10.194" v="6288" actId="47"/>
        <pc:sldMkLst>
          <pc:docMk/>
          <pc:sldMk cId="4094573697" sldId="274"/>
        </pc:sldMkLst>
      </pc:sldChg>
      <pc:sldChg chg="new del">
        <pc:chgData name="Kenny Mason" userId="e8fcbd32-30f7-4b43-bb68-7e200678c657" providerId="ADAL" clId="{4245F2D9-8635-4826-B90F-324B26D1902F}" dt="2023-04-26T17:25:09.601" v="6287" actId="47"/>
        <pc:sldMkLst>
          <pc:docMk/>
          <pc:sldMk cId="2124986760" sldId="275"/>
        </pc:sldMkLst>
      </pc:sldChg>
      <pc:sldChg chg="new del">
        <pc:chgData name="Kenny Mason" userId="e8fcbd32-30f7-4b43-bb68-7e200678c657" providerId="ADAL" clId="{4245F2D9-8635-4826-B90F-324B26D1902F}" dt="2023-04-26T17:25:09.088" v="6286" actId="47"/>
        <pc:sldMkLst>
          <pc:docMk/>
          <pc:sldMk cId="3319723549" sldId="276"/>
        </pc:sldMkLst>
      </pc:sldChg>
      <pc:sldChg chg="new del">
        <pc:chgData name="Kenny Mason" userId="e8fcbd32-30f7-4b43-bb68-7e200678c657" providerId="ADAL" clId="{4245F2D9-8635-4826-B90F-324B26D1902F}" dt="2023-04-26T17:25:08.504" v="6285" actId="47"/>
        <pc:sldMkLst>
          <pc:docMk/>
          <pc:sldMk cId="2773560247" sldId="277"/>
        </pc:sldMkLst>
      </pc:sldChg>
      <pc:sldChg chg="addSp delSp modSp add mod modNotesTx">
        <pc:chgData name="Kenny Mason" userId="e8fcbd32-30f7-4b43-bb68-7e200678c657" providerId="ADAL" clId="{4245F2D9-8635-4826-B90F-324B26D1902F}" dt="2023-04-27T15:37:21.344" v="9320" actId="478"/>
        <pc:sldMkLst>
          <pc:docMk/>
          <pc:sldMk cId="726652871" sldId="278"/>
        </pc:sldMkLst>
        <pc:spChg chg="mod">
          <ac:chgData name="Kenny Mason" userId="e8fcbd32-30f7-4b43-bb68-7e200678c657" providerId="ADAL" clId="{4245F2D9-8635-4826-B90F-324B26D1902F}" dt="2023-04-27T14:01:06.739" v="8167"/>
          <ac:spMkLst>
            <pc:docMk/>
            <pc:sldMk cId="726652871" sldId="278"/>
            <ac:spMk id="3" creationId="{C59B3889-14C9-35A5-90AB-D6FB57C93755}"/>
          </ac:spMkLst>
        </pc:spChg>
        <pc:spChg chg="del">
          <ac:chgData name="Kenny Mason" userId="e8fcbd32-30f7-4b43-bb68-7e200678c657" providerId="ADAL" clId="{4245F2D9-8635-4826-B90F-324B26D1902F}" dt="2023-04-27T15:37:17.623" v="9318" actId="478"/>
          <ac:spMkLst>
            <pc:docMk/>
            <pc:sldMk cId="726652871" sldId="278"/>
            <ac:spMk id="4" creationId="{B3686BEA-31D0-9A8D-1A0A-EBA6096EEB38}"/>
          </ac:spMkLst>
        </pc:spChg>
        <pc:spChg chg="add del mod">
          <ac:chgData name="Kenny Mason" userId="e8fcbd32-30f7-4b43-bb68-7e200678c657" providerId="ADAL" clId="{4245F2D9-8635-4826-B90F-324B26D1902F}" dt="2023-04-27T15:37:21.344" v="9320" actId="478"/>
          <ac:spMkLst>
            <pc:docMk/>
            <pc:sldMk cId="726652871" sldId="278"/>
            <ac:spMk id="5" creationId="{689AEFC1-DBA3-C0E9-3CBE-89278D2EA759}"/>
          </ac:spMkLst>
        </pc:spChg>
        <pc:spChg chg="add mod">
          <ac:chgData name="Kenny Mason" userId="e8fcbd32-30f7-4b43-bb68-7e200678c657" providerId="ADAL" clId="{4245F2D9-8635-4826-B90F-324B26D1902F}" dt="2023-04-27T15:37:18.158" v="9319"/>
          <ac:spMkLst>
            <pc:docMk/>
            <pc:sldMk cId="726652871" sldId="278"/>
            <ac:spMk id="6" creationId="{4EED1C0E-807D-305C-226E-F1FE478FE4B2}"/>
          </ac:spMkLst>
        </pc:spChg>
      </pc:sldChg>
      <pc:sldChg chg="modSp add mod ord modNotesTx">
        <pc:chgData name="Kenny Mason" userId="e8fcbd32-30f7-4b43-bb68-7e200678c657" providerId="ADAL" clId="{4245F2D9-8635-4826-B90F-324B26D1902F}" dt="2023-04-27T15:37:34.316" v="9321" actId="207"/>
        <pc:sldMkLst>
          <pc:docMk/>
          <pc:sldMk cId="2015197892" sldId="279"/>
        </pc:sldMkLst>
        <pc:spChg chg="mod">
          <ac:chgData name="Kenny Mason" userId="e8fcbd32-30f7-4b43-bb68-7e200678c657" providerId="ADAL" clId="{4245F2D9-8635-4826-B90F-324B26D1902F}" dt="2023-04-27T14:08:06.465" v="8220"/>
          <ac:spMkLst>
            <pc:docMk/>
            <pc:sldMk cId="2015197892" sldId="279"/>
            <ac:spMk id="2" creationId="{B0BFF3D0-122C-8BA6-74B5-38A260302EC6}"/>
          </ac:spMkLst>
        </pc:spChg>
        <pc:spChg chg="mod">
          <ac:chgData name="Kenny Mason" userId="e8fcbd32-30f7-4b43-bb68-7e200678c657" providerId="ADAL" clId="{4245F2D9-8635-4826-B90F-324B26D1902F}" dt="2023-04-27T15:37:34.316" v="9321" actId="207"/>
          <ac:spMkLst>
            <pc:docMk/>
            <pc:sldMk cId="2015197892" sldId="279"/>
            <ac:spMk id="3" creationId="{F0E569C1-CBF7-45DA-6901-5A2F9571A254}"/>
          </ac:spMkLst>
        </pc:spChg>
      </pc:sldChg>
      <pc:sldChg chg="modSp add mod ord modNotesTx">
        <pc:chgData name="Kenny Mason" userId="e8fcbd32-30f7-4b43-bb68-7e200678c657" providerId="ADAL" clId="{4245F2D9-8635-4826-B90F-324B26D1902F}" dt="2023-04-27T15:38:07.410" v="9326" actId="1076"/>
        <pc:sldMkLst>
          <pc:docMk/>
          <pc:sldMk cId="603644284" sldId="280"/>
        </pc:sldMkLst>
        <pc:spChg chg="mod">
          <ac:chgData name="Kenny Mason" userId="e8fcbd32-30f7-4b43-bb68-7e200678c657" providerId="ADAL" clId="{4245F2D9-8635-4826-B90F-324B26D1902F}" dt="2023-04-27T15:38:07.410" v="9326" actId="1076"/>
          <ac:spMkLst>
            <pc:docMk/>
            <pc:sldMk cId="603644284" sldId="280"/>
            <ac:spMk id="2" creationId="{D0A78FA2-0148-6F58-2A05-DD3B1447AA53}"/>
          </ac:spMkLst>
        </pc:spChg>
        <pc:spChg chg="mod">
          <ac:chgData name="Kenny Mason" userId="e8fcbd32-30f7-4b43-bb68-7e200678c657" providerId="ADAL" clId="{4245F2D9-8635-4826-B90F-324B26D1902F}" dt="2023-04-27T15:37:39.717" v="9322" actId="207"/>
          <ac:spMkLst>
            <pc:docMk/>
            <pc:sldMk cId="603644284" sldId="280"/>
            <ac:spMk id="3" creationId="{6E0694CE-0F6D-5577-9186-ADD30FE519AB}"/>
          </ac:spMkLst>
        </pc:spChg>
      </pc:sldChg>
      <pc:sldChg chg="modSp add del mod modNotesTx">
        <pc:chgData name="Kenny Mason" userId="e8fcbd32-30f7-4b43-bb68-7e200678c657" providerId="ADAL" clId="{4245F2D9-8635-4826-B90F-324B26D1902F}" dt="2023-04-27T15:39:01.768" v="9335" actId="1076"/>
        <pc:sldMkLst>
          <pc:docMk/>
          <pc:sldMk cId="3270169960" sldId="281"/>
        </pc:sldMkLst>
        <pc:spChg chg="mod">
          <ac:chgData name="Kenny Mason" userId="e8fcbd32-30f7-4b43-bb68-7e200678c657" providerId="ADAL" clId="{4245F2D9-8635-4826-B90F-324B26D1902F}" dt="2023-04-27T15:39:01.768" v="9335" actId="1076"/>
          <ac:spMkLst>
            <pc:docMk/>
            <pc:sldMk cId="3270169960" sldId="281"/>
            <ac:spMk id="2" creationId="{D0A78FA2-0148-6F58-2A05-DD3B1447AA53}"/>
          </ac:spMkLst>
        </pc:spChg>
        <pc:spChg chg="mod">
          <ac:chgData name="Kenny Mason" userId="e8fcbd32-30f7-4b43-bb68-7e200678c657" providerId="ADAL" clId="{4245F2D9-8635-4826-B90F-324B26D1902F}" dt="2023-04-27T15:38:54.758" v="9334" actId="207"/>
          <ac:spMkLst>
            <pc:docMk/>
            <pc:sldMk cId="3270169960" sldId="281"/>
            <ac:spMk id="3" creationId="{6E0694CE-0F6D-5577-9186-ADD30FE519AB}"/>
          </ac:spMkLst>
        </pc:spChg>
      </pc:sldChg>
      <pc:sldChg chg="addSp delSp modSp add mod modNotesTx">
        <pc:chgData name="Kenny Mason" userId="e8fcbd32-30f7-4b43-bb68-7e200678c657" providerId="ADAL" clId="{4245F2D9-8635-4826-B90F-324B26D1902F}" dt="2023-04-27T15:39:56.643" v="9339"/>
        <pc:sldMkLst>
          <pc:docMk/>
          <pc:sldMk cId="1940882952" sldId="282"/>
        </pc:sldMkLst>
        <pc:spChg chg="del">
          <ac:chgData name="Kenny Mason" userId="e8fcbd32-30f7-4b43-bb68-7e200678c657" providerId="ADAL" clId="{4245F2D9-8635-4826-B90F-324B26D1902F}" dt="2023-04-27T15:39:53.599" v="9337" actId="478"/>
          <ac:spMkLst>
            <pc:docMk/>
            <pc:sldMk cId="1940882952" sldId="282"/>
            <ac:spMk id="2" creationId="{D0A78FA2-0148-6F58-2A05-DD3B1447AA53}"/>
          </ac:spMkLst>
        </pc:spChg>
        <pc:spChg chg="mod">
          <ac:chgData name="Kenny Mason" userId="e8fcbd32-30f7-4b43-bb68-7e200678c657" providerId="ADAL" clId="{4245F2D9-8635-4826-B90F-324B26D1902F}" dt="2023-04-27T15:39:18.435" v="9336" actId="207"/>
          <ac:spMkLst>
            <pc:docMk/>
            <pc:sldMk cId="1940882952" sldId="282"/>
            <ac:spMk id="3" creationId="{6E0694CE-0F6D-5577-9186-ADD30FE519AB}"/>
          </ac:spMkLst>
        </pc:spChg>
        <pc:spChg chg="add del mod">
          <ac:chgData name="Kenny Mason" userId="e8fcbd32-30f7-4b43-bb68-7e200678c657" providerId="ADAL" clId="{4245F2D9-8635-4826-B90F-324B26D1902F}" dt="2023-04-27T15:39:55.988" v="9338" actId="478"/>
          <ac:spMkLst>
            <pc:docMk/>
            <pc:sldMk cId="1940882952" sldId="282"/>
            <ac:spMk id="5" creationId="{CCEC19AA-2DF9-FF87-EAEA-10DE99B12CFB}"/>
          </ac:spMkLst>
        </pc:spChg>
        <pc:spChg chg="add mod">
          <ac:chgData name="Kenny Mason" userId="e8fcbd32-30f7-4b43-bb68-7e200678c657" providerId="ADAL" clId="{4245F2D9-8635-4826-B90F-324B26D1902F}" dt="2023-04-27T15:39:56.643" v="9339"/>
          <ac:spMkLst>
            <pc:docMk/>
            <pc:sldMk cId="1940882952" sldId="282"/>
            <ac:spMk id="6" creationId="{A1DF1E56-EA56-DD66-DA4C-D0AA11B071BD}"/>
          </ac:spMkLst>
        </pc:spChg>
      </pc:sldChg>
      <pc:sldChg chg="modSp add mod ord modNotesTx">
        <pc:chgData name="Kenny Mason" userId="e8fcbd32-30f7-4b43-bb68-7e200678c657" providerId="ADAL" clId="{4245F2D9-8635-4826-B90F-324B26D1902F}" dt="2023-04-27T15:40:46.131" v="9343" actId="1076"/>
        <pc:sldMkLst>
          <pc:docMk/>
          <pc:sldMk cId="447877239" sldId="283"/>
        </pc:sldMkLst>
        <pc:spChg chg="mod">
          <ac:chgData name="Kenny Mason" userId="e8fcbd32-30f7-4b43-bb68-7e200678c657" providerId="ADAL" clId="{4245F2D9-8635-4826-B90F-324B26D1902F}" dt="2023-04-27T14:13:34.412" v="8419"/>
          <ac:spMkLst>
            <pc:docMk/>
            <pc:sldMk cId="447877239" sldId="283"/>
            <ac:spMk id="2" creationId="{B0BFF3D0-122C-8BA6-74B5-38A260302EC6}"/>
          </ac:spMkLst>
        </pc:spChg>
        <pc:spChg chg="mod">
          <ac:chgData name="Kenny Mason" userId="e8fcbd32-30f7-4b43-bb68-7e200678c657" providerId="ADAL" clId="{4245F2D9-8635-4826-B90F-324B26D1902F}" dt="2023-04-27T15:40:46.131" v="9343" actId="1076"/>
          <ac:spMkLst>
            <pc:docMk/>
            <pc:sldMk cId="447877239" sldId="283"/>
            <ac:spMk id="3" creationId="{F0E569C1-CBF7-45DA-6901-5A2F9571A254}"/>
          </ac:spMkLst>
        </pc:spChg>
      </pc:sldChg>
      <pc:sldChg chg="modSp add mod ord modNotesTx">
        <pc:chgData name="Kenny Mason" userId="e8fcbd32-30f7-4b43-bb68-7e200678c657" providerId="ADAL" clId="{4245F2D9-8635-4826-B90F-324B26D1902F}" dt="2023-04-27T15:42:58.156" v="9352"/>
        <pc:sldMkLst>
          <pc:docMk/>
          <pc:sldMk cId="3614274193" sldId="284"/>
        </pc:sldMkLst>
        <pc:spChg chg="mod">
          <ac:chgData name="Kenny Mason" userId="e8fcbd32-30f7-4b43-bb68-7e200678c657" providerId="ADAL" clId="{4245F2D9-8635-4826-B90F-324B26D1902F}" dt="2023-04-27T15:42:58.156" v="9352"/>
          <ac:spMkLst>
            <pc:docMk/>
            <pc:sldMk cId="3614274193" sldId="284"/>
            <ac:spMk id="2" creationId="{D0A78FA2-0148-6F58-2A05-DD3B1447AA53}"/>
          </ac:spMkLst>
        </pc:spChg>
        <pc:spChg chg="mod">
          <ac:chgData name="Kenny Mason" userId="e8fcbd32-30f7-4b43-bb68-7e200678c657" providerId="ADAL" clId="{4245F2D9-8635-4826-B90F-324B26D1902F}" dt="2023-04-27T15:41:55.732" v="9345" actId="207"/>
          <ac:spMkLst>
            <pc:docMk/>
            <pc:sldMk cId="3614274193" sldId="284"/>
            <ac:spMk id="3" creationId="{6E0694CE-0F6D-5577-9186-ADD30FE519AB}"/>
          </ac:spMkLst>
        </pc:spChg>
      </pc:sldChg>
      <pc:sldChg chg="modSp add mod modNotesTx">
        <pc:chgData name="Kenny Mason" userId="e8fcbd32-30f7-4b43-bb68-7e200678c657" providerId="ADAL" clId="{4245F2D9-8635-4826-B90F-324B26D1902F}" dt="2023-04-27T15:42:53.516" v="9351"/>
        <pc:sldMkLst>
          <pc:docMk/>
          <pc:sldMk cId="2356583836" sldId="285"/>
        </pc:sldMkLst>
        <pc:spChg chg="mod">
          <ac:chgData name="Kenny Mason" userId="e8fcbd32-30f7-4b43-bb68-7e200678c657" providerId="ADAL" clId="{4245F2D9-8635-4826-B90F-324B26D1902F}" dt="2023-04-27T15:42:53.516" v="9351"/>
          <ac:spMkLst>
            <pc:docMk/>
            <pc:sldMk cId="2356583836" sldId="285"/>
            <ac:spMk id="2" creationId="{D0A78FA2-0148-6F58-2A05-DD3B1447AA53}"/>
          </ac:spMkLst>
        </pc:spChg>
        <pc:spChg chg="mod">
          <ac:chgData name="Kenny Mason" userId="e8fcbd32-30f7-4b43-bb68-7e200678c657" providerId="ADAL" clId="{4245F2D9-8635-4826-B90F-324B26D1902F}" dt="2023-04-27T15:42:36.665" v="9349" actId="207"/>
          <ac:spMkLst>
            <pc:docMk/>
            <pc:sldMk cId="2356583836" sldId="285"/>
            <ac:spMk id="3" creationId="{6E0694CE-0F6D-5577-9186-ADD30FE519AB}"/>
          </ac:spMkLst>
        </pc:spChg>
      </pc:sldChg>
      <pc:sldChg chg="modSp add mod ord modNotesTx">
        <pc:chgData name="Kenny Mason" userId="e8fcbd32-30f7-4b43-bb68-7e200678c657" providerId="ADAL" clId="{4245F2D9-8635-4826-B90F-324B26D1902F}" dt="2023-04-27T15:43:26.911" v="9355" actId="1076"/>
        <pc:sldMkLst>
          <pc:docMk/>
          <pc:sldMk cId="1998664888" sldId="286"/>
        </pc:sldMkLst>
        <pc:spChg chg="mod">
          <ac:chgData name="Kenny Mason" userId="e8fcbd32-30f7-4b43-bb68-7e200678c657" providerId="ADAL" clId="{4245F2D9-8635-4826-B90F-324B26D1902F}" dt="2023-04-27T14:20:57.369" v="8657"/>
          <ac:spMkLst>
            <pc:docMk/>
            <pc:sldMk cId="1998664888" sldId="286"/>
            <ac:spMk id="2" creationId="{B0BFF3D0-122C-8BA6-74B5-38A260302EC6}"/>
          </ac:spMkLst>
        </pc:spChg>
        <pc:spChg chg="mod">
          <ac:chgData name="Kenny Mason" userId="e8fcbd32-30f7-4b43-bb68-7e200678c657" providerId="ADAL" clId="{4245F2D9-8635-4826-B90F-324B26D1902F}" dt="2023-04-27T15:43:26.911" v="9355" actId="1076"/>
          <ac:spMkLst>
            <pc:docMk/>
            <pc:sldMk cId="1998664888" sldId="286"/>
            <ac:spMk id="3" creationId="{F0E569C1-CBF7-45DA-6901-5A2F9571A254}"/>
          </ac:spMkLst>
        </pc:spChg>
      </pc:sldChg>
      <pc:sldChg chg="delSp modSp add mod modClrScheme chgLayout modNotesTx">
        <pc:chgData name="Kenny Mason" userId="e8fcbd32-30f7-4b43-bb68-7e200678c657" providerId="ADAL" clId="{4245F2D9-8635-4826-B90F-324B26D1902F}" dt="2023-04-27T15:47:42.709" v="9470" actId="20577"/>
        <pc:sldMkLst>
          <pc:docMk/>
          <pc:sldMk cId="2947206092" sldId="287"/>
        </pc:sldMkLst>
        <pc:spChg chg="del mod ord">
          <ac:chgData name="Kenny Mason" userId="e8fcbd32-30f7-4b43-bb68-7e200678c657" providerId="ADAL" clId="{4245F2D9-8635-4826-B90F-324B26D1902F}" dt="2023-04-26T16:29:27.496" v="5779" actId="478"/>
          <ac:spMkLst>
            <pc:docMk/>
            <pc:sldMk cId="2947206092" sldId="287"/>
            <ac:spMk id="2" creationId="{B0BFF3D0-122C-8BA6-74B5-38A260302EC6}"/>
          </ac:spMkLst>
        </pc:spChg>
        <pc:spChg chg="del">
          <ac:chgData name="Kenny Mason" userId="e8fcbd32-30f7-4b43-bb68-7e200678c657" providerId="ADAL" clId="{4245F2D9-8635-4826-B90F-324B26D1902F}" dt="2023-04-27T14:25:49.388" v="9063" actId="478"/>
          <ac:spMkLst>
            <pc:docMk/>
            <pc:sldMk cId="2947206092" sldId="287"/>
            <ac:spMk id="3" creationId="{F0E569C1-CBF7-45DA-6901-5A2F9571A254}"/>
          </ac:spMkLst>
        </pc:spChg>
      </pc:sldChg>
      <pc:sldChg chg="modSp add mod ord modNotesTx">
        <pc:chgData name="Kenny Mason" userId="e8fcbd32-30f7-4b43-bb68-7e200678c657" providerId="ADAL" clId="{4245F2D9-8635-4826-B90F-324B26D1902F}" dt="2023-04-27T15:43:59.199" v="9357" actId="255"/>
        <pc:sldMkLst>
          <pc:docMk/>
          <pc:sldMk cId="2176543971" sldId="288"/>
        </pc:sldMkLst>
        <pc:spChg chg="mod">
          <ac:chgData name="Kenny Mason" userId="e8fcbd32-30f7-4b43-bb68-7e200678c657" providerId="ADAL" clId="{4245F2D9-8635-4826-B90F-324B26D1902F}" dt="2023-04-27T15:43:59.199" v="9357" actId="255"/>
          <ac:spMkLst>
            <pc:docMk/>
            <pc:sldMk cId="2176543971" sldId="288"/>
            <ac:spMk id="2" creationId="{D0A78FA2-0148-6F58-2A05-DD3B1447AA53}"/>
          </ac:spMkLst>
        </pc:spChg>
        <pc:spChg chg="mod">
          <ac:chgData name="Kenny Mason" userId="e8fcbd32-30f7-4b43-bb68-7e200678c657" providerId="ADAL" clId="{4245F2D9-8635-4826-B90F-324B26D1902F}" dt="2023-04-27T15:43:49.181" v="9356" actId="207"/>
          <ac:spMkLst>
            <pc:docMk/>
            <pc:sldMk cId="2176543971" sldId="288"/>
            <ac:spMk id="3" creationId="{6E0694CE-0F6D-5577-9186-ADD30FE519AB}"/>
          </ac:spMkLst>
        </pc:spChg>
      </pc:sldChg>
      <pc:sldChg chg="delSp add mod modNotesTx">
        <pc:chgData name="Kenny Mason" userId="e8fcbd32-30f7-4b43-bb68-7e200678c657" providerId="ADAL" clId="{4245F2D9-8635-4826-B90F-324B26D1902F}" dt="2023-04-27T15:48:17.116" v="9513" actId="20577"/>
        <pc:sldMkLst>
          <pc:docMk/>
          <pc:sldMk cId="2879286600" sldId="289"/>
        </pc:sldMkLst>
        <pc:spChg chg="del">
          <ac:chgData name="Kenny Mason" userId="e8fcbd32-30f7-4b43-bb68-7e200678c657" providerId="ADAL" clId="{4245F2D9-8635-4826-B90F-324B26D1902F}" dt="2023-04-26T17:22:51.176" v="6229" actId="478"/>
          <ac:spMkLst>
            <pc:docMk/>
            <pc:sldMk cId="2879286600" sldId="289"/>
            <ac:spMk id="3" creationId="{F0E569C1-CBF7-45DA-6901-5A2F9571A254}"/>
          </ac:spMkLst>
        </pc:spChg>
      </pc:sldChg>
      <pc:sldChg chg="add del">
        <pc:chgData name="Kenny Mason" userId="e8fcbd32-30f7-4b43-bb68-7e200678c657" providerId="ADAL" clId="{4245F2D9-8635-4826-B90F-324B26D1902F}" dt="2023-04-26T16:10:20.261" v="5748"/>
        <pc:sldMkLst>
          <pc:docMk/>
          <pc:sldMk cId="3455022810" sldId="289"/>
        </pc:sldMkLst>
      </pc:sldChg>
      <pc:sldChg chg="delSp modSp add mod modClrScheme chgLayout modNotesTx">
        <pc:chgData name="Kenny Mason" userId="e8fcbd32-30f7-4b43-bb68-7e200678c657" providerId="ADAL" clId="{4245F2D9-8635-4826-B90F-324B26D1902F}" dt="2023-04-27T13:38:14.581" v="7691" actId="20577"/>
        <pc:sldMkLst>
          <pc:docMk/>
          <pc:sldMk cId="1709738708" sldId="290"/>
        </pc:sldMkLst>
        <pc:spChg chg="mod ord">
          <ac:chgData name="Kenny Mason" userId="e8fcbd32-30f7-4b43-bb68-7e200678c657" providerId="ADAL" clId="{4245F2D9-8635-4826-B90F-324B26D1902F}" dt="2023-04-26T20:17:33.520" v="6855"/>
          <ac:spMkLst>
            <pc:docMk/>
            <pc:sldMk cId="1709738708" sldId="290"/>
            <ac:spMk id="4" creationId="{C208BD80-0B29-F9EE-3478-1C3CA59A076A}"/>
          </ac:spMkLst>
        </pc:spChg>
        <pc:spChg chg="del mod ord">
          <ac:chgData name="Kenny Mason" userId="e8fcbd32-30f7-4b43-bb68-7e200678c657" providerId="ADAL" clId="{4245F2D9-8635-4826-B90F-324B26D1902F}" dt="2023-04-26T20:12:57.758" v="6760" actId="478"/>
          <ac:spMkLst>
            <pc:docMk/>
            <pc:sldMk cId="1709738708" sldId="290"/>
            <ac:spMk id="5" creationId="{1AF2BEBE-50A5-E496-4D9D-DD5DF7DE8F4F}"/>
          </ac:spMkLst>
        </pc:spChg>
      </pc:sldChg>
      <pc:sldChg chg="modSp add mod">
        <pc:chgData name="Kenny Mason" userId="e8fcbd32-30f7-4b43-bb68-7e200678c657" providerId="ADAL" clId="{4245F2D9-8635-4826-B90F-324B26D1902F}" dt="2023-04-27T15:32:05.285" v="9267" actId="1076"/>
        <pc:sldMkLst>
          <pc:docMk/>
          <pc:sldMk cId="896795006" sldId="291"/>
        </pc:sldMkLst>
        <pc:spChg chg="mod">
          <ac:chgData name="Kenny Mason" userId="e8fcbd32-30f7-4b43-bb68-7e200678c657" providerId="ADAL" clId="{4245F2D9-8635-4826-B90F-324B26D1902F}" dt="2023-04-27T15:32:05.285" v="9267" actId="1076"/>
          <ac:spMkLst>
            <pc:docMk/>
            <pc:sldMk cId="896795006" sldId="291"/>
            <ac:spMk id="2" creationId="{D0A78FA2-0148-6F58-2A05-DD3B1447AA53}"/>
          </ac:spMkLst>
        </pc:spChg>
        <pc:spChg chg="mod">
          <ac:chgData name="Kenny Mason" userId="e8fcbd32-30f7-4b43-bb68-7e200678c657" providerId="ADAL" clId="{4245F2D9-8635-4826-B90F-324B26D1902F}" dt="2023-04-27T15:31:13.396" v="9260" actId="207"/>
          <ac:spMkLst>
            <pc:docMk/>
            <pc:sldMk cId="896795006" sldId="291"/>
            <ac:spMk id="3" creationId="{6E0694CE-0F6D-5577-9186-ADD30FE519AB}"/>
          </ac:spMkLst>
        </pc:spChg>
      </pc:sldChg>
      <pc:sldChg chg="modSp add mod">
        <pc:chgData name="Kenny Mason" userId="e8fcbd32-30f7-4b43-bb68-7e200678c657" providerId="ADAL" clId="{4245F2D9-8635-4826-B90F-324B26D1902F}" dt="2023-04-27T15:36:32.716" v="9312" actId="255"/>
        <pc:sldMkLst>
          <pc:docMk/>
          <pc:sldMk cId="4107800713" sldId="292"/>
        </pc:sldMkLst>
        <pc:spChg chg="mod">
          <ac:chgData name="Kenny Mason" userId="e8fcbd32-30f7-4b43-bb68-7e200678c657" providerId="ADAL" clId="{4245F2D9-8635-4826-B90F-324B26D1902F}" dt="2023-04-27T15:36:32.716" v="9312" actId="255"/>
          <ac:spMkLst>
            <pc:docMk/>
            <pc:sldMk cId="4107800713" sldId="292"/>
            <ac:spMk id="4" creationId="{22FF02F8-4A9A-4559-D7D5-A6DE5EDFB536}"/>
          </ac:spMkLst>
        </pc:spChg>
      </pc:sldChg>
    </pc:docChg>
  </pc:docChgLst>
  <pc:docChgLst>
    <pc:chgData name="Guest User" userId="S::urn:spo:anon#5e0283613dd225810199f1b683564401cdb1d7eb22d600c85faabc40ea6fb72b::" providerId="AD" clId="Web-{B23E0F49-7350-4029-BE4E-CD77356A6D9F}"/>
    <pc:docChg chg="modSld">
      <pc:chgData name="Guest User" userId="S::urn:spo:anon#5e0283613dd225810199f1b683564401cdb1d7eb22d600c85faabc40ea6fb72b::" providerId="AD" clId="Web-{B23E0F49-7350-4029-BE4E-CD77356A6D9F}" dt="2023-04-28T19:29:38.154" v="1" actId="1076"/>
      <pc:docMkLst>
        <pc:docMk/>
      </pc:docMkLst>
      <pc:sldChg chg="modSp">
        <pc:chgData name="Guest User" userId="S::urn:spo:anon#5e0283613dd225810199f1b683564401cdb1d7eb22d600c85faabc40ea6fb72b::" providerId="AD" clId="Web-{B23E0F49-7350-4029-BE4E-CD77356A6D9F}" dt="2023-04-28T19:29:38.154" v="1" actId="1076"/>
        <pc:sldMkLst>
          <pc:docMk/>
          <pc:sldMk cId="483491181" sldId="257"/>
        </pc:sldMkLst>
        <pc:spChg chg="mod">
          <ac:chgData name="Guest User" userId="S::urn:spo:anon#5e0283613dd225810199f1b683564401cdb1d7eb22d600c85faabc40ea6fb72b::" providerId="AD" clId="Web-{B23E0F49-7350-4029-BE4E-CD77356A6D9F}" dt="2023-04-28T19:29:38.154" v="1" actId="1076"/>
          <ac:spMkLst>
            <pc:docMk/>
            <pc:sldMk cId="483491181" sldId="257"/>
            <ac:spMk id="2" creationId="{890F0B94-7569-48E7-B931-6BAD33B23A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430230-ACCD-40DE-BE11-63F4436C0DEF}" type="datetimeFigureOut">
              <a:rPr lang="en-US" smtClean="0"/>
              <a:t>4/28/2023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7DC2B-C8EF-417C-A217-9B2A7035C2CF}" type="slidenum">
              <a:rPr lang="en-US" smtClean="0"/>
              <a:t>‹#›</a:t>
            </a:fld>
            <a:endParaRPr lang="en-US"/>
          </a:p>
        </p:txBody>
      </p:sp>
    </p:spTree>
    <p:extLst>
      <p:ext uri="{BB962C8B-B14F-4D97-AF65-F5344CB8AC3E}">
        <p14:creationId xmlns:p14="http://schemas.microsoft.com/office/powerpoint/2010/main" val="10416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IN </a:t>
            </a:r>
          </a:p>
          <a:p>
            <a:r>
              <a:rPr lang="en-US" dirty="0"/>
              <a:t>PERSON &amp; ONLINE</a:t>
            </a:r>
          </a:p>
          <a:p>
            <a:r>
              <a:rPr lang="en-US" dirty="0"/>
              <a:t>-INTRODUCE YOURSELF</a:t>
            </a:r>
          </a:p>
          <a:p>
            <a:r>
              <a:rPr lang="en-US" dirty="0"/>
              <a:t>-IF YOU ARE BETWEEN 18-30…</a:t>
            </a:r>
          </a:p>
          <a:p>
            <a:r>
              <a:rPr lang="en-US" dirty="0"/>
              <a:t>-UNITY NIGHTS</a:t>
            </a:r>
          </a:p>
        </p:txBody>
      </p:sp>
      <p:sp>
        <p:nvSpPr>
          <p:cNvPr id="4" name="Slide Number Placeholder 3"/>
          <p:cNvSpPr>
            <a:spLocks noGrp="1"/>
          </p:cNvSpPr>
          <p:nvPr>
            <p:ph type="sldNum" sz="quarter" idx="5"/>
          </p:nvPr>
        </p:nvSpPr>
        <p:spPr/>
        <p:txBody>
          <a:bodyPr/>
          <a:lstStyle/>
          <a:p>
            <a:fld id="{4E77DC2B-C8EF-417C-A217-9B2A7035C2CF}" type="slidenum">
              <a:rPr lang="en-US" smtClean="0"/>
              <a:t>1</a:t>
            </a:fld>
            <a:endParaRPr lang="en-US"/>
          </a:p>
        </p:txBody>
      </p:sp>
    </p:spTree>
    <p:extLst>
      <p:ext uri="{BB962C8B-B14F-4D97-AF65-F5344CB8AC3E}">
        <p14:creationId xmlns:p14="http://schemas.microsoft.com/office/powerpoint/2010/main" val="1030780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-JUDGEMENT/CONDEMNATION:</a:t>
            </a:r>
          </a:p>
          <a:p>
            <a:r>
              <a:rPr lang="en-US" dirty="0"/>
              <a:t>-GREEK WORD KRISIS (KREE-SIS)</a:t>
            </a:r>
          </a:p>
          <a:p>
            <a:r>
              <a:rPr lang="en-US" dirty="0"/>
              <a:t>-GOD IS LIGHT AND IN HIM NO </a:t>
            </a:r>
          </a:p>
          <a:p>
            <a:r>
              <a:rPr lang="en-US" dirty="0"/>
              <a:t>DARKNESS AT ALL</a:t>
            </a:r>
          </a:p>
          <a:p>
            <a:pPr marL="0" indent="0">
              <a:buFontTx/>
              <a:buNone/>
            </a:pPr>
            <a:r>
              <a:rPr lang="en-US" dirty="0"/>
              <a:t>-READ 1 JOHN 1:6 MSG</a:t>
            </a:r>
          </a:p>
          <a:p>
            <a:pPr marL="0" indent="0">
              <a:buFontTx/>
              <a:buNone/>
            </a:pPr>
            <a:r>
              <a:rPr lang="en-US" dirty="0"/>
              <a:t>-LIFE W/O JESUS EQUALS DEATH </a:t>
            </a:r>
          </a:p>
          <a:p>
            <a:endParaRPr lang="en-US" dirty="0"/>
          </a:p>
        </p:txBody>
      </p:sp>
      <p:sp>
        <p:nvSpPr>
          <p:cNvPr id="4" name="Slide Number Placeholder 3"/>
          <p:cNvSpPr>
            <a:spLocks noGrp="1"/>
          </p:cNvSpPr>
          <p:nvPr>
            <p:ph type="sldNum" sz="quarter" idx="5"/>
          </p:nvPr>
        </p:nvSpPr>
        <p:spPr/>
        <p:txBody>
          <a:bodyPr/>
          <a:lstStyle/>
          <a:p>
            <a:fld id="{4E77DC2B-C8EF-417C-A217-9B2A7035C2CF}" type="slidenum">
              <a:rPr lang="en-US" smtClean="0"/>
              <a:t>12</a:t>
            </a:fld>
            <a:endParaRPr lang="en-US"/>
          </a:p>
        </p:txBody>
      </p:sp>
    </p:spTree>
    <p:extLst>
      <p:ext uri="{BB962C8B-B14F-4D97-AF65-F5344CB8AC3E}">
        <p14:creationId xmlns:p14="http://schemas.microsoft.com/office/powerpoint/2010/main" val="155207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-HE’S NOT CONTROLLING, HE’S THE CREATOR </a:t>
            </a:r>
          </a:p>
          <a:p>
            <a:pPr marL="0" indent="0">
              <a:buFontTx/>
              <a:buNone/>
            </a:pPr>
            <a:r>
              <a:rPr lang="en-US" dirty="0"/>
              <a:t>(DESIGNER)</a:t>
            </a:r>
          </a:p>
          <a:p>
            <a:pPr marL="0" indent="0">
              <a:buFontTx/>
              <a:buNone/>
            </a:pPr>
            <a:r>
              <a:rPr lang="en-US" dirty="0"/>
              <a:t>WHO DESIGNED A GREAT FORMULA </a:t>
            </a:r>
          </a:p>
          <a:p>
            <a:pPr marL="0" indent="0">
              <a:buFontTx/>
              <a:buNone/>
            </a:pPr>
            <a:r>
              <a:rPr lang="en-US" dirty="0"/>
              <a:t>FOR US TO ESCAPE THAT DANGER</a:t>
            </a:r>
          </a:p>
          <a:p>
            <a:pPr marL="0" indent="0">
              <a:buFontTx/>
              <a:buNone/>
            </a:pPr>
            <a:r>
              <a:rPr lang="en-US" dirty="0"/>
              <a:t>AND </a:t>
            </a:r>
            <a:r>
              <a:rPr lang="en-US" b="1" dirty="0"/>
              <a:t>THAT’S THROUGH THE GREAT</a:t>
            </a:r>
          </a:p>
          <a:p>
            <a:pPr marL="0" indent="0">
              <a:buFontTx/>
              <a:buNone/>
            </a:pPr>
            <a:r>
              <a:rPr lang="en-US" b="1" dirty="0"/>
              <a:t>DESIGN.</a:t>
            </a:r>
          </a:p>
        </p:txBody>
      </p:sp>
      <p:sp>
        <p:nvSpPr>
          <p:cNvPr id="4" name="Slide Number Placeholder 3"/>
          <p:cNvSpPr>
            <a:spLocks noGrp="1"/>
          </p:cNvSpPr>
          <p:nvPr>
            <p:ph type="sldNum" sz="quarter" idx="5"/>
          </p:nvPr>
        </p:nvSpPr>
        <p:spPr/>
        <p:txBody>
          <a:bodyPr/>
          <a:lstStyle/>
          <a:p>
            <a:fld id="{4E77DC2B-C8EF-417C-A217-9B2A7035C2CF}" type="slidenum">
              <a:rPr lang="en-US" smtClean="0"/>
              <a:t>13</a:t>
            </a:fld>
            <a:endParaRPr lang="en-US"/>
          </a:p>
        </p:txBody>
      </p:sp>
    </p:spTree>
    <p:extLst>
      <p:ext uri="{BB962C8B-B14F-4D97-AF65-F5344CB8AC3E}">
        <p14:creationId xmlns:p14="http://schemas.microsoft.com/office/powerpoint/2010/main" val="83757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sng" dirty="0"/>
              <a:t>READ JOHN 3:16 SCRIPTURE</a:t>
            </a:r>
          </a:p>
          <a:p>
            <a:r>
              <a:rPr lang="en-US" dirty="0"/>
              <a:t>-GOD DESIGNED (INVENTED) A </a:t>
            </a:r>
          </a:p>
          <a:p>
            <a:r>
              <a:rPr lang="en-US" dirty="0"/>
              <a:t>PLAN, INVESTED HIMSELF THROUGH</a:t>
            </a:r>
          </a:p>
          <a:p>
            <a:r>
              <a:rPr lang="en-US" dirty="0"/>
              <a:t>THE SON BECAUSE  HE KNEW THE</a:t>
            </a:r>
          </a:p>
          <a:p>
            <a:r>
              <a:rPr lang="en-US" dirty="0"/>
              <a:t>RETURN WOULD BE GREAT!</a:t>
            </a:r>
          </a:p>
          <a:p>
            <a:r>
              <a:rPr lang="en-US" dirty="0"/>
              <a:t>-THIS IS HOW TO ESCAPE OUT</a:t>
            </a:r>
          </a:p>
          <a:p>
            <a:r>
              <a:rPr lang="en-US" dirty="0"/>
              <a:t>OF THE DANGER. </a:t>
            </a:r>
          </a:p>
          <a:p>
            <a:endParaRPr lang="en-US" dirty="0"/>
          </a:p>
        </p:txBody>
      </p:sp>
      <p:sp>
        <p:nvSpPr>
          <p:cNvPr id="4" name="Slide Number Placeholder 3"/>
          <p:cNvSpPr>
            <a:spLocks noGrp="1"/>
          </p:cNvSpPr>
          <p:nvPr>
            <p:ph type="sldNum" sz="quarter" idx="5"/>
          </p:nvPr>
        </p:nvSpPr>
        <p:spPr/>
        <p:txBody>
          <a:bodyPr/>
          <a:lstStyle/>
          <a:p>
            <a:fld id="{4E77DC2B-C8EF-417C-A217-9B2A7035C2CF}" type="slidenum">
              <a:rPr lang="en-US" smtClean="0"/>
              <a:t>14</a:t>
            </a:fld>
            <a:endParaRPr lang="en-US"/>
          </a:p>
        </p:txBody>
      </p:sp>
    </p:spTree>
    <p:extLst>
      <p:ext uri="{BB962C8B-B14F-4D97-AF65-F5344CB8AC3E}">
        <p14:creationId xmlns:p14="http://schemas.microsoft.com/office/powerpoint/2010/main" val="1800311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BEGINNING SENDING </a:t>
            </a:r>
          </a:p>
          <a:p>
            <a:r>
              <a:rPr lang="en-US" dirty="0"/>
              <a:t>JESUS WAS THE STRATEGY,</a:t>
            </a:r>
          </a:p>
          <a:p>
            <a:r>
              <a:rPr lang="en-US" dirty="0"/>
              <a:t>THE PLAN, THE DESIGN</a:t>
            </a:r>
          </a:p>
          <a:p>
            <a:r>
              <a:rPr lang="en-US" dirty="0"/>
              <a:t>TO WIN THE GAME! </a:t>
            </a:r>
          </a:p>
          <a:p>
            <a:pPr marL="171450" indent="-171450">
              <a:buFontTx/>
              <a:buChar char="-"/>
            </a:pPr>
            <a:r>
              <a:rPr lang="en-US" b="0" u="none" dirty="0"/>
              <a:t>NO HAIL MARY IN 4Q</a:t>
            </a:r>
          </a:p>
          <a:p>
            <a:pPr marL="171450" indent="-171450">
              <a:buFontTx/>
              <a:buChar char="-"/>
            </a:pPr>
            <a:r>
              <a:rPr lang="en-US" b="0" u="none" dirty="0"/>
              <a:t>GOD DIDN’T WING IT</a:t>
            </a:r>
          </a:p>
        </p:txBody>
      </p:sp>
      <p:sp>
        <p:nvSpPr>
          <p:cNvPr id="4" name="Slide Number Placeholder 3"/>
          <p:cNvSpPr>
            <a:spLocks noGrp="1"/>
          </p:cNvSpPr>
          <p:nvPr>
            <p:ph type="sldNum" sz="quarter" idx="5"/>
          </p:nvPr>
        </p:nvSpPr>
        <p:spPr/>
        <p:txBody>
          <a:bodyPr/>
          <a:lstStyle/>
          <a:p>
            <a:fld id="{4E77DC2B-C8EF-417C-A217-9B2A7035C2CF}" type="slidenum">
              <a:rPr lang="en-US" smtClean="0"/>
              <a:t>15</a:t>
            </a:fld>
            <a:endParaRPr lang="en-US"/>
          </a:p>
        </p:txBody>
      </p:sp>
    </p:spTree>
    <p:extLst>
      <p:ext uri="{BB962C8B-B14F-4D97-AF65-F5344CB8AC3E}">
        <p14:creationId xmlns:p14="http://schemas.microsoft.com/office/powerpoint/2010/main" val="71603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-TWO THINGS THAT JESUS WANTS</a:t>
            </a:r>
          </a:p>
          <a:p>
            <a:r>
              <a:rPr lang="en-US" b="0" u="none" dirty="0"/>
              <a:t>TO TEACH NICO. WHICH THE WORLD IS</a:t>
            </a:r>
          </a:p>
          <a:p>
            <a:r>
              <a:rPr lang="en-US" b="0" u="none" dirty="0"/>
              <a:t>ON A MAN HUNT FOR IS </a:t>
            </a:r>
            <a:r>
              <a:rPr lang="en-US" b="1" u="none" dirty="0"/>
              <a:t>HOW TO </a:t>
            </a:r>
          </a:p>
          <a:p>
            <a:r>
              <a:rPr lang="en-US" b="1" u="none" dirty="0"/>
              <a:t>LOVE AND GIVE</a:t>
            </a:r>
          </a:p>
          <a:p>
            <a:r>
              <a:rPr lang="en-US" b="0" u="none" dirty="0"/>
              <a:t>-GOD CREATED US TO</a:t>
            </a:r>
            <a:r>
              <a:rPr lang="en-US" b="1" u="none" dirty="0"/>
              <a:t> GIVE</a:t>
            </a:r>
            <a:r>
              <a:rPr lang="en-US" b="0" u="none" dirty="0"/>
              <a:t>. </a:t>
            </a:r>
          </a:p>
          <a:p>
            <a:r>
              <a:rPr lang="en-US" b="0" u="none" dirty="0"/>
              <a:t>-ASK YOURSELF, “WHEN WAS THE</a:t>
            </a:r>
          </a:p>
          <a:p>
            <a:r>
              <a:rPr lang="en-US" b="0" u="none" dirty="0"/>
              <a:t>LAST TIME I GAVE UP SOMETHING </a:t>
            </a:r>
          </a:p>
          <a:p>
            <a:r>
              <a:rPr lang="en-US" b="0" u="none" dirty="0"/>
              <a:t>VALUABLE?” (ASIDE FROM MONEY)</a:t>
            </a:r>
          </a:p>
          <a:p>
            <a:r>
              <a:rPr lang="en-US" b="0" u="none" dirty="0"/>
              <a:t>-GOD IS CALLING US TO SACRIFICE THINGS</a:t>
            </a:r>
          </a:p>
          <a:p>
            <a:r>
              <a:rPr lang="en-US" b="0" u="none" dirty="0"/>
              <a:t>THAT ARE DEAR TO US. </a:t>
            </a:r>
          </a:p>
        </p:txBody>
      </p:sp>
      <p:sp>
        <p:nvSpPr>
          <p:cNvPr id="4" name="Slide Number Placeholder 3"/>
          <p:cNvSpPr>
            <a:spLocks noGrp="1"/>
          </p:cNvSpPr>
          <p:nvPr>
            <p:ph type="sldNum" sz="quarter" idx="5"/>
          </p:nvPr>
        </p:nvSpPr>
        <p:spPr/>
        <p:txBody>
          <a:bodyPr/>
          <a:lstStyle/>
          <a:p>
            <a:fld id="{4E77DC2B-C8EF-417C-A217-9B2A7035C2CF}" type="slidenum">
              <a:rPr lang="en-US" smtClean="0"/>
              <a:t>16</a:t>
            </a:fld>
            <a:endParaRPr lang="en-US"/>
          </a:p>
        </p:txBody>
      </p:sp>
    </p:spTree>
    <p:extLst>
      <p:ext uri="{BB962C8B-B14F-4D97-AF65-F5344CB8AC3E}">
        <p14:creationId xmlns:p14="http://schemas.microsoft.com/office/powerpoint/2010/main" val="734188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-NICO. THOUGHT HIS </a:t>
            </a:r>
            <a:r>
              <a:rPr lang="en-US" b="1" u="none" dirty="0"/>
              <a:t>LOVE</a:t>
            </a:r>
            <a:r>
              <a:rPr lang="en-US" b="0" u="none" dirty="0"/>
              <a:t> WAS JUST</a:t>
            </a:r>
          </a:p>
          <a:p>
            <a:r>
              <a:rPr lang="en-US" b="0" u="none" dirty="0"/>
              <a:t>FOR THE JEWS BUT JESUS IS SAYING ITS</a:t>
            </a:r>
          </a:p>
          <a:p>
            <a:r>
              <a:rPr lang="en-US" b="0" u="none" dirty="0"/>
              <a:t>FOR THE WORLD, THIS IS HOW WE ARE TO </a:t>
            </a:r>
            <a:r>
              <a:rPr lang="en-US" b="1" u="none" dirty="0"/>
              <a:t>LOVE</a:t>
            </a:r>
            <a:r>
              <a:rPr lang="en-US" b="0" u="none" dirty="0"/>
              <a:t>.</a:t>
            </a:r>
          </a:p>
          <a:p>
            <a:r>
              <a:rPr lang="en-US" b="0" u="none" dirty="0"/>
              <a:t>-OUR LOVE SHOULD HAVE NO</a:t>
            </a:r>
          </a:p>
          <a:p>
            <a:r>
              <a:rPr lang="en-US" b="0" u="none" dirty="0"/>
              <a:t>PARTIALITY.</a:t>
            </a:r>
          </a:p>
          <a:p>
            <a:pPr marL="0" indent="0">
              <a:buFontTx/>
              <a:buNone/>
            </a:pPr>
            <a:r>
              <a:rPr lang="en-US" b="0" u="none" dirty="0"/>
              <a:t>-IF YOU </a:t>
            </a:r>
            <a:r>
              <a:rPr lang="en-US" b="1" u="none" dirty="0"/>
              <a:t>LOVE</a:t>
            </a:r>
            <a:r>
              <a:rPr lang="en-US" b="0" u="none" dirty="0"/>
              <a:t> THOSE WHO ONLY THOSE</a:t>
            </a:r>
          </a:p>
          <a:p>
            <a:pPr marL="0" indent="0">
              <a:buFontTx/>
              <a:buNone/>
            </a:pPr>
            <a:r>
              <a:rPr lang="en-US" b="0" u="none" dirty="0"/>
              <a:t>WHO LOVE YOU, WHERES THE REWARD?</a:t>
            </a:r>
          </a:p>
          <a:p>
            <a:pPr marL="0" indent="0">
              <a:buFontTx/>
              <a:buNone/>
            </a:pPr>
            <a:r>
              <a:rPr lang="en-US" b="0" u="none" dirty="0"/>
              <a:t>-IF WE NEED HELP WE CAN LOOK AT THE </a:t>
            </a:r>
            <a:r>
              <a:rPr lang="en-US" b="1" u="none" dirty="0"/>
              <a:t>DESIGN</a:t>
            </a:r>
            <a:r>
              <a:rPr lang="en-US" b="0" u="none" dirty="0"/>
              <a:t>.</a:t>
            </a:r>
          </a:p>
          <a:p>
            <a:pPr marL="0" indent="0">
              <a:buFontTx/>
              <a:buNone/>
            </a:pPr>
            <a:r>
              <a:rPr lang="en-US" b="0" u="none" dirty="0"/>
              <a:t>GODS LOVE FOR US IS CONTAGIOUS AND SO GOOD </a:t>
            </a:r>
          </a:p>
          <a:p>
            <a:pPr marL="0" indent="0">
              <a:buFontTx/>
              <a:buNone/>
            </a:pPr>
            <a:r>
              <a:rPr lang="en-US" b="0" u="none" dirty="0"/>
              <a:t>AND SHOULD MAKE YOU WANT TO WORSHIP HIM!</a:t>
            </a:r>
          </a:p>
          <a:p>
            <a:pPr marL="0" indent="0">
              <a:buFontTx/>
              <a:buNone/>
            </a:pPr>
            <a:r>
              <a:rPr lang="en-US" b="1" u="none" dirty="0"/>
              <a:t>-NOW GOD CREATED THIS DESIGN BUT IF WE</a:t>
            </a:r>
          </a:p>
          <a:p>
            <a:pPr marL="0" indent="0">
              <a:buFontTx/>
              <a:buNone/>
            </a:pPr>
            <a:r>
              <a:rPr lang="en-US" b="1" u="none" dirty="0"/>
              <a:t>WANT TO SEE IT IN ACTION WE HAVE A DUTY</a:t>
            </a:r>
          </a:p>
          <a:p>
            <a:pPr marL="0" indent="0">
              <a:buFontTx/>
              <a:buNone/>
            </a:pPr>
            <a:r>
              <a:rPr lang="en-US" b="1" u="none" dirty="0"/>
              <a:t>TO FOLLOW.</a:t>
            </a:r>
          </a:p>
        </p:txBody>
      </p:sp>
      <p:sp>
        <p:nvSpPr>
          <p:cNvPr id="4" name="Slide Number Placeholder 3"/>
          <p:cNvSpPr>
            <a:spLocks noGrp="1"/>
          </p:cNvSpPr>
          <p:nvPr>
            <p:ph type="sldNum" sz="quarter" idx="5"/>
          </p:nvPr>
        </p:nvSpPr>
        <p:spPr/>
        <p:txBody>
          <a:bodyPr/>
          <a:lstStyle/>
          <a:p>
            <a:fld id="{4E77DC2B-C8EF-417C-A217-9B2A7035C2CF}" type="slidenum">
              <a:rPr lang="en-US" smtClean="0"/>
              <a:t>17</a:t>
            </a:fld>
            <a:endParaRPr lang="en-US"/>
          </a:p>
        </p:txBody>
      </p:sp>
    </p:spTree>
    <p:extLst>
      <p:ext uri="{BB962C8B-B14F-4D97-AF65-F5344CB8AC3E}">
        <p14:creationId xmlns:p14="http://schemas.microsoft.com/office/powerpoint/2010/main" val="1860519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-ESCAPE THE DANGER AND KNOW</a:t>
            </a:r>
          </a:p>
          <a:p>
            <a:r>
              <a:rPr lang="en-US" dirty="0"/>
              <a:t>THAT GOD DESIGNED TO SEND JESUS BUT YOU HAVE TO</a:t>
            </a:r>
          </a:p>
          <a:p>
            <a:r>
              <a:rPr lang="en-US" dirty="0"/>
              <a:t>BELIEVE IT! (TALK ABOUT BE BRAVE)</a:t>
            </a:r>
          </a:p>
          <a:p>
            <a:r>
              <a:rPr lang="en-US" dirty="0"/>
              <a:t>-BELIEVE-TRANSLATED TO MEAN</a:t>
            </a:r>
          </a:p>
          <a:p>
            <a:r>
              <a:rPr lang="en-US" b="1" dirty="0"/>
              <a:t>HAVE FAITH IN…</a:t>
            </a:r>
          </a:p>
          <a:p>
            <a:r>
              <a:rPr lang="en-US" b="0" dirty="0"/>
              <a:t>-SAME GREEK WORD USED IN JAMES 2:9</a:t>
            </a:r>
          </a:p>
          <a:p>
            <a:r>
              <a:rPr lang="en-US" b="0" dirty="0"/>
              <a:t>-KNOWING JESUS IS REAL VS. HAVING </a:t>
            </a:r>
          </a:p>
          <a:p>
            <a:r>
              <a:rPr lang="en-US" b="0" dirty="0"/>
              <a:t>FAITH IN HIM ARE 2 BIG DIFFERENCES!!!</a:t>
            </a:r>
          </a:p>
          <a:p>
            <a:r>
              <a:rPr lang="en-US" b="0" dirty="0"/>
              <a:t>-LETS READ ABOUT PEOPLE </a:t>
            </a:r>
          </a:p>
          <a:p>
            <a:r>
              <a:rPr lang="en-US" b="0" dirty="0"/>
              <a:t>WHO THOUGHT THEY BELIEVED BUT </a:t>
            </a:r>
          </a:p>
          <a:p>
            <a:r>
              <a:rPr lang="en-US" b="0" dirty="0"/>
              <a:t>WERE CONTENT W/ KNOWING HE WAS REAL</a:t>
            </a:r>
          </a:p>
        </p:txBody>
      </p:sp>
      <p:sp>
        <p:nvSpPr>
          <p:cNvPr id="4" name="Slide Number Placeholder 3"/>
          <p:cNvSpPr>
            <a:spLocks noGrp="1"/>
          </p:cNvSpPr>
          <p:nvPr>
            <p:ph type="sldNum" sz="quarter" idx="5"/>
          </p:nvPr>
        </p:nvSpPr>
        <p:spPr/>
        <p:txBody>
          <a:bodyPr/>
          <a:lstStyle/>
          <a:p>
            <a:fld id="{4E77DC2B-C8EF-417C-A217-9B2A7035C2CF}" type="slidenum">
              <a:rPr lang="en-US" smtClean="0"/>
              <a:t>18</a:t>
            </a:fld>
            <a:endParaRPr lang="en-US"/>
          </a:p>
        </p:txBody>
      </p:sp>
    </p:spTree>
    <p:extLst>
      <p:ext uri="{BB962C8B-B14F-4D97-AF65-F5344CB8AC3E}">
        <p14:creationId xmlns:p14="http://schemas.microsoft.com/office/powerpoint/2010/main" val="2675849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-VISUAL DEMO OF JESUS AND PEOPLE</a:t>
            </a:r>
          </a:p>
          <a:p>
            <a:r>
              <a:rPr lang="en-US" b="0" u="none" dirty="0"/>
              <a:t>-MAYBE SOMEONE LISTENING IS IN THIS </a:t>
            </a:r>
          </a:p>
          <a:p>
            <a:r>
              <a:rPr lang="en-US" b="0" u="none" dirty="0"/>
              <a:t>DANGEROUS PLACE.</a:t>
            </a:r>
          </a:p>
          <a:p>
            <a:r>
              <a:rPr lang="en-US" b="0" u="none" dirty="0"/>
              <a:t>-OR MAYBE YOU KNOW SOMEONE THAT </a:t>
            </a:r>
          </a:p>
          <a:p>
            <a:r>
              <a:rPr lang="en-US" b="0" u="none" dirty="0"/>
              <a:t>IS IN THIS DANGEROUS PLACE!</a:t>
            </a:r>
            <a:endParaRPr lang="en-US" b="1" u="none" dirty="0"/>
          </a:p>
          <a:p>
            <a:r>
              <a:rPr lang="en-US" b="0" u="none" dirty="0"/>
              <a:t>-THESE PEOPLE WERE FOLLOWING JESUS BUT</a:t>
            </a:r>
          </a:p>
          <a:p>
            <a:r>
              <a:rPr lang="en-US" b="0" u="none" dirty="0"/>
              <a:t>FOR THE WRONG REASONS. (NOT FOLLOWING DUTY)</a:t>
            </a:r>
          </a:p>
          <a:p>
            <a:r>
              <a:rPr lang="en-US" b="0" u="none" dirty="0"/>
              <a:t>-WHY ARE YOU FOLLOWING JESUS?</a:t>
            </a:r>
          </a:p>
          <a:p>
            <a:r>
              <a:rPr lang="en-US" b="0" u="none" dirty="0"/>
              <a:t>-FOR THE FOOD? OR BECAUSE HES FAITHFUL?</a:t>
            </a:r>
          </a:p>
          <a:p>
            <a:endParaRPr lang="en-US" b="0" u="none" dirty="0"/>
          </a:p>
        </p:txBody>
      </p:sp>
      <p:sp>
        <p:nvSpPr>
          <p:cNvPr id="4" name="Slide Number Placeholder 3"/>
          <p:cNvSpPr>
            <a:spLocks noGrp="1"/>
          </p:cNvSpPr>
          <p:nvPr>
            <p:ph type="sldNum" sz="quarter" idx="5"/>
          </p:nvPr>
        </p:nvSpPr>
        <p:spPr/>
        <p:txBody>
          <a:bodyPr/>
          <a:lstStyle/>
          <a:p>
            <a:fld id="{4E77DC2B-C8EF-417C-A217-9B2A7035C2CF}" type="slidenum">
              <a:rPr lang="en-US" smtClean="0"/>
              <a:t>19</a:t>
            </a:fld>
            <a:endParaRPr lang="en-US"/>
          </a:p>
        </p:txBody>
      </p:sp>
    </p:spTree>
    <p:extLst>
      <p:ext uri="{BB962C8B-B14F-4D97-AF65-F5344CB8AC3E}">
        <p14:creationId xmlns:p14="http://schemas.microsoft.com/office/powerpoint/2010/main" val="130552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-JESUS IS SAYING, RECOGNIZE </a:t>
            </a:r>
          </a:p>
          <a:p>
            <a:r>
              <a:rPr lang="en-US" b="0" u="none" dirty="0"/>
              <a:t>THE ONE THAT GOD SENT AND </a:t>
            </a:r>
          </a:p>
          <a:p>
            <a:r>
              <a:rPr lang="en-US" b="0" u="none" dirty="0"/>
              <a:t>AFTER THAT, HAVE FAITH IN</a:t>
            </a:r>
          </a:p>
          <a:p>
            <a:r>
              <a:rPr lang="en-US" b="0" u="none" dirty="0"/>
              <a:t>ME! THAT’S THE DUTY (OUR RESPONSIBILITY)</a:t>
            </a:r>
          </a:p>
          <a:p>
            <a:r>
              <a:rPr lang="en-US" b="1" i="0" u="none" dirty="0"/>
              <a:t>-WHEN WE BELIEVE IN JESUS, WE ACCEPT</a:t>
            </a:r>
          </a:p>
          <a:p>
            <a:r>
              <a:rPr lang="en-US" b="1" i="0" u="none" dirty="0"/>
              <a:t>THE DUTY THAT TRANSITIONS US</a:t>
            </a:r>
          </a:p>
          <a:p>
            <a:r>
              <a:rPr lang="en-US" b="1" i="0" u="none" dirty="0"/>
              <a:t>INTO GOD’S GREAT DESTINY FOR YOU AND I!</a:t>
            </a:r>
          </a:p>
        </p:txBody>
      </p:sp>
      <p:sp>
        <p:nvSpPr>
          <p:cNvPr id="4" name="Slide Number Placeholder 3"/>
          <p:cNvSpPr>
            <a:spLocks noGrp="1"/>
          </p:cNvSpPr>
          <p:nvPr>
            <p:ph type="sldNum" sz="quarter" idx="5"/>
          </p:nvPr>
        </p:nvSpPr>
        <p:spPr/>
        <p:txBody>
          <a:bodyPr/>
          <a:lstStyle/>
          <a:p>
            <a:fld id="{4E77DC2B-C8EF-417C-A217-9B2A7035C2CF}" type="slidenum">
              <a:rPr lang="en-US" smtClean="0"/>
              <a:t>20</a:t>
            </a:fld>
            <a:endParaRPr lang="en-US"/>
          </a:p>
        </p:txBody>
      </p:sp>
    </p:spTree>
    <p:extLst>
      <p:ext uri="{BB962C8B-B14F-4D97-AF65-F5344CB8AC3E}">
        <p14:creationId xmlns:p14="http://schemas.microsoft.com/office/powerpoint/2010/main" val="1336746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OUR PURPOSE AND OUR FUTURE.</a:t>
            </a:r>
          </a:p>
          <a:p>
            <a:r>
              <a:rPr lang="en-US" b="0" dirty="0"/>
              <a:t>-STORY OF THE BRONZE SNAKE. (NUMB 21:5-9)</a:t>
            </a:r>
          </a:p>
          <a:p>
            <a:r>
              <a:rPr lang="en-US" b="0" dirty="0"/>
              <a:t>-BRONZE IS A SYMBOL OR JUDGEMENT</a:t>
            </a:r>
          </a:p>
          <a:p>
            <a:r>
              <a:rPr lang="en-US" b="0" dirty="0"/>
              <a:t>-SNAKE IS A SYMBOL OF SIN</a:t>
            </a:r>
          </a:p>
          <a:p>
            <a:r>
              <a:rPr lang="en-US" b="0" dirty="0"/>
              <a:t>-</a:t>
            </a:r>
            <a:r>
              <a:rPr lang="en-US" b="1" dirty="0"/>
              <a:t>SIN </a:t>
            </a:r>
            <a:r>
              <a:rPr lang="en-US" b="0" dirty="0"/>
              <a:t>WAS </a:t>
            </a:r>
            <a:r>
              <a:rPr lang="en-US" b="1" dirty="0"/>
              <a:t>JUDGED</a:t>
            </a:r>
            <a:r>
              <a:rPr lang="en-US" b="0" dirty="0"/>
              <a:t>, ON THE STICK FROM MOSES</a:t>
            </a:r>
          </a:p>
          <a:p>
            <a:r>
              <a:rPr lang="en-US" b="0" dirty="0"/>
              <a:t>AND SO WAS CHRIST. </a:t>
            </a:r>
          </a:p>
          <a:p>
            <a:r>
              <a:rPr lang="en-US" b="0" dirty="0"/>
              <a:t>-YOUR SIN WAS JUDGED ON THE CROSS </a:t>
            </a:r>
          </a:p>
          <a:p>
            <a:r>
              <a:rPr lang="en-US" b="0" dirty="0"/>
              <a:t>BECAUSE HE LOVES US! THAT IS YOUR DESTINY!</a:t>
            </a:r>
          </a:p>
          <a:p>
            <a:r>
              <a:rPr lang="en-US" b="0" dirty="0"/>
              <a:t>ETERNITY! EVERLASTING LIFE! NEVER ENDING!</a:t>
            </a:r>
            <a:endParaRPr lang="en-US" b="1" dirty="0"/>
          </a:p>
        </p:txBody>
      </p:sp>
      <p:sp>
        <p:nvSpPr>
          <p:cNvPr id="4" name="Slide Number Placeholder 3"/>
          <p:cNvSpPr>
            <a:spLocks noGrp="1"/>
          </p:cNvSpPr>
          <p:nvPr>
            <p:ph type="sldNum" sz="quarter" idx="5"/>
          </p:nvPr>
        </p:nvSpPr>
        <p:spPr/>
        <p:txBody>
          <a:bodyPr/>
          <a:lstStyle/>
          <a:p>
            <a:fld id="{4E77DC2B-C8EF-417C-A217-9B2A7035C2CF}" type="slidenum">
              <a:rPr lang="en-US" smtClean="0"/>
              <a:t>21</a:t>
            </a:fld>
            <a:endParaRPr lang="en-US"/>
          </a:p>
        </p:txBody>
      </p:sp>
    </p:spTree>
    <p:extLst>
      <p:ext uri="{BB962C8B-B14F-4D97-AF65-F5344CB8AC3E}">
        <p14:creationId xmlns:p14="http://schemas.microsoft.com/office/powerpoint/2010/main" val="4030207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u="none" dirty="0"/>
              <a:t>JESUS IS LIFE BIBLE PLAN</a:t>
            </a:r>
          </a:p>
          <a:p>
            <a:pPr algn="l"/>
            <a:r>
              <a:rPr lang="en-US" sz="1200" b="0" u="none" dirty="0"/>
              <a:t>JESUS IS LIFE CHURCH SERIES RECAP</a:t>
            </a:r>
          </a:p>
          <a:p>
            <a:pPr algn="l"/>
            <a:r>
              <a:rPr lang="en-US" sz="1200" b="1" u="sng" dirty="0"/>
              <a:t>-BE</a:t>
            </a:r>
            <a:r>
              <a:rPr lang="en-US" sz="1200" b="0" dirty="0"/>
              <a:t> BRAVE</a:t>
            </a:r>
          </a:p>
          <a:p>
            <a:pPr algn="l"/>
            <a:r>
              <a:rPr lang="en-US" sz="1200" b="1" u="sng" dirty="0"/>
              <a:t>-COME</a:t>
            </a:r>
            <a:r>
              <a:rPr lang="en-US" sz="1200" b="0" dirty="0"/>
              <a:t> AND SEE</a:t>
            </a:r>
          </a:p>
          <a:p>
            <a:pPr algn="l"/>
            <a:r>
              <a:rPr lang="en-US" sz="1200" b="1" u="sng" dirty="0"/>
              <a:t>-DO</a:t>
            </a:r>
            <a:r>
              <a:rPr lang="en-US" sz="1200" b="0" dirty="0"/>
              <a:t> WHATEVER HE SAYS</a:t>
            </a:r>
          </a:p>
          <a:p>
            <a:pPr algn="l"/>
            <a:r>
              <a:rPr lang="en-US" sz="1200" b="0" dirty="0"/>
              <a:t>AND TODAY WE ARE GOING TO BE</a:t>
            </a:r>
          </a:p>
          <a:p>
            <a:pPr algn="l"/>
            <a:r>
              <a:rPr lang="en-US" sz="1200" b="0" dirty="0"/>
              <a:t>DISCUSSING </a:t>
            </a:r>
            <a:r>
              <a:rPr lang="en-US" sz="1200" b="1" dirty="0"/>
              <a:t>ETERNAL LIFE</a:t>
            </a:r>
          </a:p>
        </p:txBody>
      </p:sp>
      <p:sp>
        <p:nvSpPr>
          <p:cNvPr id="4" name="Slide Number Placeholder 3"/>
          <p:cNvSpPr>
            <a:spLocks noGrp="1"/>
          </p:cNvSpPr>
          <p:nvPr>
            <p:ph type="sldNum" sz="quarter" idx="5"/>
          </p:nvPr>
        </p:nvSpPr>
        <p:spPr/>
        <p:txBody>
          <a:bodyPr/>
          <a:lstStyle/>
          <a:p>
            <a:fld id="{4E77DC2B-C8EF-417C-A217-9B2A7035C2CF}" type="slidenum">
              <a:rPr lang="en-US" smtClean="0"/>
              <a:t>2</a:t>
            </a:fld>
            <a:endParaRPr lang="en-US"/>
          </a:p>
        </p:txBody>
      </p:sp>
    </p:spTree>
    <p:extLst>
      <p:ext uri="{BB962C8B-B14F-4D97-AF65-F5344CB8AC3E}">
        <p14:creationId xmlns:p14="http://schemas.microsoft.com/office/powerpoint/2010/main" val="3173078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-DON’T BELIEVE THE LIE OF THE ENEMY!</a:t>
            </a:r>
          </a:p>
          <a:p>
            <a:r>
              <a:rPr lang="en-US" b="0" dirty="0"/>
              <a:t>-ITS APPLICABLE FOR YOU!</a:t>
            </a:r>
          </a:p>
          <a:p>
            <a:r>
              <a:rPr lang="en-US" b="0" dirty="0"/>
              <a:t>-YES, YOU WERE IN DANGER BUT BECAUSE OF </a:t>
            </a:r>
          </a:p>
          <a:p>
            <a:r>
              <a:rPr lang="en-US" b="0" dirty="0"/>
              <a:t>GODS GREAT DESIGN AND GREAT LOVE</a:t>
            </a:r>
          </a:p>
          <a:p>
            <a:r>
              <a:rPr lang="en-US" b="0" dirty="0"/>
              <a:t>FOR US, WE ARE NO LONGER IN THE </a:t>
            </a:r>
          </a:p>
          <a:p>
            <a:r>
              <a:rPr lang="en-US" b="0" dirty="0"/>
              <a:t>DARK, BUT IN THE LIGHT! </a:t>
            </a:r>
            <a:r>
              <a:rPr lang="en-US" b="1" dirty="0"/>
              <a:t>(1 JOHN 1:7)</a:t>
            </a:r>
          </a:p>
          <a:p>
            <a:r>
              <a:rPr lang="en-US" b="0" dirty="0"/>
              <a:t>-THE PENALTY OF  OUR SIN IS JUDGED </a:t>
            </a:r>
          </a:p>
          <a:p>
            <a:r>
              <a:rPr lang="en-US" b="0" dirty="0"/>
              <a:t>(HANDLED/DEALT WITH)</a:t>
            </a:r>
          </a:p>
          <a:p>
            <a:endParaRPr lang="en-US" b="1" i="0" u="none" dirty="0"/>
          </a:p>
        </p:txBody>
      </p:sp>
      <p:sp>
        <p:nvSpPr>
          <p:cNvPr id="4" name="Slide Number Placeholder 3"/>
          <p:cNvSpPr>
            <a:spLocks noGrp="1"/>
          </p:cNvSpPr>
          <p:nvPr>
            <p:ph type="sldNum" sz="quarter" idx="5"/>
          </p:nvPr>
        </p:nvSpPr>
        <p:spPr/>
        <p:txBody>
          <a:bodyPr/>
          <a:lstStyle/>
          <a:p>
            <a:fld id="{4E77DC2B-C8EF-417C-A217-9B2A7035C2CF}" type="slidenum">
              <a:rPr lang="en-US" smtClean="0"/>
              <a:t>22</a:t>
            </a:fld>
            <a:endParaRPr lang="en-US"/>
          </a:p>
        </p:txBody>
      </p:sp>
    </p:spTree>
    <p:extLst>
      <p:ext uri="{BB962C8B-B14F-4D97-AF65-F5344CB8AC3E}">
        <p14:creationId xmlns:p14="http://schemas.microsoft.com/office/powerpoint/2010/main" val="300985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MESSAGE FOR THE BELIEVERS.</a:t>
            </a:r>
          </a:p>
          <a:p>
            <a:r>
              <a:rPr lang="en-US" b="0" dirty="0"/>
              <a:t>“I AREADY GOT THIS CHECKED”</a:t>
            </a:r>
          </a:p>
          <a:p>
            <a:r>
              <a:rPr lang="en-US" b="0" dirty="0"/>
              <a:t>WELL HOW MANY OF THE PEOPLE</a:t>
            </a:r>
          </a:p>
          <a:p>
            <a:r>
              <a:rPr lang="en-US" b="0" dirty="0"/>
              <a:t>THAT YOU HANG WITH “GOT IT CHECKED?”</a:t>
            </a:r>
          </a:p>
          <a:p>
            <a:r>
              <a:rPr lang="en-US" b="0" dirty="0"/>
              <a:t>-ITS AN INVITATION.</a:t>
            </a:r>
          </a:p>
          <a:p>
            <a:r>
              <a:rPr lang="en-US" b="0" dirty="0"/>
              <a:t>-JESUS WAS INVITING NICODEMUS</a:t>
            </a:r>
          </a:p>
          <a:p>
            <a:r>
              <a:rPr lang="en-US" b="0" dirty="0"/>
              <a:t>AND AFTER THAT, NICO. HAS GOOD</a:t>
            </a:r>
          </a:p>
          <a:p>
            <a:r>
              <a:rPr lang="en-US" b="0" dirty="0"/>
              <a:t>BIBLICAL REFERRENCES!</a:t>
            </a:r>
          </a:p>
          <a:p>
            <a:r>
              <a:rPr lang="en-US" b="0" dirty="0"/>
              <a:t>-REALITY OF PEOPLE WALKING IN</a:t>
            </a:r>
          </a:p>
          <a:p>
            <a:r>
              <a:rPr lang="en-US" b="0" dirty="0"/>
              <a:t>DARKNESS AROUND YOU ERDAY!</a:t>
            </a:r>
          </a:p>
        </p:txBody>
      </p:sp>
      <p:sp>
        <p:nvSpPr>
          <p:cNvPr id="4" name="Slide Number Placeholder 3"/>
          <p:cNvSpPr>
            <a:spLocks noGrp="1"/>
          </p:cNvSpPr>
          <p:nvPr>
            <p:ph type="sldNum" sz="quarter" idx="5"/>
          </p:nvPr>
        </p:nvSpPr>
        <p:spPr/>
        <p:txBody>
          <a:bodyPr/>
          <a:lstStyle/>
          <a:p>
            <a:fld id="{4E77DC2B-C8EF-417C-A217-9B2A7035C2CF}" type="slidenum">
              <a:rPr lang="en-US" smtClean="0"/>
              <a:t>23</a:t>
            </a:fld>
            <a:endParaRPr lang="en-US"/>
          </a:p>
        </p:txBody>
      </p:sp>
    </p:spTree>
    <p:extLst>
      <p:ext uri="{BB962C8B-B14F-4D97-AF65-F5344CB8AC3E}">
        <p14:creationId xmlns:p14="http://schemas.microsoft.com/office/powerpoint/2010/main" val="2810115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-STAND &amp; INVITE ELDERS &amp; PRAYER TEAM</a:t>
            </a:r>
          </a:p>
          <a:p>
            <a:r>
              <a:rPr lang="en-US" b="1" dirty="0"/>
              <a:t>-CSTONE IS A CHURCH WHO BELIEVES THIS G.D.</a:t>
            </a:r>
          </a:p>
          <a:p>
            <a:r>
              <a:rPr lang="en-US" b="1" dirty="0"/>
              <a:t>-ALTAR CALL: </a:t>
            </a:r>
            <a:r>
              <a:rPr lang="en-US" b="0" dirty="0"/>
              <a:t>(NICODEMUS WAS A </a:t>
            </a:r>
          </a:p>
          <a:p>
            <a:r>
              <a:rPr lang="en-US" b="0" dirty="0"/>
              <a:t>INVIATION AWAY FROM ETERNITY)</a:t>
            </a:r>
          </a:p>
          <a:p>
            <a:pPr marL="0" indent="0">
              <a:buFontTx/>
              <a:buNone/>
            </a:pPr>
            <a:r>
              <a:rPr lang="en-US" b="1" dirty="0"/>
              <a:t>PRAYER CALL:</a:t>
            </a:r>
            <a:r>
              <a:rPr lang="en-US" b="0" dirty="0"/>
              <a:t> YOUR ONE OF THOSE 3 PEOPLE</a:t>
            </a:r>
          </a:p>
          <a:p>
            <a:pPr marL="0" indent="0">
              <a:buFontTx/>
              <a:buNone/>
            </a:pPr>
            <a:r>
              <a:rPr lang="en-US" b="0" dirty="0"/>
              <a:t>AND IF YOU ARE LOST, SKEPTIC OR </a:t>
            </a:r>
          </a:p>
          <a:p>
            <a:pPr marL="0" indent="0">
              <a:buFontTx/>
              <a:buNone/>
            </a:pPr>
            <a:r>
              <a:rPr lang="en-US" b="0" dirty="0"/>
              <a:t>MAYBE IN THAT KNOW-IT-ALL CATEGORY</a:t>
            </a:r>
          </a:p>
          <a:p>
            <a:pPr marL="0" indent="0">
              <a:buFontTx/>
              <a:buNone/>
            </a:pPr>
            <a:r>
              <a:rPr lang="en-US" b="0" dirty="0"/>
              <a:t>I WANT YOU TO COME GET PRAYER.</a:t>
            </a:r>
          </a:p>
          <a:p>
            <a:pPr marL="0" indent="0">
              <a:buFontTx/>
              <a:buNone/>
            </a:pPr>
            <a:r>
              <a:rPr lang="en-US" b="0" dirty="0"/>
              <a:t>-IF YOU’RE BELIEVING FOR A FRIEND </a:t>
            </a:r>
          </a:p>
          <a:p>
            <a:pPr marL="0" indent="0">
              <a:buFontTx/>
              <a:buNone/>
            </a:pPr>
            <a:r>
              <a:rPr lang="en-US" b="0" dirty="0"/>
              <a:t>TO COME TO CHRIST COME GET PRAYER!</a:t>
            </a:r>
          </a:p>
        </p:txBody>
      </p:sp>
      <p:sp>
        <p:nvSpPr>
          <p:cNvPr id="4" name="Slide Number Placeholder 3"/>
          <p:cNvSpPr>
            <a:spLocks noGrp="1"/>
          </p:cNvSpPr>
          <p:nvPr>
            <p:ph type="sldNum" sz="quarter" idx="5"/>
          </p:nvPr>
        </p:nvSpPr>
        <p:spPr/>
        <p:txBody>
          <a:bodyPr/>
          <a:lstStyle/>
          <a:p>
            <a:fld id="{4E77DC2B-C8EF-417C-A217-9B2A7035C2CF}" type="slidenum">
              <a:rPr lang="en-US" smtClean="0"/>
              <a:t>24</a:t>
            </a:fld>
            <a:endParaRPr lang="en-US"/>
          </a:p>
        </p:txBody>
      </p:sp>
    </p:spTree>
    <p:extLst>
      <p:ext uri="{BB962C8B-B14F-4D97-AF65-F5344CB8AC3E}">
        <p14:creationId xmlns:p14="http://schemas.microsoft.com/office/powerpoint/2010/main" val="304271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-WHY: </a:t>
            </a:r>
            <a:r>
              <a:rPr lang="en-US" sz="1200" b="0" dirty="0"/>
              <a:t>I BELIEVE THAT JOHN 3:16 CAN </a:t>
            </a:r>
          </a:p>
          <a:p>
            <a:pPr algn="l"/>
            <a:r>
              <a:rPr lang="en-US" sz="1200" b="0" dirty="0"/>
              <a:t>SERVE AS A WARNING….</a:t>
            </a:r>
            <a:endParaRPr lang="en-US" b="1" dirty="0"/>
          </a:p>
          <a:p>
            <a:pPr algn="l"/>
            <a:r>
              <a:rPr lang="en-US" b="1" dirty="0"/>
              <a:t>WHAT: </a:t>
            </a:r>
            <a:r>
              <a:rPr lang="en-US" b="0" dirty="0"/>
              <a:t>SO BECAUSE OF THAT DANGER</a:t>
            </a:r>
          </a:p>
          <a:p>
            <a:pPr algn="l"/>
            <a:r>
              <a:rPr lang="en-US" b="0" dirty="0"/>
              <a:t>WE ARE GOING TO BREAKDOWN </a:t>
            </a:r>
          </a:p>
          <a:p>
            <a:pPr algn="l"/>
            <a:r>
              <a:rPr lang="en-US" b="0" dirty="0"/>
              <a:t>JOHN 3:16 WHICH IS GODS GREAT </a:t>
            </a:r>
          </a:p>
          <a:p>
            <a:pPr algn="l"/>
            <a:r>
              <a:rPr lang="en-US" b="0" dirty="0"/>
              <a:t>DESIGN FOR THE WORLD TO RECIVE</a:t>
            </a:r>
          </a:p>
          <a:p>
            <a:pPr algn="l"/>
            <a:r>
              <a:rPr lang="en-US" b="0" dirty="0"/>
              <a:t>HIS </a:t>
            </a:r>
            <a:r>
              <a:rPr lang="en-US" b="0" u="sng" dirty="0"/>
              <a:t>ETERNAL LIFE.</a:t>
            </a:r>
          </a:p>
        </p:txBody>
      </p:sp>
      <p:sp>
        <p:nvSpPr>
          <p:cNvPr id="4" name="Slide Number Placeholder 3"/>
          <p:cNvSpPr>
            <a:spLocks noGrp="1"/>
          </p:cNvSpPr>
          <p:nvPr>
            <p:ph type="sldNum" sz="quarter" idx="5"/>
          </p:nvPr>
        </p:nvSpPr>
        <p:spPr/>
        <p:txBody>
          <a:bodyPr/>
          <a:lstStyle/>
          <a:p>
            <a:fld id="{4E77DC2B-C8EF-417C-A217-9B2A7035C2CF}" type="slidenum">
              <a:rPr lang="en-US" smtClean="0"/>
              <a:t>3</a:t>
            </a:fld>
            <a:endParaRPr lang="en-US"/>
          </a:p>
        </p:txBody>
      </p:sp>
    </p:spTree>
    <p:extLst>
      <p:ext uri="{BB962C8B-B14F-4D97-AF65-F5344CB8AC3E}">
        <p14:creationId xmlns:p14="http://schemas.microsoft.com/office/powerpoint/2010/main" val="146412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-JEWISH RABBI</a:t>
            </a:r>
          </a:p>
          <a:p>
            <a:r>
              <a:rPr lang="en-US" dirty="0"/>
              <a:t>-ONE OF THE RICHEST MEN</a:t>
            </a:r>
          </a:p>
          <a:p>
            <a:r>
              <a:rPr lang="en-US" dirty="0"/>
              <a:t>IN JERUSALEM.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-NICODEMUS’ </a:t>
            </a:r>
            <a:r>
              <a:rPr lang="en-US" b="1" dirty="0"/>
              <a:t>FOMO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LOT OF US ARE NICODEMUS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(LOST, SKEPTIC, KNOW-IT-ALL)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-JOHN 3:16 AS A KID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ARE GOING TO ADDRESS ALL 3</a:t>
            </a:r>
            <a:endParaRPr lang="en-US" dirty="0"/>
          </a:p>
        </p:txBody>
      </p:sp>
      <p:sp>
        <p:nvSpPr>
          <p:cNvPr id="4" name="Slide Number Placeholder 3"/>
          <p:cNvSpPr>
            <a:spLocks noGrp="1"/>
          </p:cNvSpPr>
          <p:nvPr>
            <p:ph type="sldNum" sz="quarter" idx="5"/>
          </p:nvPr>
        </p:nvSpPr>
        <p:spPr/>
        <p:txBody>
          <a:bodyPr/>
          <a:lstStyle/>
          <a:p>
            <a:fld id="{4E77DC2B-C8EF-417C-A217-9B2A7035C2CF}" type="slidenum">
              <a:rPr lang="en-US" smtClean="0"/>
              <a:t>6</a:t>
            </a:fld>
            <a:endParaRPr lang="en-US"/>
          </a:p>
        </p:txBody>
      </p:sp>
    </p:spTree>
    <p:extLst>
      <p:ext uri="{BB962C8B-B14F-4D97-AF65-F5344CB8AC3E}">
        <p14:creationId xmlns:p14="http://schemas.microsoft.com/office/powerpoint/2010/main" val="3009855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-ADVERTISE THE CHOSEN!</a:t>
            </a:r>
          </a:p>
          <a:p>
            <a:r>
              <a:rPr lang="en-US" dirty="0"/>
              <a:t>-JOHN 3 WAS A CONVO FOR </a:t>
            </a:r>
            <a:r>
              <a:rPr lang="en-US" b="1" dirty="0"/>
              <a:t>INVITE</a:t>
            </a:r>
          </a:p>
          <a:p>
            <a:r>
              <a:rPr lang="en-US" dirty="0"/>
              <a:t>-IF YOU TRUST HIM AS GOD, YOU</a:t>
            </a:r>
          </a:p>
          <a:p>
            <a:r>
              <a:rPr lang="en-US" dirty="0"/>
              <a:t>TRUST HIM AS CREATOR.</a:t>
            </a:r>
          </a:p>
          <a:p>
            <a:r>
              <a:rPr lang="en-US" dirty="0"/>
              <a:t>-GOD CREATED THE </a:t>
            </a:r>
            <a:r>
              <a:rPr lang="en-US" b="1" dirty="0"/>
              <a:t>GREAT</a:t>
            </a:r>
          </a:p>
          <a:p>
            <a:r>
              <a:rPr lang="en-US" b="1" dirty="0"/>
              <a:t>DESIGN </a:t>
            </a:r>
            <a:r>
              <a:rPr lang="en-US" b="0" dirty="0"/>
              <a:t>WHICH IS IN JOHN 3:16.</a:t>
            </a:r>
          </a:p>
          <a:p>
            <a:r>
              <a:rPr lang="en-US" dirty="0"/>
              <a:t>-LETS BREAK IT DOWN!</a:t>
            </a:r>
          </a:p>
        </p:txBody>
      </p:sp>
      <p:sp>
        <p:nvSpPr>
          <p:cNvPr id="4" name="Slide Number Placeholder 3"/>
          <p:cNvSpPr>
            <a:spLocks noGrp="1"/>
          </p:cNvSpPr>
          <p:nvPr>
            <p:ph type="sldNum" sz="quarter" idx="5"/>
          </p:nvPr>
        </p:nvSpPr>
        <p:spPr/>
        <p:txBody>
          <a:bodyPr/>
          <a:lstStyle/>
          <a:p>
            <a:fld id="{4E77DC2B-C8EF-417C-A217-9B2A7035C2CF}" type="slidenum">
              <a:rPr lang="en-US" smtClean="0"/>
              <a:t>7</a:t>
            </a:fld>
            <a:endParaRPr lang="en-US"/>
          </a:p>
        </p:txBody>
      </p:sp>
    </p:spTree>
    <p:extLst>
      <p:ext uri="{BB962C8B-B14F-4D97-AF65-F5344CB8AC3E}">
        <p14:creationId xmlns:p14="http://schemas.microsoft.com/office/powerpoint/2010/main" val="52440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JOJHN PIPER</a:t>
            </a:r>
          </a:p>
          <a:p>
            <a:r>
              <a:rPr lang="en-US" dirty="0"/>
              <a:t>-(READ IT IN J3:16 ORDER)</a:t>
            </a:r>
          </a:p>
          <a:p>
            <a:r>
              <a:rPr lang="en-US" dirty="0"/>
              <a:t>-BUT YOU WONT BE ABLE TO </a:t>
            </a:r>
          </a:p>
          <a:p>
            <a:r>
              <a:rPr lang="en-US" dirty="0"/>
              <a:t>UNDERSTAND THIS BREAKDOWN</a:t>
            </a:r>
          </a:p>
          <a:p>
            <a:r>
              <a:rPr lang="en-US" dirty="0"/>
              <a:t>UNLESS WE START AT THE </a:t>
            </a:r>
            <a:r>
              <a:rPr lang="en-US" b="1" dirty="0"/>
              <a:t>DANGER</a:t>
            </a:r>
            <a:r>
              <a:rPr lang="en-US" dirty="0"/>
              <a:t>.</a:t>
            </a:r>
          </a:p>
          <a:p>
            <a:endParaRPr lang="en-US" dirty="0"/>
          </a:p>
        </p:txBody>
      </p:sp>
      <p:sp>
        <p:nvSpPr>
          <p:cNvPr id="4" name="Slide Number Placeholder 3"/>
          <p:cNvSpPr>
            <a:spLocks noGrp="1"/>
          </p:cNvSpPr>
          <p:nvPr>
            <p:ph type="sldNum" sz="quarter" idx="5"/>
          </p:nvPr>
        </p:nvSpPr>
        <p:spPr/>
        <p:txBody>
          <a:bodyPr/>
          <a:lstStyle/>
          <a:p>
            <a:fld id="{4E77DC2B-C8EF-417C-A217-9B2A7035C2CF}" type="slidenum">
              <a:rPr lang="en-US" smtClean="0"/>
              <a:t>8</a:t>
            </a:fld>
            <a:endParaRPr lang="en-US"/>
          </a:p>
        </p:txBody>
      </p:sp>
    </p:spTree>
    <p:extLst>
      <p:ext uri="{BB962C8B-B14F-4D97-AF65-F5344CB8AC3E}">
        <p14:creationId xmlns:p14="http://schemas.microsoft.com/office/powerpoint/2010/main" val="302089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3:16 SAYS </a:t>
            </a:r>
            <a:r>
              <a:rPr lang="en-US" b="1" dirty="0"/>
              <a:t>“SHOULD NOT</a:t>
            </a:r>
          </a:p>
          <a:p>
            <a:r>
              <a:rPr lang="en-US" b="1" dirty="0"/>
              <a:t>PERISH…”</a:t>
            </a:r>
          </a:p>
          <a:p>
            <a:r>
              <a:rPr lang="en-US" dirty="0"/>
              <a:t>-CANT HAVE GOOD NEWS WITHOUT BAD NEWS.</a:t>
            </a:r>
          </a:p>
          <a:p>
            <a:endParaRPr lang="en-US" dirty="0"/>
          </a:p>
        </p:txBody>
      </p:sp>
      <p:sp>
        <p:nvSpPr>
          <p:cNvPr id="4" name="Slide Number Placeholder 3"/>
          <p:cNvSpPr>
            <a:spLocks noGrp="1"/>
          </p:cNvSpPr>
          <p:nvPr>
            <p:ph type="sldNum" sz="quarter" idx="5"/>
          </p:nvPr>
        </p:nvSpPr>
        <p:spPr/>
        <p:txBody>
          <a:bodyPr/>
          <a:lstStyle/>
          <a:p>
            <a:fld id="{4E77DC2B-C8EF-417C-A217-9B2A7035C2CF}" type="slidenum">
              <a:rPr lang="en-US" smtClean="0"/>
              <a:t>9</a:t>
            </a:fld>
            <a:endParaRPr lang="en-US"/>
          </a:p>
        </p:txBody>
      </p:sp>
    </p:spTree>
    <p:extLst>
      <p:ext uri="{BB962C8B-B14F-4D97-AF65-F5344CB8AC3E}">
        <p14:creationId xmlns:p14="http://schemas.microsoft.com/office/powerpoint/2010/main" val="22950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NEXT SLIDE</a:t>
            </a:r>
          </a:p>
        </p:txBody>
      </p:sp>
      <p:sp>
        <p:nvSpPr>
          <p:cNvPr id="4" name="Slide Number Placeholder 3"/>
          <p:cNvSpPr>
            <a:spLocks noGrp="1"/>
          </p:cNvSpPr>
          <p:nvPr>
            <p:ph type="sldNum" sz="quarter" idx="5"/>
          </p:nvPr>
        </p:nvSpPr>
        <p:spPr/>
        <p:txBody>
          <a:bodyPr/>
          <a:lstStyle/>
          <a:p>
            <a:fld id="{4E77DC2B-C8EF-417C-A217-9B2A7035C2CF}" type="slidenum">
              <a:rPr lang="en-US" smtClean="0"/>
              <a:t>10</a:t>
            </a:fld>
            <a:endParaRPr lang="en-US"/>
          </a:p>
        </p:txBody>
      </p:sp>
    </p:spTree>
    <p:extLst>
      <p:ext uri="{BB962C8B-B14F-4D97-AF65-F5344CB8AC3E}">
        <p14:creationId xmlns:p14="http://schemas.microsoft.com/office/powerpoint/2010/main" val="291498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 GOING TO MAKE A BOLD STATEMENT RIGHT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FRIENDS AND FAMILY THAT YOU KNOW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TODAY THAT ARE NOT FOLLOWING CHRIST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COMPLETELY ARE NOT ONLY IN THE DANGER BUT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THEY LOVE THE DANGER. THEY ARE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00" dirty="0">
                <a:effectLst/>
                <a:latin typeface="Calibri" panose="020F0502020204030204" pitchFamily="34" charset="0"/>
                <a:ea typeface="Calibri" panose="020F0502020204030204" pitchFamily="34" charset="0"/>
                <a:cs typeface="Times New Roman" panose="02020603050405020304" pitchFamily="18" charset="0"/>
              </a:rPr>
              <a:t>IN THAT “DANGER”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E77DC2B-C8EF-417C-A217-9B2A7035C2CF}" type="slidenum">
              <a:rPr lang="en-US" smtClean="0"/>
              <a:t>11</a:t>
            </a:fld>
            <a:endParaRPr lang="en-US"/>
          </a:p>
        </p:txBody>
      </p:sp>
    </p:spTree>
    <p:extLst>
      <p:ext uri="{BB962C8B-B14F-4D97-AF65-F5344CB8AC3E}">
        <p14:creationId xmlns:p14="http://schemas.microsoft.com/office/powerpoint/2010/main" val="253376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E1E9DD4-25EA-E79E-18B1-8164D2EA9F67}"/>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lnSpc>
                <a:spcPct val="100000"/>
              </a:lnSpc>
              <a:buNone/>
              <a:defRPr sz="9600" b="1" i="0" spc="300">
                <a:solidFill>
                  <a:schemeClr val="bg1"/>
                </a:solidFill>
                <a:latin typeface="Gotham Black" panose="02000504050000020004" pitchFamily="2" charset="0"/>
              </a:defRPr>
            </a:lvl1pPr>
          </a:lstStyle>
          <a:p>
            <a:pPr lvl="0"/>
            <a:r>
              <a:rPr lang="en-US" dirty="0"/>
              <a:t>MAIN</a:t>
            </a:r>
          </a:p>
          <a:p>
            <a:pPr lvl="0"/>
            <a:r>
              <a:rPr lang="en-US" dirty="0"/>
              <a:t>POINT</a:t>
            </a:r>
          </a:p>
        </p:txBody>
      </p:sp>
    </p:spTree>
    <p:extLst>
      <p:ext uri="{BB962C8B-B14F-4D97-AF65-F5344CB8AC3E}">
        <p14:creationId xmlns:p14="http://schemas.microsoft.com/office/powerpoint/2010/main" val="400569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3" name="Picture 2" descr="A picture containing text, wall&#10;&#10;Description automatically generated">
            <a:extLst>
              <a:ext uri="{FF2B5EF4-FFF2-40B4-BE49-F238E27FC236}">
                <a16:creationId xmlns:a16="http://schemas.microsoft.com/office/drawing/2014/main" id="{73087543-6F5B-96E2-1C97-C283FA6427D6}"/>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lnSpc>
                <a:spcPct val="100000"/>
              </a:lnSpc>
              <a:buNone/>
              <a:defRPr sz="9600" b="1" i="0" spc="300">
                <a:solidFill>
                  <a:schemeClr val="bg1"/>
                </a:solidFill>
                <a:latin typeface="Gotham Black" panose="02000504050000020004" pitchFamily="2" charset="0"/>
              </a:defRPr>
            </a:lvl1pPr>
          </a:lstStyle>
          <a:p>
            <a:pPr lvl="0"/>
            <a:r>
              <a:rPr lang="en-US" dirty="0"/>
              <a:t>MAIN</a:t>
            </a:r>
          </a:p>
          <a:p>
            <a:pPr lvl="0"/>
            <a:r>
              <a:rPr lang="en-US" dirty="0"/>
              <a:t>POINT</a:t>
            </a:r>
          </a:p>
        </p:txBody>
      </p:sp>
    </p:spTree>
    <p:extLst>
      <p:ext uri="{BB962C8B-B14F-4D97-AF65-F5344CB8AC3E}">
        <p14:creationId xmlns:p14="http://schemas.microsoft.com/office/powerpoint/2010/main" val="419748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EBE9671-4AC2-89E8-034E-D72E8EEFD51A}"/>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5400" b="1" i="0" u="none" spc="300">
                <a:solidFill>
                  <a:srgbClr val="FFFFFF"/>
                </a:solidFill>
                <a:latin typeface="Gotham" panose="02000504050000020004" pitchFamily="2" charset="0"/>
              </a:defRPr>
            </a:lvl1pPr>
          </a:lstStyle>
          <a:p>
            <a:pPr lvl="0"/>
            <a:r>
              <a:rPr lang="en-US" dirty="0"/>
              <a:t>SCRIPTURE REFERANCE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0">
                <a:solidFill>
                  <a:srgbClr val="FFFFFF"/>
                </a:solidFill>
                <a:latin typeface="Acumin Pro Medium" panose="020B0604020202020204" pitchFamily="34" charset="77"/>
              </a:defRPr>
            </a:lvl1pPr>
            <a:lvl2pPr marL="457200" indent="0">
              <a:buNone/>
              <a:defRPr b="0" i="0">
                <a:solidFill>
                  <a:srgbClr val="FFFFFF"/>
                </a:solidFill>
                <a:latin typeface="Acumin Pro Medium" panose="020B0604020202020204" pitchFamily="34" charset="77"/>
              </a:defRPr>
            </a:lvl2pPr>
            <a:lvl3pPr marL="914400" indent="0">
              <a:buNone/>
              <a:defRPr b="0" i="0">
                <a:solidFill>
                  <a:srgbClr val="FFFFFF"/>
                </a:solidFill>
                <a:latin typeface="Acumin Pro Medium" panose="020B0604020202020204" pitchFamily="34" charset="77"/>
              </a:defRPr>
            </a:lvl3pPr>
            <a:lvl4pPr marL="1371600" indent="0">
              <a:buNone/>
              <a:defRPr b="0" i="0">
                <a:solidFill>
                  <a:srgbClr val="FFFFFF"/>
                </a:solidFill>
                <a:latin typeface="Acumin Pro Medium" panose="020B0604020202020204" pitchFamily="34" charset="77"/>
              </a:defRPr>
            </a:lvl4pPr>
            <a:lvl5pPr marL="1828800" indent="0">
              <a:buNone/>
              <a:defRPr b="0" i="0">
                <a:solidFill>
                  <a:srgbClr val="FFFFFF"/>
                </a:solidFill>
                <a:latin typeface="Acumin Pro Medium" panose="020B06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586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3" name="Picture 2" descr="A picture containing text, wall&#10;&#10;Description automatically generated">
            <a:extLst>
              <a:ext uri="{FF2B5EF4-FFF2-40B4-BE49-F238E27FC236}">
                <a16:creationId xmlns:a16="http://schemas.microsoft.com/office/drawing/2014/main" id="{655DF960-35A8-6E40-DECD-E9785BCFA7EA}"/>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5400" b="1" i="0" u="none" spc="300">
                <a:solidFill>
                  <a:srgbClr val="FFFFFF"/>
                </a:solidFill>
                <a:latin typeface="Gotham Black" panose="02000504050000020004" pitchFamily="2" charset="0"/>
              </a:defRPr>
            </a:lvl1pPr>
          </a:lstStyle>
          <a:p>
            <a:pPr lvl="0"/>
            <a:r>
              <a:rPr lang="en-US" dirty="0"/>
              <a:t>SCRIPTURE REFERANCE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0">
                <a:solidFill>
                  <a:srgbClr val="FFFFFF"/>
                </a:solidFill>
                <a:latin typeface="Acumin Pro Medium" panose="020B0604020202020204" pitchFamily="34" charset="77"/>
              </a:defRPr>
            </a:lvl1pPr>
            <a:lvl2pPr marL="457200" indent="0">
              <a:buNone/>
              <a:defRPr b="0" i="0">
                <a:solidFill>
                  <a:srgbClr val="FFFFFF"/>
                </a:solidFill>
                <a:latin typeface="Acumin Pro Medium" panose="020B0604020202020204" pitchFamily="34" charset="77"/>
              </a:defRPr>
            </a:lvl2pPr>
            <a:lvl3pPr marL="914400" indent="0">
              <a:buNone/>
              <a:defRPr b="0" i="0">
                <a:solidFill>
                  <a:srgbClr val="FFFFFF"/>
                </a:solidFill>
                <a:latin typeface="Acumin Pro Medium" panose="020B0604020202020204" pitchFamily="34" charset="77"/>
              </a:defRPr>
            </a:lvl3pPr>
            <a:lvl4pPr marL="1371600" indent="0">
              <a:buNone/>
              <a:defRPr b="0" i="0">
                <a:solidFill>
                  <a:srgbClr val="FFFFFF"/>
                </a:solidFill>
                <a:latin typeface="Acumin Pro Medium" panose="020B0604020202020204" pitchFamily="34" charset="77"/>
              </a:defRPr>
            </a:lvl4pPr>
            <a:lvl5pPr marL="1828800" indent="0">
              <a:buNone/>
              <a:defRPr b="0" i="0">
                <a:solidFill>
                  <a:srgbClr val="FFFFFF"/>
                </a:solidFill>
                <a:latin typeface="Acumin Pro Medium" panose="020B06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3787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C3C1F21-0766-55BE-0DFD-FCAA035992F7}"/>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046320778"/>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59" r:id="rId3"/>
    <p:sldLayoutId id="2147483657" r:id="rId4"/>
    <p:sldLayoutId id="214748366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030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6FD725-8E26-32E7-DB49-364E1C968CA3}"/>
              </a:ext>
            </a:extLst>
          </p:cNvPr>
          <p:cNvSpPr>
            <a:spLocks noGrp="1"/>
          </p:cNvSpPr>
          <p:nvPr>
            <p:ph type="body" sz="quarter" idx="10"/>
          </p:nvPr>
        </p:nvSpPr>
        <p:spPr>
          <a:xfrm>
            <a:off x="643731" y="736881"/>
            <a:ext cx="10904538" cy="954087"/>
          </a:xfrm>
        </p:spPr>
        <p:txBody>
          <a:bodyPr/>
          <a:lstStyle/>
          <a:p>
            <a:r>
              <a:rPr lang="en-US" dirty="0">
                <a:effectLst>
                  <a:outerShdw blurRad="38100" dist="38100" dir="2700000" algn="tl">
                    <a:srgbClr val="000000">
                      <a:alpha val="43137"/>
                    </a:srgbClr>
                  </a:outerShdw>
                </a:effectLst>
              </a:rPr>
              <a:t>CONTENGECIES</a:t>
            </a:r>
          </a:p>
        </p:txBody>
      </p:sp>
      <p:sp>
        <p:nvSpPr>
          <p:cNvPr id="4" name="Text Placeholder 3">
            <a:extLst>
              <a:ext uri="{FF2B5EF4-FFF2-40B4-BE49-F238E27FC236}">
                <a16:creationId xmlns:a16="http://schemas.microsoft.com/office/drawing/2014/main" id="{22FF02F8-4A9A-4559-D7D5-A6DE5EDFB536}"/>
              </a:ext>
            </a:extLst>
          </p:cNvPr>
          <p:cNvSpPr>
            <a:spLocks noGrp="1"/>
          </p:cNvSpPr>
          <p:nvPr>
            <p:ph type="body" sz="quarter" idx="11"/>
          </p:nvPr>
        </p:nvSpPr>
        <p:spPr>
          <a:xfrm>
            <a:off x="643731" y="1967193"/>
            <a:ext cx="10904538" cy="4473294"/>
          </a:xfrm>
        </p:spPr>
        <p:txBody>
          <a:bodyPr/>
          <a:lstStyle/>
          <a:p>
            <a:pPr marL="457200" marR="0" algn="ctr">
              <a:lnSpc>
                <a:spcPct val="107000"/>
              </a:lnSpc>
              <a:spcBef>
                <a:spcPts val="0"/>
              </a:spcBef>
              <a:spcAft>
                <a:spcPts val="0"/>
              </a:spcAft>
            </a:pPr>
            <a:r>
              <a:rPr lang="en-US" sz="4000" b="1" u="sng"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JOHN 3:3</a:t>
            </a:r>
            <a:r>
              <a:rPr lang="en-US" sz="4000" b="1"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a:t>
            </a:r>
            <a:r>
              <a:rPr lang="en-US" sz="4000"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CAN’T SEE THE KINGDOM OF GOD</a:t>
            </a:r>
          </a:p>
          <a:p>
            <a:pPr marL="457200" marR="0" algn="ctr">
              <a:lnSpc>
                <a:spcPct val="107000"/>
              </a:lnSpc>
              <a:spcBef>
                <a:spcPts val="0"/>
              </a:spcBef>
              <a:spcAft>
                <a:spcPts val="0"/>
              </a:spcAft>
            </a:pPr>
            <a:r>
              <a:rPr lang="en-US" sz="4000" b="1" u="sng"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JOHN 3:5</a:t>
            </a:r>
            <a:r>
              <a:rPr lang="en-US" sz="4000"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…CAN’T ENTER INTO THE KINGDOM OF GOD</a:t>
            </a:r>
          </a:p>
          <a:p>
            <a:pPr marL="457200" marR="0" algn="ctr">
              <a:lnSpc>
                <a:spcPct val="107000"/>
              </a:lnSpc>
              <a:spcBef>
                <a:spcPts val="0"/>
              </a:spcBef>
              <a:spcAft>
                <a:spcPts val="0"/>
              </a:spcAft>
            </a:pPr>
            <a:r>
              <a:rPr lang="en-US" sz="4000" b="1" u="sng"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JOHN 3:18</a:t>
            </a:r>
            <a:r>
              <a:rPr lang="en-US" sz="4000"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…CONDEMNED ALREADY BECAUSE YOU HAVENT’T BELIEVED ON THE NAME OF THE SON OF GOD</a:t>
            </a:r>
          </a:p>
        </p:txBody>
      </p:sp>
    </p:spTree>
    <p:extLst>
      <p:ext uri="{BB962C8B-B14F-4D97-AF65-F5344CB8AC3E}">
        <p14:creationId xmlns:p14="http://schemas.microsoft.com/office/powerpoint/2010/main" val="37865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6FD725-8E26-32E7-DB49-364E1C968CA3}"/>
              </a:ext>
            </a:extLst>
          </p:cNvPr>
          <p:cNvSpPr>
            <a:spLocks noGrp="1"/>
          </p:cNvSpPr>
          <p:nvPr>
            <p:ph type="body" sz="quarter" idx="10"/>
          </p:nvPr>
        </p:nvSpPr>
        <p:spPr>
          <a:xfrm>
            <a:off x="643731" y="736881"/>
            <a:ext cx="10904538" cy="954087"/>
          </a:xfrm>
        </p:spPr>
        <p:txBody>
          <a:bodyPr/>
          <a:lstStyle/>
          <a:p>
            <a:r>
              <a:rPr lang="en-US" dirty="0">
                <a:effectLst>
                  <a:outerShdw blurRad="38100" dist="38100" dir="2700000" algn="tl">
                    <a:srgbClr val="000000">
                      <a:alpha val="43137"/>
                    </a:srgbClr>
                  </a:outerShdw>
                </a:effectLst>
              </a:rPr>
              <a:t>CONTENGECIES</a:t>
            </a:r>
          </a:p>
        </p:txBody>
      </p:sp>
      <p:sp>
        <p:nvSpPr>
          <p:cNvPr id="4" name="Text Placeholder 3">
            <a:extLst>
              <a:ext uri="{FF2B5EF4-FFF2-40B4-BE49-F238E27FC236}">
                <a16:creationId xmlns:a16="http://schemas.microsoft.com/office/drawing/2014/main" id="{22FF02F8-4A9A-4559-D7D5-A6DE5EDFB536}"/>
              </a:ext>
            </a:extLst>
          </p:cNvPr>
          <p:cNvSpPr>
            <a:spLocks noGrp="1"/>
          </p:cNvSpPr>
          <p:nvPr>
            <p:ph type="body" sz="quarter" idx="11"/>
          </p:nvPr>
        </p:nvSpPr>
        <p:spPr>
          <a:xfrm>
            <a:off x="643731" y="1967193"/>
            <a:ext cx="10904538" cy="4473294"/>
          </a:xfrm>
        </p:spPr>
        <p:txBody>
          <a:bodyPr/>
          <a:lstStyle/>
          <a:p>
            <a:pPr marL="457200" marR="0" algn="ctr">
              <a:lnSpc>
                <a:spcPct val="107000"/>
              </a:lnSpc>
              <a:spcBef>
                <a:spcPts val="0"/>
              </a:spcBef>
              <a:spcAft>
                <a:spcPts val="0"/>
              </a:spcAft>
            </a:pPr>
            <a:r>
              <a:rPr lang="en-US" sz="4000" b="1" u="sng"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JOHN 3:36</a:t>
            </a:r>
            <a:r>
              <a:rPr lang="en-US" sz="4000"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…WILL NOT SEE LIFE AND THE WRATH OF GOD REMAINS ON HIM</a:t>
            </a:r>
          </a:p>
          <a:p>
            <a:pPr marL="457200" marR="0" algn="ctr">
              <a:lnSpc>
                <a:spcPct val="107000"/>
              </a:lnSpc>
              <a:spcBef>
                <a:spcPts val="0"/>
              </a:spcBef>
              <a:spcAft>
                <a:spcPts val="0"/>
              </a:spcAft>
            </a:pPr>
            <a:r>
              <a:rPr lang="en-US" sz="4000" b="1" u="sng"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JOHN 15:6</a:t>
            </a:r>
            <a:r>
              <a:rPr lang="en-US" sz="4000" kern="100" dirty="0">
                <a:solidFill>
                  <a:schemeClr val="bg1"/>
                </a:solidFill>
                <a:effectLst/>
                <a:latin typeface="Acumin Pro Medium" panose="020B0604020202020204"/>
                <a:ea typeface="Calibri" panose="020F0502020204030204" pitchFamily="34" charset="0"/>
                <a:cs typeface="Times New Roman" panose="02020603050405020304" pitchFamily="18" charset="0"/>
              </a:rPr>
              <a:t>… </a:t>
            </a:r>
            <a:r>
              <a:rPr lang="en-US" sz="4000" kern="100" dirty="0">
                <a:solidFill>
                  <a:schemeClr val="bg1"/>
                </a:solidFill>
                <a:effectLst/>
                <a:latin typeface="Acumin Pro Medium" panose="020B0604020202020204"/>
                <a:ea typeface="Calibri" panose="020F0502020204030204" pitchFamily="34" charset="0"/>
                <a:cs typeface="Calibri" panose="020F0502020204030204" pitchFamily="34" charset="0"/>
              </a:rPr>
              <a:t>THROWN AWAY LIKE A BRANCH AND WITHERS; AND THE BRANCHES ARE GATHERED, THROWN INTO THE FIRE, AND BURNED.</a:t>
            </a:r>
            <a:endParaRPr lang="en-US" sz="4000" kern="100" dirty="0">
              <a:solidFill>
                <a:schemeClr val="bg1"/>
              </a:solidFill>
              <a:effectLst/>
              <a:latin typeface="Acumin Pro Medium" panose="020B0604020202020204"/>
              <a:ea typeface="Calibri" panose="020F0502020204030204" pitchFamily="34" charset="0"/>
              <a:cs typeface="Times New Roman" panose="02020603050405020304" pitchFamily="18" charset="0"/>
            </a:endParaRPr>
          </a:p>
          <a:p>
            <a:pPr marL="457200" marR="0" algn="ctr">
              <a:lnSpc>
                <a:spcPct val="107000"/>
              </a:lnSpc>
              <a:spcBef>
                <a:spcPts val="0"/>
              </a:spcBef>
              <a:spcAft>
                <a:spcPts val="800"/>
              </a:spcAft>
            </a:pPr>
            <a:r>
              <a:rPr lang="en-US" sz="4000" b="1" u="sng" kern="100" dirty="0">
                <a:solidFill>
                  <a:schemeClr val="tx1"/>
                </a:solidFill>
                <a:effectLst/>
                <a:latin typeface="Acumin Pro Medium" panose="020B0604020202020204"/>
                <a:ea typeface="Calibri" panose="020F0502020204030204" pitchFamily="34" charset="0"/>
                <a:cs typeface="Times New Roman" panose="02020603050405020304" pitchFamily="18" charset="0"/>
              </a:rPr>
              <a:t>JOHN 6:53</a:t>
            </a:r>
            <a:r>
              <a:rPr lang="en-US" sz="4000" kern="100" dirty="0">
                <a:solidFill>
                  <a:schemeClr val="tx1"/>
                </a:solidFill>
                <a:effectLst/>
                <a:latin typeface="Acumin Pro Medium" panose="020B0604020202020204"/>
                <a:ea typeface="Calibri" panose="020F0502020204030204" pitchFamily="34" charset="0"/>
                <a:cs typeface="Times New Roman" panose="02020603050405020304" pitchFamily="18" charset="0"/>
              </a:rPr>
              <a:t>…YOU HAVE </a:t>
            </a:r>
            <a:r>
              <a:rPr lang="en-US" sz="4000" b="1" u="sng" kern="100" dirty="0">
                <a:solidFill>
                  <a:schemeClr val="tx1"/>
                </a:solidFill>
                <a:effectLst/>
                <a:latin typeface="Acumin Pro Medium" panose="020B0604020202020204"/>
                <a:ea typeface="Calibri" panose="020F0502020204030204" pitchFamily="34" charset="0"/>
                <a:cs typeface="Times New Roman" panose="02020603050405020304" pitchFamily="18" charset="0"/>
              </a:rPr>
              <a:t>NO LIFE IN YOU</a:t>
            </a:r>
            <a:endParaRPr lang="en-US" sz="4000" kern="100" dirty="0">
              <a:solidFill>
                <a:schemeClr val="tx1"/>
              </a:solidFill>
              <a:effectLst/>
              <a:latin typeface="Acumin Pro Medium" panose="020B0604020202020204"/>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07800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B3889-14C9-35A5-90AB-D6FB57C93755}"/>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JOHN 3:19 ESV</a:t>
            </a:r>
          </a:p>
        </p:txBody>
      </p:sp>
      <p:sp>
        <p:nvSpPr>
          <p:cNvPr id="4" name="Text Placeholder 3">
            <a:extLst>
              <a:ext uri="{FF2B5EF4-FFF2-40B4-BE49-F238E27FC236}">
                <a16:creationId xmlns:a16="http://schemas.microsoft.com/office/drawing/2014/main" id="{B3686BEA-31D0-9A8D-1A0A-EBA6096EEB38}"/>
              </a:ext>
            </a:extLst>
          </p:cNvPr>
          <p:cNvSpPr>
            <a:spLocks noGrp="1"/>
          </p:cNvSpPr>
          <p:nvPr>
            <p:ph type="body" sz="quarter" idx="11"/>
          </p:nvPr>
        </p:nvSpPr>
        <p:spPr>
          <a:xfrm>
            <a:off x="1522016" y="2543175"/>
            <a:ext cx="8990806" cy="3629025"/>
          </a:xfrm>
        </p:spPr>
        <p:txBody>
          <a:bodyPr/>
          <a:lstStyle/>
          <a:p>
            <a:pPr algn="ctr"/>
            <a:r>
              <a:rPr lang="en-US" sz="4000" kern="100" dirty="0">
                <a:solidFill>
                  <a:srgbClr val="000000"/>
                </a:solidFill>
                <a:effectLst/>
                <a:latin typeface="Acumin Pro Medium" panose="020B0604020202020204"/>
                <a:ea typeface="Calibri" panose="020F0502020204030204" pitchFamily="34" charset="0"/>
                <a:cs typeface="Times New Roman" panose="02020603050405020304" pitchFamily="18" charset="0"/>
              </a:rPr>
              <a:t>AND THIS IS THE JUDGMENT (CONDEMNATION): THE LIGHT HAS COME INTO THE WORLD, AND PEOPLE </a:t>
            </a:r>
            <a:r>
              <a:rPr lang="en-US" sz="4000" b="1" kern="100" dirty="0">
                <a:solidFill>
                  <a:srgbClr val="000000"/>
                </a:solidFill>
                <a:effectLst/>
                <a:latin typeface="Acumin Pro Medium" panose="020B0604020202020204"/>
                <a:ea typeface="Calibri" panose="020F0502020204030204" pitchFamily="34" charset="0"/>
                <a:cs typeface="Times New Roman" panose="02020603050405020304" pitchFamily="18" charset="0"/>
              </a:rPr>
              <a:t>LOVED THE DARKNESS RATHER THAN THE LIGHT</a:t>
            </a:r>
            <a:r>
              <a:rPr lang="en-US" sz="4000" kern="100" dirty="0">
                <a:solidFill>
                  <a:srgbClr val="000000"/>
                </a:solidFill>
                <a:effectLst/>
                <a:latin typeface="Acumin Pro Medium" panose="020B0604020202020204"/>
                <a:ea typeface="Calibri" panose="020F0502020204030204" pitchFamily="34" charset="0"/>
                <a:cs typeface="Times New Roman" panose="02020603050405020304" pitchFamily="18" charset="0"/>
              </a:rPr>
              <a:t> BECAUSE THEIR WORKS WERE EVIL.</a:t>
            </a:r>
            <a:endParaRPr lang="en-US" sz="4000" kern="100" dirty="0">
              <a:effectLst/>
              <a:latin typeface="Acumin Pro Medium"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791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B3889-14C9-35A5-90AB-D6FB57C93755}"/>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JOHN 3:19 ESV</a:t>
            </a:r>
          </a:p>
        </p:txBody>
      </p:sp>
      <p:sp>
        <p:nvSpPr>
          <p:cNvPr id="6" name="Text Placeholder 3">
            <a:extLst>
              <a:ext uri="{FF2B5EF4-FFF2-40B4-BE49-F238E27FC236}">
                <a16:creationId xmlns:a16="http://schemas.microsoft.com/office/drawing/2014/main" id="{4EED1C0E-807D-305C-226E-F1FE478FE4B2}"/>
              </a:ext>
            </a:extLst>
          </p:cNvPr>
          <p:cNvSpPr txBox="1">
            <a:spLocks/>
          </p:cNvSpPr>
          <p:nvPr/>
        </p:nvSpPr>
        <p:spPr>
          <a:xfrm>
            <a:off x="1522016" y="2543175"/>
            <a:ext cx="8990806" cy="3629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FFFFFF"/>
                </a:solidFill>
                <a:latin typeface="Acumin Pro Medium" panose="020B0604020202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rgbClr val="FFFFFF"/>
                </a:solidFill>
                <a:latin typeface="Acumin Pro Medium" panose="020B0604020202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FFFFFF"/>
                </a:solidFill>
                <a:latin typeface="Acumin Pro Medium" panose="020B0604020202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FFFFFF"/>
                </a:solidFill>
                <a:latin typeface="Acumin Pro Medium" panose="020B0604020202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FFFFFF"/>
                </a:solidFill>
                <a:latin typeface="Acumin Pro Medium" panose="020B06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kern="100" dirty="0">
                <a:solidFill>
                  <a:srgbClr val="000000"/>
                </a:solidFill>
                <a:latin typeface="Acumin Pro Medium" panose="020B0604020202020204"/>
                <a:ea typeface="Calibri" panose="020F0502020204030204" pitchFamily="34" charset="0"/>
                <a:cs typeface="Times New Roman" panose="02020603050405020304" pitchFamily="18" charset="0"/>
              </a:rPr>
              <a:t>AND THIS IS THE JUDGMENT (CONDEMNATION): THE LIGHT HAS COME INTO THE WORLD, AND PEOPLE </a:t>
            </a:r>
            <a:r>
              <a:rPr lang="en-US" sz="4000" b="1" kern="100" dirty="0">
                <a:solidFill>
                  <a:srgbClr val="000000"/>
                </a:solidFill>
                <a:latin typeface="Acumin Pro Medium" panose="020B0604020202020204"/>
                <a:ea typeface="Calibri" panose="020F0502020204030204" pitchFamily="34" charset="0"/>
                <a:cs typeface="Times New Roman" panose="02020603050405020304" pitchFamily="18" charset="0"/>
              </a:rPr>
              <a:t>LOVED THE DARKNESS RATHER THAN THE LIGHT</a:t>
            </a:r>
            <a:r>
              <a:rPr lang="en-US" sz="4000" kern="100" dirty="0">
                <a:solidFill>
                  <a:srgbClr val="000000"/>
                </a:solidFill>
                <a:latin typeface="Acumin Pro Medium" panose="020B0604020202020204"/>
                <a:ea typeface="Calibri" panose="020F0502020204030204" pitchFamily="34" charset="0"/>
                <a:cs typeface="Times New Roman" panose="02020603050405020304" pitchFamily="18" charset="0"/>
              </a:rPr>
              <a:t> BECAUSE THEIR WORKS WERE EVIL.</a:t>
            </a:r>
            <a:endParaRPr lang="en-US" sz="4000" kern="100" dirty="0">
              <a:latin typeface="Acumin Pro Medium"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6652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FF3D0-122C-8BA6-74B5-38A260302EC6}"/>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DESIGN</a:t>
            </a:r>
          </a:p>
        </p:txBody>
      </p:sp>
      <p:sp>
        <p:nvSpPr>
          <p:cNvPr id="3" name="TextBox 2">
            <a:extLst>
              <a:ext uri="{FF2B5EF4-FFF2-40B4-BE49-F238E27FC236}">
                <a16:creationId xmlns:a16="http://schemas.microsoft.com/office/drawing/2014/main" id="{F0E569C1-CBF7-45DA-6901-5A2F9571A254}"/>
              </a:ext>
            </a:extLst>
          </p:cNvPr>
          <p:cNvSpPr txBox="1"/>
          <p:nvPr/>
        </p:nvSpPr>
        <p:spPr>
          <a:xfrm>
            <a:off x="2351881" y="4294992"/>
            <a:ext cx="7153275" cy="1200329"/>
          </a:xfrm>
          <a:prstGeom prst="rect">
            <a:avLst/>
          </a:prstGeom>
          <a:noFill/>
        </p:spPr>
        <p:txBody>
          <a:bodyPr wrap="square" rtlCol="0">
            <a:spAutoFit/>
          </a:bodyPr>
          <a:lstStyle/>
          <a:p>
            <a:pPr algn="ctr"/>
            <a:r>
              <a:rPr lang="en-US" sz="3600" b="1" dirty="0">
                <a:solidFill>
                  <a:schemeClr val="accent1"/>
                </a:solidFill>
                <a:latin typeface="Acumin Pro Medium"/>
              </a:rPr>
              <a:t>FOR GOD SO </a:t>
            </a:r>
            <a:r>
              <a:rPr lang="en-US" sz="3600" b="1" u="sng" dirty="0">
                <a:solidFill>
                  <a:schemeClr val="accent1"/>
                </a:solidFill>
                <a:latin typeface="Acumin Pro Medium"/>
              </a:rPr>
              <a:t>LOVED</a:t>
            </a:r>
            <a:r>
              <a:rPr lang="en-US" sz="3600" b="1" dirty="0">
                <a:solidFill>
                  <a:schemeClr val="accent1"/>
                </a:solidFill>
                <a:latin typeface="Acumin Pro Medium"/>
              </a:rPr>
              <a:t> THE WORLD, THAT HE </a:t>
            </a:r>
            <a:r>
              <a:rPr lang="en-US" sz="3600" b="1" u="sng" dirty="0">
                <a:solidFill>
                  <a:schemeClr val="accent1"/>
                </a:solidFill>
                <a:latin typeface="Acumin Pro Medium"/>
              </a:rPr>
              <a:t>GAVE</a:t>
            </a:r>
            <a:r>
              <a:rPr lang="en-US" sz="3600" b="1" dirty="0">
                <a:solidFill>
                  <a:schemeClr val="accent1"/>
                </a:solidFill>
                <a:latin typeface="Acumin Pro Medium"/>
              </a:rPr>
              <a:t> HIS ONLY SON…</a:t>
            </a:r>
            <a:endParaRPr lang="en-US" sz="3600" b="1" u="sng" dirty="0">
              <a:solidFill>
                <a:schemeClr val="accent1"/>
              </a:solidFill>
              <a:latin typeface="Acumin Pro Medium"/>
            </a:endParaRPr>
          </a:p>
        </p:txBody>
      </p:sp>
    </p:spTree>
    <p:extLst>
      <p:ext uri="{BB962C8B-B14F-4D97-AF65-F5344CB8AC3E}">
        <p14:creationId xmlns:p14="http://schemas.microsoft.com/office/powerpoint/2010/main" val="201519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78FA2-0148-6F58-2A05-DD3B1447AA53}"/>
              </a:ext>
            </a:extLst>
          </p:cNvPr>
          <p:cNvSpPr>
            <a:spLocks noGrp="1"/>
          </p:cNvSpPr>
          <p:nvPr>
            <p:ph type="body" sz="quarter" idx="10"/>
          </p:nvPr>
        </p:nvSpPr>
        <p:spPr>
          <a:xfrm>
            <a:off x="1658579" y="771895"/>
            <a:ext cx="8874841" cy="5104659"/>
          </a:xfrm>
        </p:spPr>
        <p:txBody>
          <a:bodyPr/>
          <a:lstStyle/>
          <a:p>
            <a:pPr marL="457200" marR="0" algn="ctr">
              <a:lnSpc>
                <a:spcPct val="107000"/>
              </a:lnSpc>
              <a:spcBef>
                <a:spcPts val="0"/>
              </a:spcBef>
              <a:spcAft>
                <a:spcPts val="800"/>
              </a:spcAft>
            </a:pPr>
            <a:r>
              <a:rPr lang="en-US" sz="40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THIS JESUS, DELIVERED UP ACCORDING TO</a:t>
            </a:r>
            <a:r>
              <a:rPr lang="en-US" sz="4000" b="1"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 THE </a:t>
            </a:r>
            <a:r>
              <a:rPr lang="en-US" sz="4000" u="sng" kern="100" dirty="0">
                <a:solidFill>
                  <a:schemeClr val="accent1"/>
                </a:solidFill>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DEFINITE PLAN AND </a:t>
            </a:r>
            <a:r>
              <a:rPr lang="en-US" sz="4000" b="1" u="sng" kern="100" dirty="0">
                <a:solidFill>
                  <a:schemeClr val="accent1"/>
                </a:solidFill>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FOREKNOWLEDGE OF GOD</a:t>
            </a:r>
            <a:r>
              <a:rPr lang="en-US" sz="4000" b="1" kern="100" dirty="0">
                <a:solidFill>
                  <a:schemeClr val="accent1"/>
                </a:solidFill>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 </a:t>
            </a:r>
            <a:r>
              <a:rPr lang="en-US" sz="40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YOU CRUCIFIED AND KILLED BY THE HANDS OF LAWLESS MEN.</a:t>
            </a:r>
          </a:p>
        </p:txBody>
      </p:sp>
      <p:sp>
        <p:nvSpPr>
          <p:cNvPr id="3" name="TextBox 2">
            <a:extLst>
              <a:ext uri="{FF2B5EF4-FFF2-40B4-BE49-F238E27FC236}">
                <a16:creationId xmlns:a16="http://schemas.microsoft.com/office/drawing/2014/main" id="{6E0694CE-0F6D-5577-9186-ADD30FE519AB}"/>
              </a:ext>
            </a:extLst>
          </p:cNvPr>
          <p:cNvSpPr txBox="1"/>
          <p:nvPr/>
        </p:nvSpPr>
        <p:spPr>
          <a:xfrm>
            <a:off x="337351" y="5965794"/>
            <a:ext cx="2725445"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ACTS 2:23 ESV</a:t>
            </a:r>
          </a:p>
        </p:txBody>
      </p:sp>
    </p:spTree>
    <p:extLst>
      <p:ext uri="{BB962C8B-B14F-4D97-AF65-F5344CB8AC3E}">
        <p14:creationId xmlns:p14="http://schemas.microsoft.com/office/powerpoint/2010/main" val="60364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78FA2-0148-6F58-2A05-DD3B1447AA53}"/>
              </a:ext>
            </a:extLst>
          </p:cNvPr>
          <p:cNvSpPr>
            <a:spLocks noGrp="1"/>
          </p:cNvSpPr>
          <p:nvPr>
            <p:ph type="body" sz="quarter" idx="10"/>
          </p:nvPr>
        </p:nvSpPr>
        <p:spPr>
          <a:xfrm>
            <a:off x="661988" y="733795"/>
            <a:ext cx="10868024" cy="5104659"/>
          </a:xfrm>
        </p:spPr>
        <p:txBody>
          <a:bodyPr/>
          <a:lstStyle/>
          <a:p>
            <a:pPr marL="457200" marR="0" algn="ctr">
              <a:spcBef>
                <a:spcPts val="0"/>
              </a:spcBef>
              <a:spcAft>
                <a:spcPts val="800"/>
              </a:spcAft>
            </a:pPr>
            <a:r>
              <a:rPr lang="en-US" sz="4000" i="0" dirty="0">
                <a:effectLst>
                  <a:outerShdw blurRad="38100" dist="38100" dir="2700000" algn="tl">
                    <a:srgbClr val="000000">
                      <a:alpha val="43137"/>
                    </a:srgbClr>
                  </a:outerShdw>
                </a:effectLst>
                <a:latin typeface="Acumin Pro Medium" panose="020B0604020202020204"/>
              </a:rPr>
              <a:t>Yet it was the </a:t>
            </a:r>
            <a:r>
              <a:rPr lang="en-US" sz="4000" i="0" u="sng" dirty="0">
                <a:solidFill>
                  <a:schemeClr val="accent1"/>
                </a:solidFill>
                <a:effectLst>
                  <a:outerShdw blurRad="38100" dist="38100" dir="2700000" algn="tl">
                    <a:srgbClr val="000000">
                      <a:alpha val="43137"/>
                    </a:srgbClr>
                  </a:outerShdw>
                </a:effectLst>
                <a:latin typeface="Acumin Pro Medium" panose="020B0604020202020204"/>
              </a:rPr>
              <a:t>will of the </a:t>
            </a:r>
            <a:r>
              <a:rPr lang="en-US" sz="4000" i="0" u="sng" cap="small" dirty="0">
                <a:solidFill>
                  <a:schemeClr val="accent1"/>
                </a:solidFill>
                <a:effectLst>
                  <a:outerShdw blurRad="38100" dist="38100" dir="2700000" algn="tl">
                    <a:srgbClr val="000000">
                      <a:alpha val="43137"/>
                    </a:srgbClr>
                  </a:outerShdw>
                </a:effectLst>
                <a:latin typeface="Acumin Pro Medium" panose="020B0604020202020204"/>
              </a:rPr>
              <a:t>Lord</a:t>
            </a:r>
            <a:r>
              <a:rPr lang="en-US" sz="4000" i="0" u="sng" dirty="0">
                <a:solidFill>
                  <a:schemeClr val="accent1"/>
                </a:solidFill>
                <a:effectLst>
                  <a:outerShdw blurRad="38100" dist="38100" dir="2700000" algn="tl">
                    <a:srgbClr val="000000">
                      <a:alpha val="43137"/>
                    </a:srgbClr>
                  </a:outerShdw>
                </a:effectLst>
                <a:latin typeface="Acumin Pro Medium" panose="020B0604020202020204"/>
              </a:rPr>
              <a:t> to crush him;</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    he has put him to grief;</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when his soul makes an offering for guilt,</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    he shall see his offspring; he shall prolong his days;</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the will of the </a:t>
            </a:r>
            <a:r>
              <a:rPr lang="en-US" sz="4000" i="0" cap="small" dirty="0">
                <a:effectLst>
                  <a:outerShdw blurRad="38100" dist="38100" dir="2700000" algn="tl">
                    <a:srgbClr val="000000">
                      <a:alpha val="43137"/>
                    </a:srgbClr>
                  </a:outerShdw>
                </a:effectLst>
                <a:latin typeface="Acumin Pro Medium" panose="020B0604020202020204"/>
              </a:rPr>
              <a:t>Lord</a:t>
            </a:r>
            <a:r>
              <a:rPr lang="en-US" sz="4000" i="0" dirty="0">
                <a:effectLst>
                  <a:outerShdw blurRad="38100" dist="38100" dir="2700000" algn="tl">
                    <a:srgbClr val="000000">
                      <a:alpha val="43137"/>
                    </a:srgbClr>
                  </a:outerShdw>
                </a:effectLst>
                <a:latin typeface="Acumin Pro Medium" panose="020B0604020202020204"/>
              </a:rPr>
              <a:t> shall prosper in his hand.</a:t>
            </a:r>
            <a:endParaRPr lang="en-US" sz="40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E0694CE-0F6D-5577-9186-ADD30FE519AB}"/>
              </a:ext>
            </a:extLst>
          </p:cNvPr>
          <p:cNvSpPr txBox="1"/>
          <p:nvPr/>
        </p:nvSpPr>
        <p:spPr>
          <a:xfrm>
            <a:off x="337351" y="5965794"/>
            <a:ext cx="2725445"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ISAIAH 53:10 ESV</a:t>
            </a:r>
          </a:p>
        </p:txBody>
      </p:sp>
    </p:spTree>
    <p:extLst>
      <p:ext uri="{BB962C8B-B14F-4D97-AF65-F5344CB8AC3E}">
        <p14:creationId xmlns:p14="http://schemas.microsoft.com/office/powerpoint/2010/main" val="3270169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0694CE-0F6D-5577-9186-ADD30FE519AB}"/>
              </a:ext>
            </a:extLst>
          </p:cNvPr>
          <p:cNvSpPr txBox="1"/>
          <p:nvPr/>
        </p:nvSpPr>
        <p:spPr>
          <a:xfrm>
            <a:off x="337351" y="5965794"/>
            <a:ext cx="2725445"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ISAIAH 53:10 ESV</a:t>
            </a:r>
          </a:p>
        </p:txBody>
      </p:sp>
      <p:sp>
        <p:nvSpPr>
          <p:cNvPr id="6" name="Text Placeholder 1">
            <a:extLst>
              <a:ext uri="{FF2B5EF4-FFF2-40B4-BE49-F238E27FC236}">
                <a16:creationId xmlns:a16="http://schemas.microsoft.com/office/drawing/2014/main" id="{A1DF1E56-EA56-DD66-DA4C-D0AA11B071BD}"/>
              </a:ext>
            </a:extLst>
          </p:cNvPr>
          <p:cNvSpPr>
            <a:spLocks noGrp="1"/>
          </p:cNvSpPr>
          <p:nvPr>
            <p:ph type="body" sz="quarter" idx="10"/>
          </p:nvPr>
        </p:nvSpPr>
        <p:spPr>
          <a:xfrm>
            <a:off x="661988" y="733795"/>
            <a:ext cx="10868024" cy="5104659"/>
          </a:xfrm>
        </p:spPr>
        <p:txBody>
          <a:bodyPr/>
          <a:lstStyle/>
          <a:p>
            <a:pPr marL="457200" marR="0" algn="ctr">
              <a:spcBef>
                <a:spcPts val="0"/>
              </a:spcBef>
              <a:spcAft>
                <a:spcPts val="800"/>
              </a:spcAft>
            </a:pPr>
            <a:r>
              <a:rPr lang="en-US" sz="4000" i="0" dirty="0">
                <a:effectLst>
                  <a:outerShdw blurRad="38100" dist="38100" dir="2700000" algn="tl">
                    <a:srgbClr val="000000">
                      <a:alpha val="43137"/>
                    </a:srgbClr>
                  </a:outerShdw>
                </a:effectLst>
                <a:latin typeface="Acumin Pro Medium" panose="020B0604020202020204"/>
              </a:rPr>
              <a:t>Yet it was the </a:t>
            </a:r>
            <a:r>
              <a:rPr lang="en-US" sz="4000" i="0" u="sng" dirty="0">
                <a:solidFill>
                  <a:schemeClr val="accent1"/>
                </a:solidFill>
                <a:effectLst>
                  <a:outerShdw blurRad="38100" dist="38100" dir="2700000" algn="tl">
                    <a:srgbClr val="000000">
                      <a:alpha val="43137"/>
                    </a:srgbClr>
                  </a:outerShdw>
                </a:effectLst>
                <a:latin typeface="Acumin Pro Medium" panose="020B0604020202020204"/>
              </a:rPr>
              <a:t>will of the </a:t>
            </a:r>
            <a:r>
              <a:rPr lang="en-US" sz="4000" i="0" u="sng" cap="small" dirty="0">
                <a:solidFill>
                  <a:schemeClr val="accent1"/>
                </a:solidFill>
                <a:effectLst>
                  <a:outerShdw blurRad="38100" dist="38100" dir="2700000" algn="tl">
                    <a:srgbClr val="000000">
                      <a:alpha val="43137"/>
                    </a:srgbClr>
                  </a:outerShdw>
                </a:effectLst>
                <a:latin typeface="Acumin Pro Medium" panose="020B0604020202020204"/>
              </a:rPr>
              <a:t>Lord</a:t>
            </a:r>
            <a:r>
              <a:rPr lang="en-US" sz="4000" i="0" u="sng" dirty="0">
                <a:solidFill>
                  <a:schemeClr val="accent1"/>
                </a:solidFill>
                <a:effectLst>
                  <a:outerShdw blurRad="38100" dist="38100" dir="2700000" algn="tl">
                    <a:srgbClr val="000000">
                      <a:alpha val="43137"/>
                    </a:srgbClr>
                  </a:outerShdw>
                </a:effectLst>
                <a:latin typeface="Acumin Pro Medium" panose="020B0604020202020204"/>
              </a:rPr>
              <a:t> to crush him;</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    he has put him to grief;</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when his soul makes an offering for guilt,</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    he shall see his offspring; he shall prolong his days;</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the will of the </a:t>
            </a:r>
            <a:r>
              <a:rPr lang="en-US" sz="4000" i="0" cap="small" dirty="0">
                <a:effectLst>
                  <a:outerShdw blurRad="38100" dist="38100" dir="2700000" algn="tl">
                    <a:srgbClr val="000000">
                      <a:alpha val="43137"/>
                    </a:srgbClr>
                  </a:outerShdw>
                </a:effectLst>
                <a:latin typeface="Acumin Pro Medium" panose="020B0604020202020204"/>
              </a:rPr>
              <a:t>Lord</a:t>
            </a:r>
            <a:r>
              <a:rPr lang="en-US" sz="4000" i="0" dirty="0">
                <a:effectLst>
                  <a:outerShdw blurRad="38100" dist="38100" dir="2700000" algn="tl">
                    <a:srgbClr val="000000">
                      <a:alpha val="43137"/>
                    </a:srgbClr>
                  </a:outerShdw>
                </a:effectLst>
                <a:latin typeface="Acumin Pro Medium" panose="020B0604020202020204"/>
              </a:rPr>
              <a:t> shall prosper in his hand.</a:t>
            </a:r>
            <a:endParaRPr lang="en-US" sz="40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0882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FF3D0-122C-8BA6-74B5-38A260302EC6}"/>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DUTY</a:t>
            </a:r>
          </a:p>
        </p:txBody>
      </p:sp>
      <p:sp>
        <p:nvSpPr>
          <p:cNvPr id="3" name="TextBox 2">
            <a:extLst>
              <a:ext uri="{FF2B5EF4-FFF2-40B4-BE49-F238E27FC236}">
                <a16:creationId xmlns:a16="http://schemas.microsoft.com/office/drawing/2014/main" id="{F0E569C1-CBF7-45DA-6901-5A2F9571A254}"/>
              </a:ext>
            </a:extLst>
          </p:cNvPr>
          <p:cNvSpPr txBox="1"/>
          <p:nvPr/>
        </p:nvSpPr>
        <p:spPr>
          <a:xfrm>
            <a:off x="2599531" y="4152117"/>
            <a:ext cx="7153275" cy="707886"/>
          </a:xfrm>
          <a:prstGeom prst="rect">
            <a:avLst/>
          </a:prstGeom>
          <a:noFill/>
        </p:spPr>
        <p:txBody>
          <a:bodyPr wrap="square" rtlCol="0">
            <a:spAutoFit/>
          </a:bodyPr>
          <a:lstStyle/>
          <a:p>
            <a:pPr algn="ctr"/>
            <a:r>
              <a:rPr lang="en-US" sz="4000" b="1" dirty="0">
                <a:solidFill>
                  <a:schemeClr val="accent1"/>
                </a:solidFill>
                <a:latin typeface="Acumin Pro Medium"/>
              </a:rPr>
              <a:t>WHOEVER BELIEVES IN HIM…</a:t>
            </a:r>
            <a:endParaRPr lang="en-US" sz="4000" b="1" u="sng" dirty="0">
              <a:solidFill>
                <a:schemeClr val="accent1"/>
              </a:solidFill>
              <a:latin typeface="Acumin Pro Medium"/>
            </a:endParaRPr>
          </a:p>
        </p:txBody>
      </p:sp>
    </p:spTree>
    <p:extLst>
      <p:ext uri="{BB962C8B-B14F-4D97-AF65-F5344CB8AC3E}">
        <p14:creationId xmlns:p14="http://schemas.microsoft.com/office/powerpoint/2010/main" val="447877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78FA2-0148-6F58-2A05-DD3B1447AA53}"/>
              </a:ext>
            </a:extLst>
          </p:cNvPr>
          <p:cNvSpPr>
            <a:spLocks noGrp="1"/>
          </p:cNvSpPr>
          <p:nvPr>
            <p:ph type="body" sz="quarter" idx="10"/>
          </p:nvPr>
        </p:nvSpPr>
        <p:spPr>
          <a:xfrm>
            <a:off x="2033895" y="422615"/>
            <a:ext cx="8124210" cy="5686054"/>
          </a:xfrm>
        </p:spPr>
        <p:txBody>
          <a:bodyPr/>
          <a:lstStyle/>
          <a:p>
            <a:pPr marL="457200" marR="0" algn="ctr">
              <a:lnSpc>
                <a:spcPct val="107000"/>
              </a:lnSpc>
              <a:spcBef>
                <a:spcPts val="0"/>
              </a:spcBef>
              <a:spcAft>
                <a:spcPts val="800"/>
              </a:spcAft>
            </a:pPr>
            <a:r>
              <a:rPr lang="en-US" sz="4000" b="1" kern="100" baseline="300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26 </a:t>
            </a:r>
            <a:r>
              <a:rPr lang="en-US" sz="40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JESUS ANSWERED THEM, “TRULY, TRULY, I SAY TO YOU, YOU ARE SEEKING ME, NOT BECAUSE YOU SAW SIGNS, BUT BECAUSE YOU ATE YOUR FILL OF THE LOAVES. </a:t>
            </a:r>
          </a:p>
        </p:txBody>
      </p:sp>
      <p:sp>
        <p:nvSpPr>
          <p:cNvPr id="3" name="TextBox 2">
            <a:extLst>
              <a:ext uri="{FF2B5EF4-FFF2-40B4-BE49-F238E27FC236}">
                <a16:creationId xmlns:a16="http://schemas.microsoft.com/office/drawing/2014/main" id="{6E0694CE-0F6D-5577-9186-ADD30FE519AB}"/>
              </a:ext>
            </a:extLst>
          </p:cNvPr>
          <p:cNvSpPr txBox="1"/>
          <p:nvPr/>
        </p:nvSpPr>
        <p:spPr>
          <a:xfrm>
            <a:off x="261151" y="6108669"/>
            <a:ext cx="3082124"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JOHN 6:26-29 ESV</a:t>
            </a:r>
          </a:p>
        </p:txBody>
      </p:sp>
    </p:spTree>
    <p:extLst>
      <p:ext uri="{BB962C8B-B14F-4D97-AF65-F5344CB8AC3E}">
        <p14:creationId xmlns:p14="http://schemas.microsoft.com/office/powerpoint/2010/main" val="3614274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0F0B94-7569-48E7-B931-6BAD33B23A1C}"/>
              </a:ext>
            </a:extLst>
          </p:cNvPr>
          <p:cNvSpPr>
            <a:spLocks noGrp="1"/>
          </p:cNvSpPr>
          <p:nvPr>
            <p:ph type="body" sz="quarter" idx="10"/>
          </p:nvPr>
        </p:nvSpPr>
        <p:spPr>
          <a:xfrm>
            <a:off x="2749302" y="1807939"/>
            <a:ext cx="6818313" cy="3561126"/>
          </a:xfrm>
        </p:spPr>
        <p:txBody>
          <a:bodyPr/>
          <a:lstStyle/>
          <a:p>
            <a:r>
              <a:rPr lang="en-US" dirty="0">
                <a:effectLst>
                  <a:outerShdw blurRad="38100" dist="38100" dir="2700000" algn="tl">
                    <a:srgbClr val="000000">
                      <a:alpha val="43137"/>
                    </a:srgbClr>
                  </a:outerShdw>
                </a:effectLst>
              </a:rPr>
              <a:t>JESUS IS LIFE</a:t>
            </a:r>
          </a:p>
          <a:p>
            <a:r>
              <a:rPr lang="en-US" dirty="0">
                <a:effectLst>
                  <a:outerShdw blurRad="38100" dist="38100" dir="2700000" algn="tl">
                    <a:srgbClr val="000000">
                      <a:alpha val="43137"/>
                    </a:srgbClr>
                  </a:outerShdw>
                </a:effectLst>
              </a:rPr>
              <a:t>RECAP</a:t>
            </a:r>
          </a:p>
        </p:txBody>
      </p:sp>
    </p:spTree>
    <p:extLst>
      <p:ext uri="{BB962C8B-B14F-4D97-AF65-F5344CB8AC3E}">
        <p14:creationId xmlns:p14="http://schemas.microsoft.com/office/powerpoint/2010/main" val="483491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78FA2-0148-6F58-2A05-DD3B1447AA53}"/>
              </a:ext>
            </a:extLst>
          </p:cNvPr>
          <p:cNvSpPr>
            <a:spLocks noGrp="1"/>
          </p:cNvSpPr>
          <p:nvPr>
            <p:ph type="body" sz="quarter" idx="10"/>
          </p:nvPr>
        </p:nvSpPr>
        <p:spPr>
          <a:xfrm>
            <a:off x="2724765" y="585973"/>
            <a:ext cx="6742470" cy="5686054"/>
          </a:xfrm>
        </p:spPr>
        <p:txBody>
          <a:bodyPr/>
          <a:lstStyle/>
          <a:p>
            <a:pPr marL="457200" marR="0" algn="ctr">
              <a:lnSpc>
                <a:spcPct val="107000"/>
              </a:lnSpc>
              <a:spcBef>
                <a:spcPts val="0"/>
              </a:spcBef>
              <a:spcAft>
                <a:spcPts val="800"/>
              </a:spcAft>
            </a:pPr>
            <a:r>
              <a:rPr lang="en-US" sz="2400" b="1" kern="100" baseline="300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27 </a:t>
            </a:r>
            <a:r>
              <a:rPr lang="en-US" sz="24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DO NOT WORK FOR THE FOOD THAT PERISHES, BUT FOR THE FOOD THAT ENDURES TO ETERNAL LIFE, WHICH THE SON OF MAN WILL GIVE TO YOU. FOR ON HIM GOD THE FATHER HAS SET HIS SEAL.” </a:t>
            </a:r>
            <a:r>
              <a:rPr lang="en-US" sz="2400" b="1" kern="100" baseline="300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28 </a:t>
            </a:r>
            <a:r>
              <a:rPr lang="en-US" sz="24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THEN THEY SAID TO HIM, “WHAT MUST WE DO, TO BE DOING THE WORKS OF GOD?” </a:t>
            </a:r>
            <a:r>
              <a:rPr lang="en-US" sz="2400" b="1" kern="100" baseline="300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29 </a:t>
            </a:r>
            <a:r>
              <a:rPr lang="en-US" sz="24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JESUS ANSWERED THEM, “THIS IS THE WORK OF GOD, THAT YOU </a:t>
            </a:r>
            <a:r>
              <a:rPr lang="en-US" sz="2400" u="sng" kern="100" dirty="0">
                <a:solidFill>
                  <a:schemeClr val="accent1"/>
                </a:solidFill>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BELIEVE (HAVE FAITH IN)</a:t>
            </a:r>
            <a:r>
              <a:rPr lang="en-US" sz="2400" kern="100" dirty="0">
                <a:solidFill>
                  <a:schemeClr val="accent1"/>
                </a:solidFill>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 </a:t>
            </a:r>
            <a:r>
              <a:rPr lang="en-US" sz="24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rPr>
              <a:t>IN HIM WHOM HE HAS SENT.”</a:t>
            </a:r>
          </a:p>
        </p:txBody>
      </p:sp>
      <p:sp>
        <p:nvSpPr>
          <p:cNvPr id="3" name="TextBox 2">
            <a:extLst>
              <a:ext uri="{FF2B5EF4-FFF2-40B4-BE49-F238E27FC236}">
                <a16:creationId xmlns:a16="http://schemas.microsoft.com/office/drawing/2014/main" id="{6E0694CE-0F6D-5577-9186-ADD30FE519AB}"/>
              </a:ext>
            </a:extLst>
          </p:cNvPr>
          <p:cNvSpPr txBox="1"/>
          <p:nvPr/>
        </p:nvSpPr>
        <p:spPr>
          <a:xfrm>
            <a:off x="261151" y="6108669"/>
            <a:ext cx="3082124"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JOHN 6:26-29 ESV</a:t>
            </a:r>
          </a:p>
        </p:txBody>
      </p:sp>
    </p:spTree>
    <p:extLst>
      <p:ext uri="{BB962C8B-B14F-4D97-AF65-F5344CB8AC3E}">
        <p14:creationId xmlns:p14="http://schemas.microsoft.com/office/powerpoint/2010/main" val="2356583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FF3D0-122C-8BA6-74B5-38A260302EC6}"/>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DESTINY</a:t>
            </a:r>
          </a:p>
        </p:txBody>
      </p:sp>
      <p:sp>
        <p:nvSpPr>
          <p:cNvPr id="3" name="TextBox 2">
            <a:extLst>
              <a:ext uri="{FF2B5EF4-FFF2-40B4-BE49-F238E27FC236}">
                <a16:creationId xmlns:a16="http://schemas.microsoft.com/office/drawing/2014/main" id="{F0E569C1-CBF7-45DA-6901-5A2F9571A254}"/>
              </a:ext>
            </a:extLst>
          </p:cNvPr>
          <p:cNvSpPr txBox="1"/>
          <p:nvPr/>
        </p:nvSpPr>
        <p:spPr>
          <a:xfrm>
            <a:off x="2519361" y="4152117"/>
            <a:ext cx="7153275" cy="707886"/>
          </a:xfrm>
          <a:prstGeom prst="rect">
            <a:avLst/>
          </a:prstGeom>
          <a:noFill/>
        </p:spPr>
        <p:txBody>
          <a:bodyPr wrap="square" rtlCol="0">
            <a:spAutoFit/>
          </a:bodyPr>
          <a:lstStyle/>
          <a:p>
            <a:pPr algn="ctr"/>
            <a:r>
              <a:rPr lang="en-US" sz="4000" b="1" dirty="0">
                <a:solidFill>
                  <a:schemeClr val="accent1"/>
                </a:solidFill>
                <a:latin typeface="Acumin Pro Medium"/>
              </a:rPr>
              <a:t>…BUT HAVE ETERNAL LIFE</a:t>
            </a:r>
            <a:endParaRPr lang="en-US" sz="4000" b="1" u="sng" dirty="0">
              <a:solidFill>
                <a:schemeClr val="accent1"/>
              </a:solidFill>
              <a:latin typeface="Acumin Pro Medium"/>
            </a:endParaRPr>
          </a:p>
        </p:txBody>
      </p:sp>
    </p:spTree>
    <p:extLst>
      <p:ext uri="{BB962C8B-B14F-4D97-AF65-F5344CB8AC3E}">
        <p14:creationId xmlns:p14="http://schemas.microsoft.com/office/powerpoint/2010/main" val="199866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78FA2-0148-6F58-2A05-DD3B1447AA53}"/>
              </a:ext>
            </a:extLst>
          </p:cNvPr>
          <p:cNvSpPr>
            <a:spLocks noGrp="1"/>
          </p:cNvSpPr>
          <p:nvPr>
            <p:ph type="body" sz="quarter" idx="10"/>
          </p:nvPr>
        </p:nvSpPr>
        <p:spPr>
          <a:xfrm>
            <a:off x="2724765" y="1740786"/>
            <a:ext cx="6742470" cy="3376427"/>
          </a:xfrm>
        </p:spPr>
        <p:txBody>
          <a:bodyPr/>
          <a:lstStyle/>
          <a:p>
            <a:pPr marL="457200" marR="0" algn="ctr">
              <a:lnSpc>
                <a:spcPct val="107000"/>
              </a:lnSpc>
              <a:spcBef>
                <a:spcPts val="0"/>
              </a:spcBef>
              <a:spcAft>
                <a:spcPts val="800"/>
              </a:spcAft>
            </a:pPr>
            <a:r>
              <a:rPr lang="en-US" sz="4000" i="0" dirty="0">
                <a:effectLst>
                  <a:outerShdw blurRad="38100" dist="38100" dir="2700000" algn="tl">
                    <a:srgbClr val="000000">
                      <a:alpha val="43137"/>
                    </a:srgbClr>
                  </a:outerShdw>
                </a:effectLst>
                <a:latin typeface="Acumin Pro Medium" panose="020B0604020202020204"/>
              </a:rPr>
              <a:t>WITH </a:t>
            </a:r>
            <a:r>
              <a:rPr lang="en-US" sz="4000" i="0" u="sng" dirty="0">
                <a:effectLst>
                  <a:outerShdw blurRad="38100" dist="38100" dir="2700000" algn="tl">
                    <a:srgbClr val="000000">
                      <a:alpha val="43137"/>
                    </a:srgbClr>
                  </a:outerShdw>
                </a:effectLst>
                <a:latin typeface="Acumin Pro Medium" panose="020B0604020202020204"/>
              </a:rPr>
              <a:t>LONG LIFE</a:t>
            </a:r>
            <a:r>
              <a:rPr lang="en-US" sz="4000" i="0" dirty="0">
                <a:effectLst>
                  <a:outerShdw blurRad="38100" dist="38100" dir="2700000" algn="tl">
                    <a:srgbClr val="000000">
                      <a:alpha val="43137"/>
                    </a:srgbClr>
                  </a:outerShdw>
                </a:effectLst>
                <a:latin typeface="Acumin Pro Medium" panose="020B0604020202020204"/>
              </a:rPr>
              <a:t> I WILL SATISFY HIM</a:t>
            </a:r>
            <a:br>
              <a:rPr lang="en-US" sz="4000" dirty="0">
                <a:effectLst>
                  <a:outerShdw blurRad="38100" dist="38100" dir="2700000" algn="tl">
                    <a:srgbClr val="000000">
                      <a:alpha val="43137"/>
                    </a:srgbClr>
                  </a:outerShdw>
                </a:effectLst>
                <a:latin typeface="Acumin Pro Medium" panose="020B0604020202020204"/>
              </a:rPr>
            </a:br>
            <a:r>
              <a:rPr lang="en-US" sz="4000" i="0" dirty="0">
                <a:effectLst>
                  <a:outerShdw blurRad="38100" dist="38100" dir="2700000" algn="tl">
                    <a:srgbClr val="000000">
                      <a:alpha val="43137"/>
                    </a:srgbClr>
                  </a:outerShdw>
                </a:effectLst>
                <a:latin typeface="Acumin Pro Medium" panose="020B0604020202020204"/>
              </a:rPr>
              <a:t>    AND SHOW HIM </a:t>
            </a:r>
            <a:r>
              <a:rPr lang="en-US" sz="4000" i="0" u="sng" dirty="0">
                <a:effectLst>
                  <a:outerShdw blurRad="38100" dist="38100" dir="2700000" algn="tl">
                    <a:srgbClr val="000000">
                      <a:alpha val="43137"/>
                    </a:srgbClr>
                  </a:outerShdw>
                </a:effectLst>
                <a:latin typeface="Acumin Pro Medium" panose="020B0604020202020204"/>
              </a:rPr>
              <a:t>MY SALVATION</a:t>
            </a:r>
            <a:r>
              <a:rPr lang="en-US" sz="4000" i="0" dirty="0">
                <a:effectLst>
                  <a:outerShdw blurRad="38100" dist="38100" dir="2700000" algn="tl">
                    <a:srgbClr val="000000">
                      <a:alpha val="43137"/>
                    </a:srgbClr>
                  </a:outerShdw>
                </a:effectLst>
                <a:latin typeface="Acumin Pro Medium" panose="020B0604020202020204"/>
              </a:rPr>
              <a:t>.”</a:t>
            </a:r>
            <a:endParaRPr lang="en-US" sz="4000" kern="100" dirty="0">
              <a:effectLst>
                <a:outerShdw blurRad="38100" dist="38100" dir="2700000" algn="tl">
                  <a:srgbClr val="000000">
                    <a:alpha val="43137"/>
                  </a:srgbClr>
                </a:outerShdw>
              </a:effectLst>
              <a:latin typeface="Acumin Pro Medium" panose="020B0604020202020204"/>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E0694CE-0F6D-5577-9186-ADD30FE519AB}"/>
              </a:ext>
            </a:extLst>
          </p:cNvPr>
          <p:cNvSpPr txBox="1"/>
          <p:nvPr/>
        </p:nvSpPr>
        <p:spPr>
          <a:xfrm>
            <a:off x="261151" y="6108669"/>
            <a:ext cx="3082124"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PSALM 91:16 ESV</a:t>
            </a:r>
          </a:p>
        </p:txBody>
      </p:sp>
    </p:spTree>
    <p:extLst>
      <p:ext uri="{BB962C8B-B14F-4D97-AF65-F5344CB8AC3E}">
        <p14:creationId xmlns:p14="http://schemas.microsoft.com/office/powerpoint/2010/main" val="2176543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206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08BD80-0B29-F9EE-3478-1C3CA59A076A}"/>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GOD’S GREAT DESIGN</a:t>
            </a:r>
          </a:p>
        </p:txBody>
      </p:sp>
    </p:spTree>
    <p:extLst>
      <p:ext uri="{BB962C8B-B14F-4D97-AF65-F5344CB8AC3E}">
        <p14:creationId xmlns:p14="http://schemas.microsoft.com/office/powerpoint/2010/main" val="1709738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78FA2-0148-6F58-2A05-DD3B1447AA53}"/>
              </a:ext>
            </a:extLst>
          </p:cNvPr>
          <p:cNvSpPr>
            <a:spLocks noGrp="1"/>
          </p:cNvSpPr>
          <p:nvPr>
            <p:ph type="body" sz="quarter" idx="10"/>
          </p:nvPr>
        </p:nvSpPr>
        <p:spPr>
          <a:xfrm>
            <a:off x="1229340" y="714745"/>
            <a:ext cx="9733320" cy="5104659"/>
          </a:xfrm>
        </p:spPr>
        <p:txBody>
          <a:bodyPr/>
          <a:lstStyle/>
          <a:p>
            <a:r>
              <a:rPr lang="en-US" sz="4000" b="1" kern="0" baseline="30000" dirty="0">
                <a:effectLst>
                  <a:outerShdw blurRad="38100" dist="38100" dir="2700000" algn="tl">
                    <a:srgbClr val="000000">
                      <a:alpha val="43137"/>
                    </a:srgbClr>
                  </a:outerShdw>
                </a:effectLst>
                <a:latin typeface="Acumin Pro Medium"/>
                <a:ea typeface="Times New Roman" panose="02020603050405020304" pitchFamily="18" charset="0"/>
                <a:cs typeface="Calibri" panose="020F0502020204030204" pitchFamily="34" charset="0"/>
              </a:rPr>
              <a:t>16 </a:t>
            </a:r>
            <a:r>
              <a:rPr lang="en-US" sz="4000" kern="0" dirty="0">
                <a:effectLst>
                  <a:outerShdw blurRad="38100" dist="38100" dir="2700000" algn="tl">
                    <a:srgbClr val="000000">
                      <a:alpha val="43137"/>
                    </a:srgbClr>
                  </a:outerShdw>
                </a:effectLst>
                <a:latin typeface="Acumin Pro Medium"/>
                <a:ea typeface="Times New Roman" panose="02020603050405020304" pitchFamily="18" charset="0"/>
                <a:cs typeface="Calibri" panose="020F0502020204030204" pitchFamily="34" charset="0"/>
              </a:rPr>
              <a:t>“</a:t>
            </a:r>
            <a:r>
              <a:rPr lang="en-US" sz="4000" u="sng" kern="0" dirty="0">
                <a:effectLst>
                  <a:outerShdw blurRad="38100" dist="38100" dir="2700000" algn="tl">
                    <a:srgbClr val="000000">
                      <a:alpha val="43137"/>
                    </a:srgbClr>
                  </a:outerShdw>
                </a:effectLst>
                <a:latin typeface="Acumin Pro Medium"/>
                <a:ea typeface="Times New Roman" panose="02020603050405020304" pitchFamily="18" charset="0"/>
                <a:cs typeface="Calibri" panose="020F0502020204030204" pitchFamily="34" charset="0"/>
              </a:rPr>
              <a:t>For God so loved the world, that He gave His only Son, that whoever believes in Him should not perish but have eternal life. </a:t>
            </a:r>
            <a:r>
              <a:rPr lang="en-US" sz="4000" b="1" kern="0" baseline="30000" dirty="0">
                <a:effectLst>
                  <a:outerShdw blurRad="38100" dist="38100" dir="2700000" algn="tl">
                    <a:srgbClr val="000000">
                      <a:alpha val="43137"/>
                    </a:srgbClr>
                  </a:outerShdw>
                </a:effectLst>
                <a:latin typeface="Acumin Pro Medium"/>
                <a:ea typeface="Times New Roman" panose="02020603050405020304" pitchFamily="18" charset="0"/>
                <a:cs typeface="Calibri" panose="020F0502020204030204" pitchFamily="34" charset="0"/>
              </a:rPr>
              <a:t>17 </a:t>
            </a:r>
            <a:r>
              <a:rPr lang="en-US" sz="4000" kern="0" dirty="0">
                <a:effectLst>
                  <a:outerShdw blurRad="38100" dist="38100" dir="2700000" algn="tl">
                    <a:srgbClr val="000000">
                      <a:alpha val="43137"/>
                    </a:srgbClr>
                  </a:outerShdw>
                </a:effectLst>
                <a:latin typeface="Acumin Pro Medium"/>
                <a:ea typeface="Times New Roman" panose="02020603050405020304" pitchFamily="18" charset="0"/>
                <a:cs typeface="Calibri" panose="020F0502020204030204" pitchFamily="34" charset="0"/>
              </a:rPr>
              <a:t>For God did not send his Son into the world to condemn the world, but in order that the world might be saved through</a:t>
            </a:r>
            <a:endParaRPr lang="en-US" sz="4000" kern="100" dirty="0">
              <a:effectLst>
                <a:outerShdw blurRad="38100" dist="38100" dir="2700000" algn="tl">
                  <a:srgbClr val="000000">
                    <a:alpha val="43137"/>
                  </a:srgbClr>
                </a:outerShdw>
              </a:effectLst>
              <a:latin typeface="Acumin Pro Medium"/>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E0694CE-0F6D-5577-9186-ADD30FE519AB}"/>
              </a:ext>
            </a:extLst>
          </p:cNvPr>
          <p:cNvSpPr txBox="1"/>
          <p:nvPr/>
        </p:nvSpPr>
        <p:spPr>
          <a:xfrm>
            <a:off x="337351" y="5965794"/>
            <a:ext cx="2725445"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JOHN 3:1-18 ESV</a:t>
            </a:r>
          </a:p>
        </p:txBody>
      </p:sp>
    </p:spTree>
    <p:extLst>
      <p:ext uri="{BB962C8B-B14F-4D97-AF65-F5344CB8AC3E}">
        <p14:creationId xmlns:p14="http://schemas.microsoft.com/office/powerpoint/2010/main" val="776334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78FA2-0148-6F58-2A05-DD3B1447AA53}"/>
              </a:ext>
            </a:extLst>
          </p:cNvPr>
          <p:cNvSpPr>
            <a:spLocks noGrp="1"/>
          </p:cNvSpPr>
          <p:nvPr>
            <p:ph type="body" sz="quarter" idx="10"/>
          </p:nvPr>
        </p:nvSpPr>
        <p:spPr>
          <a:xfrm>
            <a:off x="1658579" y="590920"/>
            <a:ext cx="8874841" cy="5104659"/>
          </a:xfrm>
        </p:spPr>
        <p:txBody>
          <a:bodyPr/>
          <a:lstStyle/>
          <a:p>
            <a:r>
              <a:rPr lang="en-US" sz="4000" b="1" kern="0" baseline="30000" dirty="0">
                <a:effectLst>
                  <a:outerShdw blurRad="38100" dist="38100" dir="2700000" algn="tl">
                    <a:srgbClr val="000000">
                      <a:alpha val="43137"/>
                    </a:srgbClr>
                  </a:outerShdw>
                </a:effectLst>
                <a:latin typeface="Acumin Pro Medium"/>
                <a:ea typeface="Times New Roman" panose="02020603050405020304" pitchFamily="18" charset="0"/>
                <a:cs typeface="Calibri" panose="020F0502020204030204" pitchFamily="34" charset="0"/>
              </a:rPr>
              <a:t>18 </a:t>
            </a:r>
            <a:r>
              <a:rPr lang="en-US" sz="4000" kern="0" dirty="0">
                <a:effectLst>
                  <a:outerShdw blurRad="38100" dist="38100" dir="2700000" algn="tl">
                    <a:srgbClr val="000000">
                      <a:alpha val="43137"/>
                    </a:srgbClr>
                  </a:outerShdw>
                </a:effectLst>
                <a:latin typeface="Acumin Pro Medium"/>
                <a:ea typeface="Times New Roman" panose="02020603050405020304" pitchFamily="18" charset="0"/>
                <a:cs typeface="Calibri" panose="020F0502020204030204" pitchFamily="34" charset="0"/>
              </a:rPr>
              <a:t>Whoever believes in Him is not condemned, but whoever does not believe is condemned already, because he has not believed in the name of the only Son of God. </a:t>
            </a:r>
            <a:endParaRPr lang="en-US" sz="4000" kern="100" dirty="0">
              <a:effectLst>
                <a:outerShdw blurRad="38100" dist="38100" dir="2700000" algn="tl">
                  <a:srgbClr val="000000">
                    <a:alpha val="43137"/>
                  </a:srgbClr>
                </a:outerShdw>
              </a:effectLst>
              <a:latin typeface="Acumin Pro Medium"/>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E0694CE-0F6D-5577-9186-ADD30FE519AB}"/>
              </a:ext>
            </a:extLst>
          </p:cNvPr>
          <p:cNvSpPr txBox="1"/>
          <p:nvPr/>
        </p:nvSpPr>
        <p:spPr>
          <a:xfrm>
            <a:off x="337351" y="5965794"/>
            <a:ext cx="2725445" cy="523220"/>
          </a:xfrm>
          <a:prstGeom prst="rect">
            <a:avLst/>
          </a:prstGeom>
          <a:noFill/>
        </p:spPr>
        <p:txBody>
          <a:bodyPr wrap="square" rtlCol="0">
            <a:spAutoFit/>
          </a:bodyPr>
          <a:lstStyle/>
          <a:p>
            <a:r>
              <a:rPr lang="en-US" sz="2800" b="1" dirty="0">
                <a:solidFill>
                  <a:schemeClr val="accent1"/>
                </a:solidFill>
                <a:effectLst>
                  <a:outerShdw blurRad="38100" dist="38100" dir="2700000" algn="tl">
                    <a:srgbClr val="000000">
                      <a:alpha val="43137"/>
                    </a:srgbClr>
                  </a:outerShdw>
                </a:effectLst>
                <a:latin typeface="Acumin Pro Medium" panose="020B0604020202020204"/>
              </a:rPr>
              <a:t>JOHN 3:1-18 ESV</a:t>
            </a:r>
          </a:p>
        </p:txBody>
      </p:sp>
    </p:spTree>
    <p:extLst>
      <p:ext uri="{BB962C8B-B14F-4D97-AF65-F5344CB8AC3E}">
        <p14:creationId xmlns:p14="http://schemas.microsoft.com/office/powerpoint/2010/main" val="896795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2165FE-E7FE-AEAF-AB1B-DA03E9BB15C2}"/>
              </a:ext>
            </a:extLst>
          </p:cNvPr>
          <p:cNvSpPr>
            <a:spLocks noGrp="1"/>
          </p:cNvSpPr>
          <p:nvPr>
            <p:ph type="body" sz="quarter" idx="10"/>
          </p:nvPr>
        </p:nvSpPr>
        <p:spPr>
          <a:xfrm>
            <a:off x="1816950" y="1923256"/>
            <a:ext cx="8558099" cy="3011487"/>
          </a:xfrm>
        </p:spPr>
        <p:txBody>
          <a:bodyPr/>
          <a:lstStyle/>
          <a:p>
            <a:r>
              <a:rPr lang="en-US" dirty="0">
                <a:effectLst>
                  <a:outerShdw blurRad="38100" dist="38100" dir="2700000" algn="tl">
                    <a:srgbClr val="000000">
                      <a:alpha val="43137"/>
                    </a:srgbClr>
                  </a:outerShdw>
                </a:effectLst>
              </a:rPr>
              <a:t>WHO IS NICODEMUS?</a:t>
            </a:r>
          </a:p>
        </p:txBody>
      </p:sp>
    </p:spTree>
    <p:extLst>
      <p:ext uri="{BB962C8B-B14F-4D97-AF65-F5344CB8AC3E}">
        <p14:creationId xmlns:p14="http://schemas.microsoft.com/office/powerpoint/2010/main" val="115948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D49CC3-B9AB-760F-B999-A93A6F8C589C}"/>
              </a:ext>
            </a:extLst>
          </p:cNvPr>
          <p:cNvSpPr>
            <a:spLocks noGrp="1"/>
          </p:cNvSpPr>
          <p:nvPr>
            <p:ph type="body" sz="quarter" idx="10"/>
          </p:nvPr>
        </p:nvSpPr>
        <p:spPr/>
        <p:txBody>
          <a:bodyPr/>
          <a:lstStyle/>
          <a:p>
            <a:endParaRPr lang="en-US"/>
          </a:p>
        </p:txBody>
      </p:sp>
      <p:pic>
        <p:nvPicPr>
          <p:cNvPr id="1026" name="Picture 2" descr="The Chosen Episode 7 - Invitations (Discussion) - YouTube">
            <a:extLst>
              <a:ext uri="{FF2B5EF4-FFF2-40B4-BE49-F238E27FC236}">
                <a16:creationId xmlns:a16="http://schemas.microsoft.com/office/drawing/2014/main" id="{417BFE79-135B-D0CB-1A11-4E0E60EBD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44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602F3-21D5-7116-0D02-EAFB89730A94}"/>
              </a:ext>
            </a:extLst>
          </p:cNvPr>
          <p:cNvSpPr>
            <a:spLocks noGrp="1"/>
          </p:cNvSpPr>
          <p:nvPr>
            <p:ph type="body" sz="quarter" idx="10"/>
          </p:nvPr>
        </p:nvSpPr>
        <p:spPr>
          <a:xfrm>
            <a:off x="484414" y="391885"/>
            <a:ext cx="11223171" cy="5442857"/>
          </a:xfrm>
        </p:spPr>
        <p:txBody>
          <a:bodyPr/>
          <a:lstStyle/>
          <a:p>
            <a:pPr algn="l"/>
            <a:r>
              <a:rPr lang="en-US" sz="2800" dirty="0"/>
              <a:t>FOR GOD SO LOVE THE WORLD</a:t>
            </a:r>
          </a:p>
          <a:p>
            <a:pPr algn="l"/>
            <a:r>
              <a:rPr lang="en-US" sz="2800" dirty="0"/>
              <a:t>THAT HE GAVE HIS ONLY SON----------------</a:t>
            </a:r>
            <a:r>
              <a:rPr lang="en-US" sz="2800" dirty="0">
                <a:highlight>
                  <a:srgbClr val="008000"/>
                </a:highlight>
              </a:rPr>
              <a:t>DESIGN</a:t>
            </a:r>
          </a:p>
          <a:p>
            <a:pPr algn="l"/>
            <a:endParaRPr lang="en-US" sz="2800" dirty="0"/>
          </a:p>
          <a:p>
            <a:pPr algn="l"/>
            <a:r>
              <a:rPr lang="en-US" sz="2800" dirty="0"/>
              <a:t>THAT WHOEVER BELIEVES IN HIM-----------</a:t>
            </a:r>
            <a:r>
              <a:rPr lang="en-US" sz="2800" dirty="0">
                <a:highlight>
                  <a:srgbClr val="008000"/>
                </a:highlight>
              </a:rPr>
              <a:t>DUTY</a:t>
            </a:r>
          </a:p>
          <a:p>
            <a:pPr algn="l"/>
            <a:endParaRPr lang="en-US" sz="2800" dirty="0"/>
          </a:p>
          <a:p>
            <a:pPr algn="l"/>
            <a:r>
              <a:rPr lang="en-US" sz="2800" dirty="0"/>
              <a:t>SHOULD NOT PERISH--------------------------</a:t>
            </a:r>
            <a:r>
              <a:rPr lang="en-US" sz="2800" dirty="0">
                <a:highlight>
                  <a:srgbClr val="008000"/>
                </a:highlight>
              </a:rPr>
              <a:t>DANGER</a:t>
            </a:r>
          </a:p>
          <a:p>
            <a:pPr algn="l"/>
            <a:endParaRPr lang="en-US" sz="2800" dirty="0"/>
          </a:p>
          <a:p>
            <a:pPr algn="l"/>
            <a:r>
              <a:rPr lang="en-US" sz="2800" dirty="0"/>
              <a:t>BUT HAVE ETERNAL LIFE----------------------</a:t>
            </a:r>
            <a:r>
              <a:rPr lang="en-US" sz="2800" dirty="0">
                <a:highlight>
                  <a:srgbClr val="008000"/>
                </a:highlight>
              </a:rPr>
              <a:t>DESTINY</a:t>
            </a:r>
          </a:p>
        </p:txBody>
      </p:sp>
    </p:spTree>
    <p:extLst>
      <p:ext uri="{BB962C8B-B14F-4D97-AF65-F5344CB8AC3E}">
        <p14:creationId xmlns:p14="http://schemas.microsoft.com/office/powerpoint/2010/main" val="2488602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FF3D0-122C-8BA6-74B5-38A260302EC6}"/>
              </a:ext>
            </a:extLst>
          </p:cNvPr>
          <p:cNvSpPr>
            <a:spLocks noGrp="1"/>
          </p:cNvSpPr>
          <p:nvPr>
            <p:ph type="body" sz="quarter" idx="10"/>
          </p:nvPr>
        </p:nvSpPr>
        <p:spPr/>
        <p:txBody>
          <a:bodyPr/>
          <a:lstStyle/>
          <a:p>
            <a:r>
              <a:rPr lang="en-US" dirty="0">
                <a:effectLst>
                  <a:outerShdw blurRad="38100" dist="38100" dir="2700000" algn="tl">
                    <a:srgbClr val="000000">
                      <a:alpha val="43137"/>
                    </a:srgbClr>
                  </a:outerShdw>
                </a:effectLst>
              </a:rPr>
              <a:t>DANGER</a:t>
            </a:r>
          </a:p>
        </p:txBody>
      </p:sp>
      <p:sp>
        <p:nvSpPr>
          <p:cNvPr id="3" name="TextBox 2">
            <a:extLst>
              <a:ext uri="{FF2B5EF4-FFF2-40B4-BE49-F238E27FC236}">
                <a16:creationId xmlns:a16="http://schemas.microsoft.com/office/drawing/2014/main" id="{F0E569C1-CBF7-45DA-6901-5A2F9571A254}"/>
              </a:ext>
            </a:extLst>
          </p:cNvPr>
          <p:cNvSpPr txBox="1"/>
          <p:nvPr/>
        </p:nvSpPr>
        <p:spPr>
          <a:xfrm>
            <a:off x="2519361" y="4161642"/>
            <a:ext cx="7153275" cy="707886"/>
          </a:xfrm>
          <a:prstGeom prst="rect">
            <a:avLst/>
          </a:prstGeom>
          <a:noFill/>
        </p:spPr>
        <p:txBody>
          <a:bodyPr wrap="square" rtlCol="0">
            <a:spAutoFit/>
          </a:bodyPr>
          <a:lstStyle/>
          <a:p>
            <a:pPr algn="ctr"/>
            <a:r>
              <a:rPr lang="en-US" sz="4000" b="1" dirty="0">
                <a:solidFill>
                  <a:schemeClr val="accent1"/>
                </a:solidFill>
                <a:latin typeface="Acumin Pro Medium"/>
              </a:rPr>
              <a:t>…SHOULD NOT </a:t>
            </a:r>
            <a:r>
              <a:rPr lang="en-US" sz="4000" b="1" u="sng" dirty="0">
                <a:solidFill>
                  <a:schemeClr val="accent1"/>
                </a:solidFill>
                <a:latin typeface="Acumin Pro Medium"/>
              </a:rPr>
              <a:t>PERISH…</a:t>
            </a:r>
          </a:p>
        </p:txBody>
      </p:sp>
    </p:spTree>
    <p:extLst>
      <p:ext uri="{BB962C8B-B14F-4D97-AF65-F5344CB8AC3E}">
        <p14:creationId xmlns:p14="http://schemas.microsoft.com/office/powerpoint/2010/main" val="4294046884"/>
      </p:ext>
    </p:extLst>
  </p:cSld>
  <p:clrMapOvr>
    <a:masterClrMapping/>
  </p:clrMapOvr>
</p:sld>
</file>

<file path=ppt/theme/theme1.xml><?xml version="1.0" encoding="utf-8"?>
<a:theme xmlns:a="http://schemas.openxmlformats.org/drawingml/2006/main" name="Jesus is Lif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esus is Life" id="{D911C971-007F-D148-993C-1424679BE3DC}" vid="{498C5A53-2E2D-A745-A1BC-C8C182CCD5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Jesus is Life</Template>
  <TotalTime>23503</TotalTime>
  <Words>1692</Words>
  <Application>Microsoft Office PowerPoint</Application>
  <PresentationFormat>Widescreen</PresentationFormat>
  <Paragraphs>231</Paragraphs>
  <Slides>24</Slides>
  <Notes>22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Jesus is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Kenny Mason</dc:creator>
  <cp:lastModifiedBy>Kenny Mason</cp:lastModifiedBy>
  <cp:revision>3</cp:revision>
  <dcterms:created xsi:type="dcterms:W3CDTF">2023-04-10T14:58:32Z</dcterms:created>
  <dcterms:modified xsi:type="dcterms:W3CDTF">2023-04-28T19:29:47Z</dcterms:modified>
</cp:coreProperties>
</file>