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2" r:id="rId2"/>
    <p:sldId id="264" r:id="rId3"/>
    <p:sldId id="266" r:id="rId4"/>
    <p:sldId id="267" r:id="rId5"/>
    <p:sldId id="269" r:id="rId6"/>
    <p:sldId id="261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281"/>
  </p:normalViewPr>
  <p:slideViewPr>
    <p:cSldViewPr snapToGrid="0">
      <p:cViewPr varScale="1">
        <p:scale>
          <a:sx n="125" d="100"/>
          <a:sy n="125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B4DB-B8FA-D843-9B59-2F4E22215372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C548E-F357-8F4C-B456-C81D85726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5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50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9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7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</a:t>
            </a:r>
            <a:r>
              <a:rPr lang="en-US" dirty="0" err="1"/>
              <a:t>llsten</a:t>
            </a:r>
            <a:r>
              <a:rPr lang="en-US" dirty="0"/>
              <a:t> and respond to God </a:t>
            </a:r>
            <a:r>
              <a:rPr lang="en-US" dirty="0" err="1"/>
              <a:t>abt</a:t>
            </a:r>
            <a:r>
              <a:rPr lang="en-US" dirty="0"/>
              <a:t> Koinonia</a:t>
            </a:r>
          </a:p>
          <a:p>
            <a:r>
              <a:rPr lang="en-US" dirty="0"/>
              <a:t>we share the life of Christ through giving of our first to God</a:t>
            </a:r>
          </a:p>
          <a:p>
            <a:r>
              <a:rPr lang="en-US" dirty="0"/>
              <a:t>Want to give what God requires not our best</a:t>
            </a:r>
          </a:p>
          <a:p>
            <a:r>
              <a:rPr lang="en-US" dirty="0"/>
              <a:t>(past weeks / not focused / obedience brings revival)</a:t>
            </a:r>
          </a:p>
          <a:p>
            <a:r>
              <a:rPr lang="en-US" dirty="0"/>
              <a:t>PRAY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19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4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Lent – God is asking us to listen “again” to His Word</a:t>
            </a:r>
          </a:p>
          <a:p>
            <a:r>
              <a:rPr lang="en-US" dirty="0"/>
              <a:t>His word tells us to live in fellowship with one another.</a:t>
            </a:r>
          </a:p>
          <a:p>
            <a:r>
              <a:rPr lang="en-US" dirty="0"/>
              <a:t>The word / Koinonia</a:t>
            </a:r>
          </a:p>
          <a:p>
            <a:r>
              <a:rPr lang="en-US" dirty="0"/>
              <a:t>Not just friendship – deeper [def]</a:t>
            </a:r>
          </a:p>
          <a:p>
            <a:r>
              <a:rPr lang="en-US" dirty="0"/>
              <a:t>It is a word used when we take communion – share His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A6A04-87C3-3843-ABDE-3A7A80B8A5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7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F965-CBD3-1159-FB58-3ED78B24F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A0F4F-376D-D7C0-4138-8DCC256FF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29FAB-C51C-2F5C-498D-9A7F189BC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8C70C-5635-52D2-008D-A3CCA060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021AF-B66E-56EF-D102-6316B508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7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D7E9-DB3C-BFF7-EED4-1954E0C2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DCB7C-61F3-1CF3-E91A-56751D269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42F89-5FAA-C26C-47D0-919C8863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065FB-87AF-F030-905E-53A00660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6056E-2069-2AFC-44C6-F8FF5787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0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87B52-258B-407F-B7D1-69B073A7A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4D20D-1B47-B865-5BA2-813B47C7F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C1ADF-B877-388F-CECA-EE44171F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F1C5C-CA1D-E282-4DDE-AC5D5A4DC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4E5CB-BD28-E23F-A432-BF98AAC8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EA117F8-CC99-3BAB-09A5-DAE22178A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BFF45B-D9EE-904C-81A0-6FC49E915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150" y="1222656"/>
            <a:ext cx="10904538" cy="954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i="0" u="none" spc="300">
                <a:solidFill>
                  <a:srgbClr val="FFFFFF"/>
                </a:solidFill>
                <a:latin typeface="Mighty Slab One" pitchFamily="82" charset="77"/>
              </a:defRPr>
            </a:lvl1pPr>
          </a:lstStyle>
          <a:p>
            <a:pPr lvl="0"/>
            <a:r>
              <a:rPr lang="en-US" dirty="0"/>
              <a:t>SCRIPTURE REFERANCE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A5E55F-F335-7364-7DD7-56ACB3031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2384706"/>
            <a:ext cx="10904538" cy="3535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FFFFFF"/>
                </a:solidFill>
                <a:latin typeface="Acumin Pro Medium" panose="020B0604020202020204" pitchFamily="34" charset="77"/>
              </a:defRPr>
            </a:lvl1pPr>
            <a:lvl2pPr marL="457200" indent="0">
              <a:buNone/>
              <a:defRPr b="0" i="0">
                <a:solidFill>
                  <a:srgbClr val="FFFFFF"/>
                </a:solidFill>
                <a:latin typeface="Acumin Pro Medium" panose="020B0604020202020204" pitchFamily="34" charset="77"/>
              </a:defRPr>
            </a:lvl2pPr>
            <a:lvl3pPr marL="914400" indent="0">
              <a:buNone/>
              <a:defRPr b="0" i="0">
                <a:solidFill>
                  <a:srgbClr val="FFFFFF"/>
                </a:solidFill>
                <a:latin typeface="Acumin Pro Medium" panose="020B0604020202020204" pitchFamily="34" charset="77"/>
              </a:defRPr>
            </a:lvl3pPr>
            <a:lvl4pPr marL="1371600" indent="0">
              <a:buNone/>
              <a:defRPr b="0" i="0">
                <a:solidFill>
                  <a:srgbClr val="FFFFFF"/>
                </a:solidFill>
                <a:latin typeface="Acumin Pro Medium" panose="020B0604020202020204" pitchFamily="34" charset="77"/>
              </a:defRPr>
            </a:lvl4pPr>
            <a:lvl5pPr marL="1828800" indent="0">
              <a:buNone/>
              <a:defRPr b="0" i="0">
                <a:solidFill>
                  <a:srgbClr val="FFFFFF"/>
                </a:solidFill>
                <a:latin typeface="Acumin Pro Medium" panose="020B06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1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1D97-FFD0-6642-8DCD-2C981F18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1CE5-D248-19C2-9153-301035698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1C756-7228-2EC0-6B07-B910771C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527E5-1891-ADE0-8029-A1AC233C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FE679-D00C-1B9A-8F5B-FCE4E70E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A0BE-100B-865D-5A54-D0CAD4CE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51046-5ECD-6F95-A3E0-E7C9CE469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B60FE-47F4-45CB-7D94-9A2427C7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A9C0F-98DE-4941-C577-AD065F2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F4E5-E359-5649-B622-8459984C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D3CC-F842-94B9-E7E6-CC992D9E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1A665-FEF7-1626-9E3D-70C911029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5410E-5C15-793C-6131-537E030B0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F2647-1840-FC18-555A-3EE65585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95FF7-322E-7CFB-EC5B-2D6D9851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71E0E-E1F6-1BC4-07C6-672103B8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1607-ED44-EE56-46A8-2C3BEEE5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5A526-7A0D-D2BD-93AD-D1D76FEA3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3000A-99A5-2D1A-0B08-8D6E514BE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38D61-E301-4937-2454-7A3982D3A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889A5-95B9-3B8E-1FF2-C74AA032F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4A5C2A-CDE7-B028-0233-6377D4E1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3E86C4-70AD-50AC-8718-CFD60E54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95B3F-1BD2-4822-4C7B-2CCF5F50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FA25-7193-C789-1813-71CC0FBB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AA763-89E0-FD5C-E338-8579F2780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877A2-7FA3-05FD-50E3-8F3118BC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D049B-28BE-9128-7252-7E1BA94C0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5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967AA-F3F2-CD2F-597D-DA03FE47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028D6-396E-3992-B393-664DF19D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11395-8C2B-D2F9-F2BF-9D23D6FD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5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DFFFE-E60D-58EF-6B26-F35315B9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38F6F-FF08-5DF9-18BA-78995E364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E0173-F1D0-FEEC-BCCA-818BD3F77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44557-FDA0-BCA3-7E4C-210E0E00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5F6E5-07A1-BED8-0DA2-53EFACAC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D090D-CB2A-32C2-D982-699F2E5C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0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3523-287D-E38B-D729-8985EA04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6AB87-F2FD-52A6-9794-917A9EBB9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069FD-CB6E-BEE1-A155-39234C7A6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AC1C3-8A67-74DE-15E9-3F03B482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263BA-8BEE-33DC-392A-8441812B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3D6E6-44A4-5B09-C43E-7580B157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0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C82188-EC03-9338-21DD-F154918B9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51DED-E851-4571-C5D8-9D3A14E3D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F9BF5-D515-B089-9AC9-4A14762DA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558C9-0DE4-154A-B68C-61BBD4FF0DA8}" type="datetimeFigureOut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22C4E-D510-B257-02B0-423AE009C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1DE50-A30B-0CEE-2244-763718756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1F9B-D4F7-FF4B-A9E3-BB01D6609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8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pngimg.com/download/663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pngimg.com/download/663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3535327"/>
          </a:xfrm>
        </p:spPr>
        <p:txBody>
          <a:bodyPr>
            <a:normAutofit/>
          </a:bodyPr>
          <a:lstStyle/>
          <a:p>
            <a:pPr algn="ctr"/>
            <a:endParaRPr lang="en-US" sz="9600" b="1" dirty="0"/>
          </a:p>
          <a:p>
            <a:pPr algn="ctr"/>
            <a:r>
              <a:rPr lang="en-US" sz="8000" dirty="0">
                <a:latin typeface="Mighty Slab One" pitchFamily="82" charset="77"/>
              </a:rPr>
              <a:t>KIDS MESSAGE</a:t>
            </a:r>
          </a:p>
        </p:txBody>
      </p:sp>
    </p:spTree>
    <p:extLst>
      <p:ext uri="{BB962C8B-B14F-4D97-AF65-F5344CB8AC3E}">
        <p14:creationId xmlns:p14="http://schemas.microsoft.com/office/powerpoint/2010/main" val="271875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025396"/>
          </a:xfrm>
        </p:spPr>
        <p:txBody>
          <a:bodyPr>
            <a:normAutofit fontScale="55000" lnSpcReduction="20000"/>
          </a:bodyPr>
          <a:lstStyle/>
          <a:p>
            <a:endParaRPr lang="en-US" sz="4400" b="1" dirty="0"/>
          </a:p>
          <a:p>
            <a:endParaRPr lang="en-US" sz="4400" b="1" dirty="0"/>
          </a:p>
          <a:p>
            <a:r>
              <a:rPr lang="en-US" sz="7000" b="1" dirty="0"/>
              <a:t>“I am the vine; you are the branches. If you remain in me and I in you, you will bear much fruit; apart from me you can do nothing……If you remain in me and my words remain in you, ask whatever you wish, and it will be done for you.”</a:t>
            </a:r>
          </a:p>
          <a:p>
            <a:r>
              <a:rPr lang="en-US" sz="7000" b="1" dirty="0"/>
              <a:t>									</a:t>
            </a:r>
          </a:p>
          <a:p>
            <a:r>
              <a:rPr lang="en-US" sz="7000" b="1" dirty="0"/>
              <a:t>									John 15:5-7</a:t>
            </a:r>
          </a:p>
          <a:p>
            <a:r>
              <a:rPr lang="en-US" sz="3600" b="1" dirty="0"/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453712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025396"/>
          </a:xfrm>
        </p:spPr>
        <p:txBody>
          <a:bodyPr>
            <a:normAutofit fontScale="55000" lnSpcReduction="20000"/>
          </a:bodyPr>
          <a:lstStyle/>
          <a:p>
            <a:endParaRPr lang="en-US" sz="4400" b="1" dirty="0"/>
          </a:p>
          <a:p>
            <a:endParaRPr lang="en-US" sz="4400" b="1" dirty="0"/>
          </a:p>
          <a:p>
            <a:r>
              <a:rPr lang="en-US" sz="8000" b="1" dirty="0"/>
              <a:t>But they who </a:t>
            </a:r>
            <a:r>
              <a:rPr lang="en-US" sz="8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wait </a:t>
            </a:r>
            <a:r>
              <a:rPr lang="en-US" sz="8000" b="1" dirty="0">
                <a:solidFill>
                  <a:schemeClr val="bg1"/>
                </a:solidFill>
              </a:rPr>
              <a:t>for the Lord shall renew their strength; they shall mount up with wings like eagles; they shall run and not be weary; they shall walk and not faint.</a:t>
            </a:r>
            <a:endParaRPr lang="en-US" sz="8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8000" b="1" dirty="0"/>
              <a:t>									</a:t>
            </a:r>
          </a:p>
          <a:p>
            <a:r>
              <a:rPr lang="en-US" sz="8000" b="1" dirty="0"/>
              <a:t>								Isaiah 40:31</a:t>
            </a:r>
          </a:p>
          <a:p>
            <a:r>
              <a:rPr lang="en-US" sz="3600" b="1" dirty="0"/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44679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025396"/>
          </a:xfrm>
        </p:spPr>
        <p:txBody>
          <a:bodyPr>
            <a:normAutofit fontScale="55000" lnSpcReduction="20000"/>
          </a:bodyPr>
          <a:lstStyle/>
          <a:p>
            <a:endParaRPr lang="en-US" sz="4400" b="1" dirty="0"/>
          </a:p>
          <a:p>
            <a:endParaRPr lang="en-US" sz="4400" b="1" dirty="0"/>
          </a:p>
          <a:p>
            <a:r>
              <a:rPr lang="en-US" sz="8000" b="1" dirty="0"/>
              <a:t>1. What do you need to </a:t>
            </a:r>
            <a:r>
              <a:rPr lang="en-US" sz="8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surrender</a:t>
            </a:r>
            <a:r>
              <a:rPr lang="en-US" sz="8000" b="1" dirty="0"/>
              <a:t>?</a:t>
            </a:r>
          </a:p>
          <a:p>
            <a:endParaRPr lang="en-US" sz="8000" b="1" dirty="0"/>
          </a:p>
          <a:p>
            <a:r>
              <a:rPr lang="en-US" sz="8000" b="1" dirty="0"/>
              <a:t>2. Where do you need to be </a:t>
            </a:r>
            <a:r>
              <a:rPr lang="en-US" sz="8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grateful</a:t>
            </a:r>
            <a:r>
              <a:rPr lang="en-US" sz="8000" b="1" dirty="0"/>
              <a:t>?</a:t>
            </a:r>
          </a:p>
          <a:p>
            <a:endParaRPr lang="en-US" sz="8000" b="1" dirty="0"/>
          </a:p>
          <a:p>
            <a:r>
              <a:rPr lang="en-US" sz="8000" b="1" dirty="0"/>
              <a:t>3. Where do you need to </a:t>
            </a:r>
            <a:r>
              <a:rPr lang="en-US" sz="8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serve others</a:t>
            </a:r>
            <a:r>
              <a:rPr lang="en-US" sz="8000" b="1" dirty="0"/>
              <a:t>?</a:t>
            </a:r>
          </a:p>
          <a:p>
            <a:pPr marL="1371600" indent="-1371600">
              <a:buAutoNum type="arabicPeriod"/>
            </a:pPr>
            <a:endParaRPr lang="en-US" sz="8000" b="1" dirty="0"/>
          </a:p>
          <a:p>
            <a:r>
              <a:rPr lang="en-US" sz="3600" b="1" dirty="0"/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248890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clock&#10;&#10;Description automatically generated with low confidence">
            <a:extLst>
              <a:ext uri="{FF2B5EF4-FFF2-40B4-BE49-F238E27FC236}">
                <a16:creationId xmlns:a16="http://schemas.microsoft.com/office/drawing/2014/main" id="{F98F7E2C-E11C-837A-182A-22B3B2D09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03303" y="0"/>
            <a:ext cx="498539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FC04B-F51E-E02D-C3F3-D1D054910B1A}"/>
              </a:ext>
            </a:extLst>
          </p:cNvPr>
          <p:cNvSpPr txBox="1"/>
          <p:nvPr/>
        </p:nvSpPr>
        <p:spPr>
          <a:xfrm>
            <a:off x="3603303" y="6858000"/>
            <a:ext cx="49853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pngimg.com/download/6639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7233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025396"/>
          </a:xfrm>
        </p:spPr>
        <p:txBody>
          <a:bodyPr>
            <a:normAutofit/>
          </a:bodyPr>
          <a:lstStyle/>
          <a:p>
            <a:endParaRPr lang="en-US" sz="4400" b="1" dirty="0"/>
          </a:p>
          <a:p>
            <a:endParaRPr lang="en-US" sz="4400" b="1" dirty="0"/>
          </a:p>
          <a:p>
            <a:r>
              <a:rPr lang="en-US" sz="4400" b="1" dirty="0"/>
              <a:t>The </a:t>
            </a: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Lord is good</a:t>
            </a:r>
            <a:r>
              <a:rPr lang="en-US" sz="4400" b="1" dirty="0"/>
              <a:t> to those who </a:t>
            </a: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wait</a:t>
            </a:r>
            <a:r>
              <a:rPr lang="en-US" sz="4400" b="1" dirty="0"/>
              <a:t> for him, to the soul who seeks him.</a:t>
            </a:r>
          </a:p>
          <a:p>
            <a:r>
              <a:rPr lang="en-US" sz="4400" b="1" dirty="0"/>
              <a:t>						     Lamentations 3:25  </a:t>
            </a:r>
          </a:p>
        </p:txBody>
      </p:sp>
    </p:spTree>
    <p:extLst>
      <p:ext uri="{BB962C8B-B14F-4D97-AF65-F5344CB8AC3E}">
        <p14:creationId xmlns:p14="http://schemas.microsoft.com/office/powerpoint/2010/main" val="46171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421636"/>
          </a:xfrm>
        </p:spPr>
        <p:txBody>
          <a:bodyPr>
            <a:normAutofit fontScale="85000" lnSpcReduction="20000"/>
          </a:bodyPr>
          <a:lstStyle/>
          <a:p>
            <a:r>
              <a:rPr lang="en-US" sz="5100" b="1" dirty="0"/>
              <a:t>Ecclesiastes 3</a:t>
            </a:r>
            <a:endParaRPr lang="en-US" sz="4400" b="1" dirty="0"/>
          </a:p>
          <a:p>
            <a:endParaRPr lang="en-US" sz="4400" b="1" dirty="0"/>
          </a:p>
          <a:p>
            <a:r>
              <a:rPr lang="en-US" sz="4400" b="1" dirty="0"/>
              <a:t>There is a </a:t>
            </a: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sz="4400" b="1" dirty="0"/>
              <a:t> for everything, and a season for every activity under the heavens:</a:t>
            </a:r>
          </a:p>
          <a:p>
            <a:r>
              <a:rPr lang="en-US" sz="4400" b="1" dirty="0"/>
              <a:t>A time to be born and a time to die,</a:t>
            </a:r>
          </a:p>
          <a:p>
            <a:r>
              <a:rPr lang="en-US" sz="4400" b="1" dirty="0"/>
              <a:t>A time to plant and a time to uproot,</a:t>
            </a:r>
          </a:p>
          <a:p>
            <a:r>
              <a:rPr lang="en-US" sz="4400" b="1" dirty="0"/>
              <a:t>A time to kill and a time to heal</a:t>
            </a:r>
          </a:p>
          <a:p>
            <a:r>
              <a:rPr lang="en-US" sz="4400" b="1" dirty="0"/>
              <a:t>A time to tear down and a time to build</a:t>
            </a:r>
          </a:p>
          <a:p>
            <a:r>
              <a:rPr lang="en-US" sz="4400" b="1" dirty="0"/>
              <a:t>A time to weep and a time to laugh</a:t>
            </a:r>
          </a:p>
          <a:p>
            <a:r>
              <a:rPr lang="en-US" sz="4400" b="1" dirty="0"/>
              <a:t>A time to mourn and a time to dance…………..</a:t>
            </a:r>
          </a:p>
          <a:p>
            <a:endParaRPr lang="en-US" sz="3200" b="1" dirty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3460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clock&#10;&#10;Description automatically generated with low confidence">
            <a:extLst>
              <a:ext uri="{FF2B5EF4-FFF2-40B4-BE49-F238E27FC236}">
                <a16:creationId xmlns:a16="http://schemas.microsoft.com/office/drawing/2014/main" id="{F98F7E2C-E11C-837A-182A-22B3B2D09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03303" y="0"/>
            <a:ext cx="498539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FC04B-F51E-E02D-C3F3-D1D054910B1A}"/>
              </a:ext>
            </a:extLst>
          </p:cNvPr>
          <p:cNvSpPr txBox="1"/>
          <p:nvPr/>
        </p:nvSpPr>
        <p:spPr>
          <a:xfrm>
            <a:off x="3603303" y="6858000"/>
            <a:ext cx="49853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pngimg.com/download/6639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1277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59849"/>
            <a:ext cx="11069298" cy="3535327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pPr algn="ctr"/>
            <a:endParaRPr lang="en-US" sz="6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Mighty Slab One" pitchFamily="82" charset="77"/>
              </a:rPr>
              <a:t>Waiting on the Lord</a:t>
            </a:r>
          </a:p>
          <a:p>
            <a:endParaRPr lang="en-US" sz="32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9062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025396"/>
          </a:xfrm>
        </p:spPr>
        <p:txBody>
          <a:bodyPr>
            <a:normAutofit/>
          </a:bodyPr>
          <a:lstStyle/>
          <a:p>
            <a:endParaRPr lang="en-US" sz="4400" b="1" dirty="0"/>
          </a:p>
          <a:p>
            <a:endParaRPr lang="en-US" sz="4400" b="1" dirty="0"/>
          </a:p>
          <a:p>
            <a:r>
              <a:rPr lang="en-US" sz="4400" b="1" dirty="0"/>
              <a:t>Be still </a:t>
            </a: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(wait) </a:t>
            </a:r>
            <a:r>
              <a:rPr lang="en-US" sz="4400" b="1" dirty="0"/>
              <a:t>and </a:t>
            </a: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know</a:t>
            </a:r>
            <a:r>
              <a:rPr lang="en-US" sz="4400" b="1" dirty="0"/>
              <a:t> that I am God. </a:t>
            </a:r>
          </a:p>
          <a:p>
            <a:r>
              <a:rPr lang="en-US" sz="4400" b="1" dirty="0"/>
              <a:t>																			   Psalms 46:10 </a:t>
            </a:r>
          </a:p>
        </p:txBody>
      </p:sp>
    </p:spTree>
    <p:extLst>
      <p:ext uri="{BB962C8B-B14F-4D97-AF65-F5344CB8AC3E}">
        <p14:creationId xmlns:p14="http://schemas.microsoft.com/office/powerpoint/2010/main" val="266493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025396"/>
          </a:xfrm>
        </p:spPr>
        <p:txBody>
          <a:bodyPr>
            <a:normAutofit fontScale="92500" lnSpcReduction="20000"/>
          </a:bodyPr>
          <a:lstStyle/>
          <a:p>
            <a:endParaRPr lang="en-US" sz="4400" b="1" dirty="0"/>
          </a:p>
          <a:p>
            <a:endParaRPr lang="en-US" sz="4400" b="1" dirty="0"/>
          </a:p>
          <a:p>
            <a:r>
              <a:rPr lang="en-US" sz="4800" b="1" dirty="0"/>
              <a:t>Since ancient times, no one has heard, no ear has perceived, no eye has seen any God besides you, who acts on behalf of those who </a:t>
            </a:r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wait</a:t>
            </a:r>
            <a:r>
              <a:rPr lang="en-US" sz="4800" b="1" dirty="0"/>
              <a:t> for him.</a:t>
            </a:r>
          </a:p>
          <a:p>
            <a:r>
              <a:rPr lang="en-US" sz="4800" b="1" dirty="0"/>
              <a:t>									 Isaiah 64:4</a:t>
            </a:r>
          </a:p>
          <a:p>
            <a:r>
              <a:rPr lang="en-US" sz="3600" b="1" dirty="0"/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202142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D7BC-15EA-18B2-C70B-13FE6E541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351" y="674364"/>
            <a:ext cx="11069298" cy="5025396"/>
          </a:xfrm>
        </p:spPr>
        <p:txBody>
          <a:bodyPr>
            <a:normAutofit/>
          </a:bodyPr>
          <a:lstStyle/>
          <a:p>
            <a:endParaRPr lang="en-US" sz="4400" b="1" dirty="0"/>
          </a:p>
          <a:p>
            <a:endParaRPr lang="en-US" sz="4400" b="1" dirty="0"/>
          </a:p>
          <a:p>
            <a:r>
              <a:rPr lang="en-US" sz="4800" b="1" dirty="0"/>
              <a:t>Commit your way to the Lord; trust in him, and he will act.</a:t>
            </a:r>
          </a:p>
          <a:p>
            <a:r>
              <a:rPr lang="en-US" sz="4800" b="1" dirty="0"/>
              <a:t>								Psalms 37:5</a:t>
            </a:r>
          </a:p>
          <a:p>
            <a:r>
              <a:rPr lang="en-US" sz="3600" b="1" dirty="0"/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220834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1088</Words>
  <Application>Microsoft Macintosh PowerPoint</Application>
  <PresentationFormat>Widescreen</PresentationFormat>
  <Paragraphs>130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Acumin Pro Medium</vt:lpstr>
      <vt:lpstr>Arial</vt:lpstr>
      <vt:lpstr>Calibri</vt:lpstr>
      <vt:lpstr>Calibri Light</vt:lpstr>
      <vt:lpstr>Mighty Slab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Anedra Butler</dc:creator>
  <cp:lastModifiedBy>Anedra Butler</cp:lastModifiedBy>
  <cp:revision>2</cp:revision>
  <dcterms:created xsi:type="dcterms:W3CDTF">2023-03-15T20:08:17Z</dcterms:created>
  <dcterms:modified xsi:type="dcterms:W3CDTF">2023-03-16T16:20:03Z</dcterms:modified>
</cp:coreProperties>
</file>