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5" r:id="rId1"/>
  </p:sldMasterIdLst>
  <p:sldIdLst>
    <p:sldId id="256" r:id="rId2"/>
    <p:sldId id="258" r:id="rId3"/>
    <p:sldId id="259" r:id="rId4"/>
    <p:sldId id="260" r:id="rId5"/>
    <p:sldId id="261" r:id="rId6"/>
    <p:sldId id="257" r:id="rId7"/>
    <p:sldId id="264" r:id="rId8"/>
    <p:sldId id="272" r:id="rId9"/>
    <p:sldId id="262" r:id="rId10"/>
    <p:sldId id="263" r:id="rId11"/>
    <p:sldId id="265" r:id="rId12"/>
    <p:sldId id="273" r:id="rId13"/>
    <p:sldId id="266" r:id="rId14"/>
    <p:sldId id="274" r:id="rId15"/>
    <p:sldId id="267" r:id="rId16"/>
    <p:sldId id="275" r:id="rId17"/>
    <p:sldId id="268" r:id="rId18"/>
    <p:sldId id="269" r:id="rId19"/>
    <p:sldId id="270" r:id="rId20"/>
    <p:sldId id="271"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6393BBA-03C9-4E4C-9D4D-B0649658DA8C}" v="1" dt="2023-01-29T00:22:59.67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2" d="100"/>
          <a:sy n="62" d="100"/>
        </p:scale>
        <p:origin x="804"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6/11/relationships/changesInfo" Target="changesInfos/changesInfo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28" Type="http://schemas.openxmlformats.org/officeDocument/2006/relationships/customXml" Target="../customXml/item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 Id="rId27" Type="http://schemas.microsoft.com/office/2015/10/relationships/revisionInfo" Target="revisionInfo.xml"/><Relationship Id="rId30"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dgar Ruiz-Sanchez" userId="5d1f4630-6d14-4dab-9c83-8cbbc481f46c" providerId="ADAL" clId="{76393BBA-03C9-4E4C-9D4D-B0649658DA8C}"/>
    <pc:docChg chg="undo custSel addSld delSld modSld sldOrd">
      <pc:chgData name="Edgar Ruiz-Sanchez" userId="5d1f4630-6d14-4dab-9c83-8cbbc481f46c" providerId="ADAL" clId="{76393BBA-03C9-4E4C-9D4D-B0649658DA8C}" dt="2023-01-29T01:34:19.366" v="1206"/>
      <pc:docMkLst>
        <pc:docMk/>
      </pc:docMkLst>
      <pc:sldChg chg="ord">
        <pc:chgData name="Edgar Ruiz-Sanchez" userId="5d1f4630-6d14-4dab-9c83-8cbbc481f46c" providerId="ADAL" clId="{76393BBA-03C9-4E4C-9D4D-B0649658DA8C}" dt="2023-01-29T00:27:28.822" v="1014"/>
        <pc:sldMkLst>
          <pc:docMk/>
          <pc:sldMk cId="411204564" sldId="257"/>
        </pc:sldMkLst>
      </pc:sldChg>
      <pc:sldChg chg="modSp add mod">
        <pc:chgData name="Edgar Ruiz-Sanchez" userId="5d1f4630-6d14-4dab-9c83-8cbbc481f46c" providerId="ADAL" clId="{76393BBA-03C9-4E4C-9D4D-B0649658DA8C}" dt="2023-01-29T00:11:34.746" v="100" actId="1076"/>
        <pc:sldMkLst>
          <pc:docMk/>
          <pc:sldMk cId="2978156698" sldId="262"/>
        </pc:sldMkLst>
        <pc:spChg chg="mod">
          <ac:chgData name="Edgar Ruiz-Sanchez" userId="5d1f4630-6d14-4dab-9c83-8cbbc481f46c" providerId="ADAL" clId="{76393BBA-03C9-4E4C-9D4D-B0649658DA8C}" dt="2023-01-29T00:10:48.371" v="12" actId="20577"/>
          <ac:spMkLst>
            <pc:docMk/>
            <pc:sldMk cId="2978156698" sldId="262"/>
            <ac:spMk id="2" creationId="{D6284FC3-B180-7A04-A892-726AEEAFB414}"/>
          </ac:spMkLst>
        </pc:spChg>
        <pc:spChg chg="mod">
          <ac:chgData name="Edgar Ruiz-Sanchez" userId="5d1f4630-6d14-4dab-9c83-8cbbc481f46c" providerId="ADAL" clId="{76393BBA-03C9-4E4C-9D4D-B0649658DA8C}" dt="2023-01-29T00:11:34.746" v="100" actId="1076"/>
          <ac:spMkLst>
            <pc:docMk/>
            <pc:sldMk cId="2978156698" sldId="262"/>
            <ac:spMk id="3" creationId="{BC5B9E34-9BBC-AACC-6B8B-3FEFFB116941}"/>
          </ac:spMkLst>
        </pc:spChg>
      </pc:sldChg>
      <pc:sldChg chg="modSp add mod ord">
        <pc:chgData name="Edgar Ruiz-Sanchez" userId="5d1f4630-6d14-4dab-9c83-8cbbc481f46c" providerId="ADAL" clId="{76393BBA-03C9-4E4C-9D4D-B0649658DA8C}" dt="2023-01-29T00:13:06.268" v="151" actId="1076"/>
        <pc:sldMkLst>
          <pc:docMk/>
          <pc:sldMk cId="2386001647" sldId="263"/>
        </pc:sldMkLst>
        <pc:spChg chg="mod">
          <ac:chgData name="Edgar Ruiz-Sanchez" userId="5d1f4630-6d14-4dab-9c83-8cbbc481f46c" providerId="ADAL" clId="{76393BBA-03C9-4E4C-9D4D-B0649658DA8C}" dt="2023-01-29T00:13:03.103" v="150" actId="1076"/>
          <ac:spMkLst>
            <pc:docMk/>
            <pc:sldMk cId="2386001647" sldId="263"/>
            <ac:spMk id="2" creationId="{D6284FC3-B180-7A04-A892-726AEEAFB414}"/>
          </ac:spMkLst>
        </pc:spChg>
        <pc:spChg chg="mod">
          <ac:chgData name="Edgar Ruiz-Sanchez" userId="5d1f4630-6d14-4dab-9c83-8cbbc481f46c" providerId="ADAL" clId="{76393BBA-03C9-4E4C-9D4D-B0649658DA8C}" dt="2023-01-29T00:13:06.268" v="151" actId="1076"/>
          <ac:spMkLst>
            <pc:docMk/>
            <pc:sldMk cId="2386001647" sldId="263"/>
            <ac:spMk id="3" creationId="{BC5B9E34-9BBC-AACC-6B8B-3FEFFB116941}"/>
          </ac:spMkLst>
        </pc:spChg>
      </pc:sldChg>
      <pc:sldChg chg="modSp add mod ord">
        <pc:chgData name="Edgar Ruiz-Sanchez" userId="5d1f4630-6d14-4dab-9c83-8cbbc481f46c" providerId="ADAL" clId="{76393BBA-03C9-4E4C-9D4D-B0649658DA8C}" dt="2023-01-29T01:29:00.375" v="1060" actId="115"/>
        <pc:sldMkLst>
          <pc:docMk/>
          <pc:sldMk cId="2067095084" sldId="264"/>
        </pc:sldMkLst>
        <pc:spChg chg="mod">
          <ac:chgData name="Edgar Ruiz-Sanchez" userId="5d1f4630-6d14-4dab-9c83-8cbbc481f46c" providerId="ADAL" clId="{76393BBA-03C9-4E4C-9D4D-B0649658DA8C}" dt="2023-01-29T01:29:00.375" v="1060" actId="115"/>
          <ac:spMkLst>
            <pc:docMk/>
            <pc:sldMk cId="2067095084" sldId="264"/>
            <ac:spMk id="2" creationId="{68F49C2C-47D2-88FF-5F29-3B28EA78AD93}"/>
          </ac:spMkLst>
        </pc:spChg>
      </pc:sldChg>
      <pc:sldChg chg="modSp add mod ord">
        <pc:chgData name="Edgar Ruiz-Sanchez" userId="5d1f4630-6d14-4dab-9c83-8cbbc481f46c" providerId="ADAL" clId="{76393BBA-03C9-4E4C-9D4D-B0649658DA8C}" dt="2023-01-29T00:15:32.522" v="358" actId="1076"/>
        <pc:sldMkLst>
          <pc:docMk/>
          <pc:sldMk cId="1347421463" sldId="265"/>
        </pc:sldMkLst>
        <pc:spChg chg="mod">
          <ac:chgData name="Edgar Ruiz-Sanchez" userId="5d1f4630-6d14-4dab-9c83-8cbbc481f46c" providerId="ADAL" clId="{76393BBA-03C9-4E4C-9D4D-B0649658DA8C}" dt="2023-01-29T00:14:56.665" v="258" actId="20577"/>
          <ac:spMkLst>
            <pc:docMk/>
            <pc:sldMk cId="1347421463" sldId="265"/>
            <ac:spMk id="2" creationId="{D6284FC3-B180-7A04-A892-726AEEAFB414}"/>
          </ac:spMkLst>
        </pc:spChg>
        <pc:spChg chg="mod">
          <ac:chgData name="Edgar Ruiz-Sanchez" userId="5d1f4630-6d14-4dab-9c83-8cbbc481f46c" providerId="ADAL" clId="{76393BBA-03C9-4E4C-9D4D-B0649658DA8C}" dt="2023-01-29T00:15:32.522" v="358" actId="1076"/>
          <ac:spMkLst>
            <pc:docMk/>
            <pc:sldMk cId="1347421463" sldId="265"/>
            <ac:spMk id="3" creationId="{BC5B9E34-9BBC-AACC-6B8B-3FEFFB116941}"/>
          </ac:spMkLst>
        </pc:spChg>
      </pc:sldChg>
      <pc:sldChg chg="modSp add mod ord">
        <pc:chgData name="Edgar Ruiz-Sanchez" userId="5d1f4630-6d14-4dab-9c83-8cbbc481f46c" providerId="ADAL" clId="{76393BBA-03C9-4E4C-9D4D-B0649658DA8C}" dt="2023-01-29T01:33:26.859" v="1203" actId="20577"/>
        <pc:sldMkLst>
          <pc:docMk/>
          <pc:sldMk cId="799693474" sldId="266"/>
        </pc:sldMkLst>
        <pc:spChg chg="mod">
          <ac:chgData name="Edgar Ruiz-Sanchez" userId="5d1f4630-6d14-4dab-9c83-8cbbc481f46c" providerId="ADAL" clId="{76393BBA-03C9-4E4C-9D4D-B0649658DA8C}" dt="2023-01-29T01:33:26.859" v="1203" actId="20577"/>
          <ac:spMkLst>
            <pc:docMk/>
            <pc:sldMk cId="799693474" sldId="266"/>
            <ac:spMk id="2" creationId="{68F49C2C-47D2-88FF-5F29-3B28EA78AD93}"/>
          </ac:spMkLst>
        </pc:spChg>
      </pc:sldChg>
      <pc:sldChg chg="modSp add mod ord">
        <pc:chgData name="Edgar Ruiz-Sanchez" userId="5d1f4630-6d14-4dab-9c83-8cbbc481f46c" providerId="ADAL" clId="{76393BBA-03C9-4E4C-9D4D-B0649658DA8C}" dt="2023-01-29T00:17:57.112" v="563" actId="1076"/>
        <pc:sldMkLst>
          <pc:docMk/>
          <pc:sldMk cId="2342848684" sldId="267"/>
        </pc:sldMkLst>
        <pc:spChg chg="mod">
          <ac:chgData name="Edgar Ruiz-Sanchez" userId="5d1f4630-6d14-4dab-9c83-8cbbc481f46c" providerId="ADAL" clId="{76393BBA-03C9-4E4C-9D4D-B0649658DA8C}" dt="2023-01-29T00:17:09.860" v="418" actId="20577"/>
          <ac:spMkLst>
            <pc:docMk/>
            <pc:sldMk cId="2342848684" sldId="267"/>
            <ac:spMk id="2" creationId="{D6284FC3-B180-7A04-A892-726AEEAFB414}"/>
          </ac:spMkLst>
        </pc:spChg>
        <pc:spChg chg="mod">
          <ac:chgData name="Edgar Ruiz-Sanchez" userId="5d1f4630-6d14-4dab-9c83-8cbbc481f46c" providerId="ADAL" clId="{76393BBA-03C9-4E4C-9D4D-B0649658DA8C}" dt="2023-01-29T00:17:57.112" v="563" actId="1076"/>
          <ac:spMkLst>
            <pc:docMk/>
            <pc:sldMk cId="2342848684" sldId="267"/>
            <ac:spMk id="3" creationId="{BC5B9E34-9BBC-AACC-6B8B-3FEFFB116941}"/>
          </ac:spMkLst>
        </pc:spChg>
      </pc:sldChg>
      <pc:sldChg chg="modSp add mod">
        <pc:chgData name="Edgar Ruiz-Sanchez" userId="5d1f4630-6d14-4dab-9c83-8cbbc481f46c" providerId="ADAL" clId="{76393BBA-03C9-4E4C-9D4D-B0649658DA8C}" dt="2023-01-29T00:19:32.886" v="704" actId="1076"/>
        <pc:sldMkLst>
          <pc:docMk/>
          <pc:sldMk cId="1379570980" sldId="268"/>
        </pc:sldMkLst>
        <pc:spChg chg="mod">
          <ac:chgData name="Edgar Ruiz-Sanchez" userId="5d1f4630-6d14-4dab-9c83-8cbbc481f46c" providerId="ADAL" clId="{76393BBA-03C9-4E4C-9D4D-B0649658DA8C}" dt="2023-01-29T00:18:26.097" v="582" actId="20577"/>
          <ac:spMkLst>
            <pc:docMk/>
            <pc:sldMk cId="1379570980" sldId="268"/>
            <ac:spMk id="2" creationId="{D6284FC3-B180-7A04-A892-726AEEAFB414}"/>
          </ac:spMkLst>
        </pc:spChg>
        <pc:spChg chg="mod">
          <ac:chgData name="Edgar Ruiz-Sanchez" userId="5d1f4630-6d14-4dab-9c83-8cbbc481f46c" providerId="ADAL" clId="{76393BBA-03C9-4E4C-9D4D-B0649658DA8C}" dt="2023-01-29T00:19:32.886" v="704" actId="1076"/>
          <ac:spMkLst>
            <pc:docMk/>
            <pc:sldMk cId="1379570980" sldId="268"/>
            <ac:spMk id="3" creationId="{BC5B9E34-9BBC-AACC-6B8B-3FEFFB116941}"/>
          </ac:spMkLst>
        </pc:spChg>
      </pc:sldChg>
      <pc:sldChg chg="modSp add mod ord">
        <pc:chgData name="Edgar Ruiz-Sanchez" userId="5d1f4630-6d14-4dab-9c83-8cbbc481f46c" providerId="ADAL" clId="{76393BBA-03C9-4E4C-9D4D-B0649658DA8C}" dt="2023-01-29T00:20:01.285" v="730" actId="20577"/>
        <pc:sldMkLst>
          <pc:docMk/>
          <pc:sldMk cId="1167303494" sldId="269"/>
        </pc:sldMkLst>
        <pc:spChg chg="mod">
          <ac:chgData name="Edgar Ruiz-Sanchez" userId="5d1f4630-6d14-4dab-9c83-8cbbc481f46c" providerId="ADAL" clId="{76393BBA-03C9-4E4C-9D4D-B0649658DA8C}" dt="2023-01-29T00:20:01.285" v="730" actId="20577"/>
          <ac:spMkLst>
            <pc:docMk/>
            <pc:sldMk cId="1167303494" sldId="269"/>
            <ac:spMk id="2" creationId="{68F49C2C-47D2-88FF-5F29-3B28EA78AD93}"/>
          </ac:spMkLst>
        </pc:spChg>
      </pc:sldChg>
      <pc:sldChg chg="modSp add mod">
        <pc:chgData name="Edgar Ruiz-Sanchez" userId="5d1f4630-6d14-4dab-9c83-8cbbc481f46c" providerId="ADAL" clId="{76393BBA-03C9-4E4C-9D4D-B0649658DA8C}" dt="2023-01-29T00:21:14.859" v="803" actId="404"/>
        <pc:sldMkLst>
          <pc:docMk/>
          <pc:sldMk cId="943515281" sldId="270"/>
        </pc:sldMkLst>
        <pc:spChg chg="mod">
          <ac:chgData name="Edgar Ruiz-Sanchez" userId="5d1f4630-6d14-4dab-9c83-8cbbc481f46c" providerId="ADAL" clId="{76393BBA-03C9-4E4C-9D4D-B0649658DA8C}" dt="2023-01-29T00:21:14.859" v="803" actId="404"/>
          <ac:spMkLst>
            <pc:docMk/>
            <pc:sldMk cId="943515281" sldId="270"/>
            <ac:spMk id="2" creationId="{68F49C2C-47D2-88FF-5F29-3B28EA78AD93}"/>
          </ac:spMkLst>
        </pc:spChg>
      </pc:sldChg>
      <pc:sldChg chg="addSp delSp modSp add del mod">
        <pc:chgData name="Edgar Ruiz-Sanchez" userId="5d1f4630-6d14-4dab-9c83-8cbbc481f46c" providerId="ADAL" clId="{76393BBA-03C9-4E4C-9D4D-B0649658DA8C}" dt="2023-01-29T00:24:31.007" v="906" actId="2696"/>
        <pc:sldMkLst>
          <pc:docMk/>
          <pc:sldMk cId="3838427809" sldId="271"/>
        </pc:sldMkLst>
        <pc:spChg chg="mod">
          <ac:chgData name="Edgar Ruiz-Sanchez" userId="5d1f4630-6d14-4dab-9c83-8cbbc481f46c" providerId="ADAL" clId="{76393BBA-03C9-4E4C-9D4D-B0649658DA8C}" dt="2023-01-29T00:22:45.901" v="843" actId="14100"/>
          <ac:spMkLst>
            <pc:docMk/>
            <pc:sldMk cId="3838427809" sldId="271"/>
            <ac:spMk id="2" creationId="{68F49C2C-47D2-88FF-5F29-3B28EA78AD93}"/>
          </ac:spMkLst>
        </pc:spChg>
        <pc:spChg chg="add del mod">
          <ac:chgData name="Edgar Ruiz-Sanchez" userId="5d1f4630-6d14-4dab-9c83-8cbbc481f46c" providerId="ADAL" clId="{76393BBA-03C9-4E4C-9D4D-B0649658DA8C}" dt="2023-01-29T00:24:30.144" v="905"/>
          <ac:spMkLst>
            <pc:docMk/>
            <pc:sldMk cId="3838427809" sldId="271"/>
            <ac:spMk id="3" creationId="{AF12114B-890D-7F94-1D33-A1DE75C91593}"/>
          </ac:spMkLst>
        </pc:spChg>
      </pc:sldChg>
      <pc:sldChg chg="modSp add mod ord">
        <pc:chgData name="Edgar Ruiz-Sanchez" userId="5d1f4630-6d14-4dab-9c83-8cbbc481f46c" providerId="ADAL" clId="{76393BBA-03C9-4E4C-9D4D-B0649658DA8C}" dt="2023-01-29T00:25:46.564" v="1012" actId="403"/>
        <pc:sldMkLst>
          <pc:docMk/>
          <pc:sldMk cId="4076259590" sldId="271"/>
        </pc:sldMkLst>
        <pc:spChg chg="mod">
          <ac:chgData name="Edgar Ruiz-Sanchez" userId="5d1f4630-6d14-4dab-9c83-8cbbc481f46c" providerId="ADAL" clId="{76393BBA-03C9-4E4C-9D4D-B0649658DA8C}" dt="2023-01-29T00:25:46.564" v="1012" actId="403"/>
          <ac:spMkLst>
            <pc:docMk/>
            <pc:sldMk cId="4076259590" sldId="271"/>
            <ac:spMk id="2" creationId="{D6284FC3-B180-7A04-A892-726AEEAFB414}"/>
          </ac:spMkLst>
        </pc:spChg>
        <pc:spChg chg="mod">
          <ac:chgData name="Edgar Ruiz-Sanchez" userId="5d1f4630-6d14-4dab-9c83-8cbbc481f46c" providerId="ADAL" clId="{76393BBA-03C9-4E4C-9D4D-B0649658DA8C}" dt="2023-01-29T00:25:43.378" v="1011" actId="403"/>
          <ac:spMkLst>
            <pc:docMk/>
            <pc:sldMk cId="4076259590" sldId="271"/>
            <ac:spMk id="3" creationId="{BC5B9E34-9BBC-AACC-6B8B-3FEFFB116941}"/>
          </ac:spMkLst>
        </pc:spChg>
      </pc:sldChg>
      <pc:sldChg chg="add">
        <pc:chgData name="Edgar Ruiz-Sanchez" userId="5d1f4630-6d14-4dab-9c83-8cbbc481f46c" providerId="ADAL" clId="{76393BBA-03C9-4E4C-9D4D-B0649658DA8C}" dt="2023-01-29T01:28:26.254" v="1015" actId="2890"/>
        <pc:sldMkLst>
          <pc:docMk/>
          <pc:sldMk cId="1759787883" sldId="272"/>
        </pc:sldMkLst>
      </pc:sldChg>
      <pc:sldChg chg="add ord">
        <pc:chgData name="Edgar Ruiz-Sanchez" userId="5d1f4630-6d14-4dab-9c83-8cbbc481f46c" providerId="ADAL" clId="{76393BBA-03C9-4E4C-9D4D-B0649658DA8C}" dt="2023-01-29T01:31:43.269" v="1063"/>
        <pc:sldMkLst>
          <pc:docMk/>
          <pc:sldMk cId="2155675503" sldId="273"/>
        </pc:sldMkLst>
      </pc:sldChg>
      <pc:sldChg chg="add">
        <pc:chgData name="Edgar Ruiz-Sanchez" userId="5d1f4630-6d14-4dab-9c83-8cbbc481f46c" providerId="ADAL" clId="{76393BBA-03C9-4E4C-9D4D-B0649658DA8C}" dt="2023-01-29T01:32:25.880" v="1064" actId="2890"/>
        <pc:sldMkLst>
          <pc:docMk/>
          <pc:sldMk cId="2249987810" sldId="274"/>
        </pc:sldMkLst>
      </pc:sldChg>
      <pc:sldChg chg="add ord">
        <pc:chgData name="Edgar Ruiz-Sanchez" userId="5d1f4630-6d14-4dab-9c83-8cbbc481f46c" providerId="ADAL" clId="{76393BBA-03C9-4E4C-9D4D-B0649658DA8C}" dt="2023-01-29T01:34:19.366" v="1206"/>
        <pc:sldMkLst>
          <pc:docMk/>
          <pc:sldMk cId="990998594" sldId="275"/>
        </pc:sldMkLst>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82705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A2C4FF3-D0EE-B055-E5D6-5C5D8BCEF71F}"/>
              </a:ext>
            </a:extLst>
          </p:cNvPr>
          <p:cNvPicPr>
            <a:picLocks noChangeAspect="1"/>
          </p:cNvPicPr>
          <p:nvPr/>
        </p:nvPicPr>
        <p:blipFill>
          <a:blip r:embed="rId2"/>
          <a:stretch>
            <a:fillRect/>
          </a:stretch>
        </p:blipFill>
        <p:spPr>
          <a:xfrm>
            <a:off x="0" y="0"/>
            <a:ext cx="12192000" cy="6858000"/>
          </a:xfrm>
          <a:prstGeom prst="rect">
            <a:avLst/>
          </a:prstGeom>
        </p:spPr>
      </p:pic>
      <p:sp>
        <p:nvSpPr>
          <p:cNvPr id="13" name="Text Placeholder 12">
            <a:extLst>
              <a:ext uri="{FF2B5EF4-FFF2-40B4-BE49-F238E27FC236}">
                <a16:creationId xmlns:a16="http://schemas.microsoft.com/office/drawing/2014/main" id="{7392D4E6-B911-B998-F416-4AA9FC02CDC9}"/>
              </a:ext>
            </a:extLst>
          </p:cNvPr>
          <p:cNvSpPr>
            <a:spLocks noGrp="1"/>
          </p:cNvSpPr>
          <p:nvPr>
            <p:ph type="body" sz="quarter" idx="10" hasCustomPrompt="1"/>
          </p:nvPr>
        </p:nvSpPr>
        <p:spPr>
          <a:xfrm>
            <a:off x="2686843" y="1620562"/>
            <a:ext cx="6818313" cy="3011487"/>
          </a:xfrm>
          <a:prstGeom prst="rect">
            <a:avLst/>
          </a:prstGeom>
        </p:spPr>
        <p:txBody>
          <a:bodyPr anchor="ctr"/>
          <a:lstStyle>
            <a:lvl1pPr marL="0" indent="0" algn="ctr">
              <a:buNone/>
              <a:defRPr sz="9600" b="1" i="0" spc="300">
                <a:solidFill>
                  <a:srgbClr val="EAE3D8"/>
                </a:solidFill>
                <a:latin typeface="FSP DEMO - Vanguard CF Heavy" pitchFamily="2" charset="77"/>
              </a:defRPr>
            </a:lvl1pPr>
          </a:lstStyle>
          <a:p>
            <a:pPr lvl="0"/>
            <a:r>
              <a:rPr lang="en-US" dirty="0"/>
              <a:t>MAIN</a:t>
            </a:r>
          </a:p>
          <a:p>
            <a:pPr lvl="0"/>
            <a:r>
              <a:rPr lang="en-US" dirty="0"/>
              <a:t>POINT</a:t>
            </a:r>
          </a:p>
        </p:txBody>
      </p:sp>
    </p:spTree>
    <p:extLst>
      <p:ext uri="{BB962C8B-B14F-4D97-AF65-F5344CB8AC3E}">
        <p14:creationId xmlns:p14="http://schemas.microsoft.com/office/powerpoint/2010/main" val="40056908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FCC1D8F-B3F8-BF04-EFED-C077034730D2}"/>
              </a:ext>
            </a:extLst>
          </p:cNvPr>
          <p:cNvPicPr>
            <a:picLocks noChangeAspect="1"/>
          </p:cNvPicPr>
          <p:nvPr/>
        </p:nvPicPr>
        <p:blipFill>
          <a:blip r:embed="rId2"/>
          <a:stretch>
            <a:fillRect/>
          </a:stretch>
        </p:blipFill>
        <p:spPr>
          <a:xfrm>
            <a:off x="0" y="0"/>
            <a:ext cx="12192000" cy="6858000"/>
          </a:xfrm>
          <a:prstGeom prst="rect">
            <a:avLst/>
          </a:prstGeom>
        </p:spPr>
      </p:pic>
      <p:sp>
        <p:nvSpPr>
          <p:cNvPr id="12" name="Text Placeholder 11">
            <a:extLst>
              <a:ext uri="{FF2B5EF4-FFF2-40B4-BE49-F238E27FC236}">
                <a16:creationId xmlns:a16="http://schemas.microsoft.com/office/drawing/2014/main" id="{15BFF45B-D9EE-904C-81A0-6FC49E91506B}"/>
              </a:ext>
            </a:extLst>
          </p:cNvPr>
          <p:cNvSpPr>
            <a:spLocks noGrp="1"/>
          </p:cNvSpPr>
          <p:nvPr>
            <p:ph type="body" sz="quarter" idx="10" hasCustomPrompt="1"/>
          </p:nvPr>
        </p:nvSpPr>
        <p:spPr>
          <a:xfrm>
            <a:off x="565150" y="1222656"/>
            <a:ext cx="10904538" cy="954087"/>
          </a:xfrm>
          <a:prstGeom prst="rect">
            <a:avLst/>
          </a:prstGeom>
        </p:spPr>
        <p:txBody>
          <a:bodyPr anchor="ctr"/>
          <a:lstStyle>
            <a:lvl1pPr marL="0" indent="0" algn="ctr">
              <a:buNone/>
              <a:defRPr sz="5400" b="1" i="0" u="none" spc="300">
                <a:solidFill>
                  <a:srgbClr val="EAE3D8"/>
                </a:solidFill>
                <a:latin typeface="FSP DEMO - Vanguard CF Heavy" pitchFamily="2" charset="77"/>
              </a:defRPr>
            </a:lvl1pPr>
          </a:lstStyle>
          <a:p>
            <a:pPr lvl="0"/>
            <a:r>
              <a:rPr lang="en-US" dirty="0"/>
              <a:t>SCRIPTURE REFERANCE</a:t>
            </a:r>
          </a:p>
        </p:txBody>
      </p:sp>
      <p:sp>
        <p:nvSpPr>
          <p:cNvPr id="14" name="Text Placeholder 13">
            <a:extLst>
              <a:ext uri="{FF2B5EF4-FFF2-40B4-BE49-F238E27FC236}">
                <a16:creationId xmlns:a16="http://schemas.microsoft.com/office/drawing/2014/main" id="{54A5E55F-F335-7364-7DD7-56ACB303190A}"/>
              </a:ext>
            </a:extLst>
          </p:cNvPr>
          <p:cNvSpPr>
            <a:spLocks noGrp="1"/>
          </p:cNvSpPr>
          <p:nvPr>
            <p:ph type="body" sz="quarter" idx="11"/>
          </p:nvPr>
        </p:nvSpPr>
        <p:spPr>
          <a:xfrm>
            <a:off x="565150" y="2384706"/>
            <a:ext cx="10904538" cy="3535327"/>
          </a:xfrm>
          <a:prstGeom prst="rect">
            <a:avLst/>
          </a:prstGeom>
        </p:spPr>
        <p:txBody>
          <a:bodyPr/>
          <a:lstStyle>
            <a:lvl1pPr marL="0" indent="0">
              <a:buNone/>
              <a:defRPr b="0" i="1">
                <a:solidFill>
                  <a:srgbClr val="EAE3D8"/>
                </a:solidFill>
                <a:latin typeface="GOTHAM-BOOKITALIC" panose="02000504050000020004" pitchFamily="2" charset="0"/>
              </a:defRPr>
            </a:lvl1pPr>
            <a:lvl2pPr marL="457200" indent="0">
              <a:buNone/>
              <a:defRPr b="0" i="1">
                <a:solidFill>
                  <a:srgbClr val="EAE3D8"/>
                </a:solidFill>
                <a:latin typeface="GOTHAM-BOOKITALIC" panose="02000504050000020004" pitchFamily="2" charset="0"/>
              </a:defRPr>
            </a:lvl2pPr>
            <a:lvl3pPr marL="914400" indent="0">
              <a:buNone/>
              <a:defRPr b="0" i="1">
                <a:solidFill>
                  <a:srgbClr val="EAE3D8"/>
                </a:solidFill>
                <a:latin typeface="GOTHAM-BOOKITALIC" panose="02000504050000020004" pitchFamily="2" charset="0"/>
              </a:defRPr>
            </a:lvl3pPr>
            <a:lvl4pPr marL="1371600" indent="0">
              <a:buNone/>
              <a:defRPr b="0" i="1">
                <a:solidFill>
                  <a:srgbClr val="EAE3D8"/>
                </a:solidFill>
                <a:latin typeface="GOTHAM-BOOKITALIC" panose="02000504050000020004" pitchFamily="2" charset="0"/>
              </a:defRPr>
            </a:lvl4pPr>
            <a:lvl5pPr marL="1828800" indent="0">
              <a:buNone/>
              <a:defRPr b="0" i="1">
                <a:solidFill>
                  <a:srgbClr val="EAE3D8"/>
                </a:solidFill>
                <a:latin typeface="GOTHAM-BOOKITALIC" panose="02000504050000020004"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5586782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872E289-6AA3-B15A-3656-50B90438507F}"/>
              </a:ext>
            </a:extLst>
          </p:cNvPr>
          <p:cNvPicPr>
            <a:picLocks noChangeAspect="1"/>
          </p:cNvPicPr>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3046320778"/>
      </p:ext>
    </p:extLst>
  </p:cSld>
  <p:clrMap bg1="lt1" tx1="dk1" bg2="lt2" tx2="dk2" accent1="accent1" accent2="accent2" accent3="accent3" accent4="accent4" accent5="accent5" accent6="accent6" hlink="hlink" folHlink="folHlink"/>
  <p:sldLayoutIdLst>
    <p:sldLayoutId id="2147483658" r:id="rId1"/>
    <p:sldLayoutId id="2147483656" r:id="rId2"/>
    <p:sldLayoutId id="2147483657"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5921480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6284FC3-B180-7A04-A892-726AEEAFB414}"/>
              </a:ext>
            </a:extLst>
          </p:cNvPr>
          <p:cNvSpPr>
            <a:spLocks noGrp="1"/>
          </p:cNvSpPr>
          <p:nvPr>
            <p:ph type="body" sz="quarter" idx="10"/>
          </p:nvPr>
        </p:nvSpPr>
        <p:spPr>
          <a:xfrm>
            <a:off x="565150" y="380175"/>
            <a:ext cx="10904538" cy="954087"/>
          </a:xfrm>
        </p:spPr>
        <p:txBody>
          <a:bodyPr/>
          <a:lstStyle/>
          <a:p>
            <a:r>
              <a:rPr lang="en-US" dirty="0"/>
              <a:t>2 Samuel 5:1-4</a:t>
            </a:r>
          </a:p>
        </p:txBody>
      </p:sp>
      <p:sp>
        <p:nvSpPr>
          <p:cNvPr id="3" name="Text Placeholder 2">
            <a:extLst>
              <a:ext uri="{FF2B5EF4-FFF2-40B4-BE49-F238E27FC236}">
                <a16:creationId xmlns:a16="http://schemas.microsoft.com/office/drawing/2014/main" id="{BC5B9E34-9BBC-AACC-6B8B-3FEFFB116941}"/>
              </a:ext>
            </a:extLst>
          </p:cNvPr>
          <p:cNvSpPr>
            <a:spLocks noGrp="1"/>
          </p:cNvSpPr>
          <p:nvPr>
            <p:ph type="body" sz="quarter" idx="11"/>
          </p:nvPr>
        </p:nvSpPr>
        <p:spPr>
          <a:xfrm>
            <a:off x="565150" y="1334262"/>
            <a:ext cx="10904538" cy="4391069"/>
          </a:xfrm>
        </p:spPr>
        <p:txBody>
          <a:bodyPr/>
          <a:lstStyle/>
          <a:p>
            <a:r>
              <a:rPr lang="en-US" sz="3600" dirty="0"/>
              <a:t>Then all the tribes of Israel came to David at Hebron and said, “Behold, we are your bone and your flesh. </a:t>
            </a:r>
            <a:r>
              <a:rPr lang="en-US" sz="3600" baseline="30000" dirty="0"/>
              <a:t>2</a:t>
            </a:r>
            <a:r>
              <a:rPr lang="en-US" sz="3600" dirty="0"/>
              <a:t> Previously, when Saul was king over us, you were the one who led Israel out and in. And the Lord said to you, ‘You will shepherd My people Israel, and you will be a ruler over Israel.’” </a:t>
            </a:r>
            <a:r>
              <a:rPr lang="en-US" sz="3600" baseline="30000" dirty="0"/>
              <a:t>3</a:t>
            </a:r>
            <a:r>
              <a:rPr lang="en-US" sz="3600" dirty="0"/>
              <a:t> So all the elders of Israel came to the king at Hebron, and King David made a covenant with them before the Lord at Hebron; then they anointed David king over Israel. </a:t>
            </a:r>
            <a:r>
              <a:rPr lang="en-US" sz="3600" baseline="30000" dirty="0"/>
              <a:t>4</a:t>
            </a:r>
            <a:r>
              <a:rPr lang="en-US" sz="3600" dirty="0"/>
              <a:t> David was thirty years old when he became king, and he reigned forty years.</a:t>
            </a:r>
          </a:p>
        </p:txBody>
      </p:sp>
    </p:spTree>
    <p:extLst>
      <p:ext uri="{BB962C8B-B14F-4D97-AF65-F5344CB8AC3E}">
        <p14:creationId xmlns:p14="http://schemas.microsoft.com/office/powerpoint/2010/main" val="23860016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6284FC3-B180-7A04-A892-726AEEAFB414}"/>
              </a:ext>
            </a:extLst>
          </p:cNvPr>
          <p:cNvSpPr>
            <a:spLocks noGrp="1"/>
          </p:cNvSpPr>
          <p:nvPr>
            <p:ph type="body" sz="quarter" idx="10"/>
          </p:nvPr>
        </p:nvSpPr>
        <p:spPr>
          <a:xfrm>
            <a:off x="565150" y="667852"/>
            <a:ext cx="10904538" cy="954087"/>
          </a:xfrm>
        </p:spPr>
        <p:txBody>
          <a:bodyPr/>
          <a:lstStyle/>
          <a:p>
            <a:r>
              <a:rPr lang="en-US" dirty="0"/>
              <a:t>Psalm 92:10</a:t>
            </a:r>
          </a:p>
        </p:txBody>
      </p:sp>
      <p:sp>
        <p:nvSpPr>
          <p:cNvPr id="3" name="Text Placeholder 2">
            <a:extLst>
              <a:ext uri="{FF2B5EF4-FFF2-40B4-BE49-F238E27FC236}">
                <a16:creationId xmlns:a16="http://schemas.microsoft.com/office/drawing/2014/main" id="{BC5B9E34-9BBC-AACC-6B8B-3FEFFB116941}"/>
              </a:ext>
            </a:extLst>
          </p:cNvPr>
          <p:cNvSpPr>
            <a:spLocks noGrp="1"/>
          </p:cNvSpPr>
          <p:nvPr>
            <p:ph type="body" sz="quarter" idx="11"/>
          </p:nvPr>
        </p:nvSpPr>
        <p:spPr>
          <a:xfrm>
            <a:off x="565150" y="2642418"/>
            <a:ext cx="10904538" cy="3266081"/>
          </a:xfrm>
        </p:spPr>
        <p:txBody>
          <a:bodyPr/>
          <a:lstStyle/>
          <a:p>
            <a:r>
              <a:rPr lang="en-US" sz="4400" dirty="0"/>
              <a:t>But You have exalted my horn like that of the wild ox; I have been anointed with fresh oil.  </a:t>
            </a:r>
          </a:p>
        </p:txBody>
      </p:sp>
    </p:spTree>
    <p:extLst>
      <p:ext uri="{BB962C8B-B14F-4D97-AF65-F5344CB8AC3E}">
        <p14:creationId xmlns:p14="http://schemas.microsoft.com/office/powerpoint/2010/main" val="13474214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56755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8F49C2C-47D2-88FF-5F29-3B28EA78AD93}"/>
              </a:ext>
            </a:extLst>
          </p:cNvPr>
          <p:cNvSpPr>
            <a:spLocks noGrp="1"/>
          </p:cNvSpPr>
          <p:nvPr>
            <p:ph type="body" sz="quarter" idx="10"/>
          </p:nvPr>
        </p:nvSpPr>
        <p:spPr>
          <a:xfrm>
            <a:off x="852755" y="1620562"/>
            <a:ext cx="10417996" cy="3011487"/>
          </a:xfrm>
        </p:spPr>
        <p:txBody>
          <a:bodyPr/>
          <a:lstStyle/>
          <a:p>
            <a:r>
              <a:rPr lang="en-US" sz="6000" dirty="0"/>
              <a:t>With a fresh anointing, came greater preparation, greater strength, greater awareness, and greater boldness</a:t>
            </a:r>
          </a:p>
        </p:txBody>
      </p:sp>
    </p:spTree>
    <p:extLst>
      <p:ext uri="{BB962C8B-B14F-4D97-AF65-F5344CB8AC3E}">
        <p14:creationId xmlns:p14="http://schemas.microsoft.com/office/powerpoint/2010/main" val="7996934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8F49C2C-47D2-88FF-5F29-3B28EA78AD93}"/>
              </a:ext>
            </a:extLst>
          </p:cNvPr>
          <p:cNvSpPr>
            <a:spLocks noGrp="1"/>
          </p:cNvSpPr>
          <p:nvPr>
            <p:ph type="body" sz="quarter" idx="10"/>
          </p:nvPr>
        </p:nvSpPr>
        <p:spPr>
          <a:xfrm>
            <a:off x="852755" y="1620562"/>
            <a:ext cx="10417996" cy="3011487"/>
          </a:xfrm>
        </p:spPr>
        <p:txBody>
          <a:bodyPr/>
          <a:lstStyle/>
          <a:p>
            <a:r>
              <a:rPr lang="en-US" dirty="0"/>
              <a:t>Walk in revival with the anointing</a:t>
            </a:r>
          </a:p>
        </p:txBody>
      </p:sp>
    </p:spTree>
    <p:extLst>
      <p:ext uri="{BB962C8B-B14F-4D97-AF65-F5344CB8AC3E}">
        <p14:creationId xmlns:p14="http://schemas.microsoft.com/office/powerpoint/2010/main" val="22499878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6284FC3-B180-7A04-A892-726AEEAFB414}"/>
              </a:ext>
            </a:extLst>
          </p:cNvPr>
          <p:cNvSpPr>
            <a:spLocks noGrp="1"/>
          </p:cNvSpPr>
          <p:nvPr>
            <p:ph type="body" sz="quarter" idx="10"/>
          </p:nvPr>
        </p:nvSpPr>
        <p:spPr>
          <a:xfrm>
            <a:off x="565150" y="667852"/>
            <a:ext cx="10904538" cy="954087"/>
          </a:xfrm>
        </p:spPr>
        <p:txBody>
          <a:bodyPr/>
          <a:lstStyle/>
          <a:p>
            <a:r>
              <a:rPr lang="en-US" dirty="0"/>
              <a:t>Acts 3:19</a:t>
            </a:r>
          </a:p>
        </p:txBody>
      </p:sp>
      <p:sp>
        <p:nvSpPr>
          <p:cNvPr id="3" name="Text Placeholder 2">
            <a:extLst>
              <a:ext uri="{FF2B5EF4-FFF2-40B4-BE49-F238E27FC236}">
                <a16:creationId xmlns:a16="http://schemas.microsoft.com/office/drawing/2014/main" id="{BC5B9E34-9BBC-AACC-6B8B-3FEFFB116941}"/>
              </a:ext>
            </a:extLst>
          </p:cNvPr>
          <p:cNvSpPr>
            <a:spLocks noGrp="1"/>
          </p:cNvSpPr>
          <p:nvPr>
            <p:ph type="body" sz="quarter" idx="11"/>
          </p:nvPr>
        </p:nvSpPr>
        <p:spPr>
          <a:xfrm>
            <a:off x="565150" y="2252000"/>
            <a:ext cx="10904538" cy="3266081"/>
          </a:xfrm>
        </p:spPr>
        <p:txBody>
          <a:bodyPr/>
          <a:lstStyle/>
          <a:p>
            <a:r>
              <a:rPr lang="en-US" sz="4400" dirty="0"/>
              <a:t>Therefore repent and return, so that your sins may be wiped away, in order that times of refreshing may come from the presence of the Lord</a:t>
            </a:r>
          </a:p>
        </p:txBody>
      </p:sp>
    </p:spTree>
    <p:extLst>
      <p:ext uri="{BB962C8B-B14F-4D97-AF65-F5344CB8AC3E}">
        <p14:creationId xmlns:p14="http://schemas.microsoft.com/office/powerpoint/2010/main" val="23428486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909985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6284FC3-B180-7A04-A892-726AEEAFB414}"/>
              </a:ext>
            </a:extLst>
          </p:cNvPr>
          <p:cNvSpPr>
            <a:spLocks noGrp="1"/>
          </p:cNvSpPr>
          <p:nvPr>
            <p:ph type="body" sz="quarter" idx="10"/>
          </p:nvPr>
        </p:nvSpPr>
        <p:spPr>
          <a:xfrm>
            <a:off x="565150" y="667852"/>
            <a:ext cx="10904538" cy="954087"/>
          </a:xfrm>
        </p:spPr>
        <p:txBody>
          <a:bodyPr/>
          <a:lstStyle/>
          <a:p>
            <a:r>
              <a:rPr lang="en-US" dirty="0"/>
              <a:t>2 Corinthians 4:16</a:t>
            </a:r>
          </a:p>
        </p:txBody>
      </p:sp>
      <p:sp>
        <p:nvSpPr>
          <p:cNvPr id="3" name="Text Placeholder 2">
            <a:extLst>
              <a:ext uri="{FF2B5EF4-FFF2-40B4-BE49-F238E27FC236}">
                <a16:creationId xmlns:a16="http://schemas.microsoft.com/office/drawing/2014/main" id="{BC5B9E34-9BBC-AACC-6B8B-3FEFFB116941}"/>
              </a:ext>
            </a:extLst>
          </p:cNvPr>
          <p:cNvSpPr>
            <a:spLocks noGrp="1"/>
          </p:cNvSpPr>
          <p:nvPr>
            <p:ph type="body" sz="quarter" idx="11"/>
          </p:nvPr>
        </p:nvSpPr>
        <p:spPr>
          <a:xfrm>
            <a:off x="565150" y="2632144"/>
            <a:ext cx="10904538" cy="3266081"/>
          </a:xfrm>
        </p:spPr>
        <p:txBody>
          <a:bodyPr/>
          <a:lstStyle/>
          <a:p>
            <a:r>
              <a:rPr lang="en-US" sz="4400" dirty="0"/>
              <a:t>Therefore, we do not lose heart, but though our outer man is decaying, yet our inner man is being renewed day by day.  </a:t>
            </a:r>
          </a:p>
        </p:txBody>
      </p:sp>
    </p:spTree>
    <p:extLst>
      <p:ext uri="{BB962C8B-B14F-4D97-AF65-F5344CB8AC3E}">
        <p14:creationId xmlns:p14="http://schemas.microsoft.com/office/powerpoint/2010/main" val="13795709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8F49C2C-47D2-88FF-5F29-3B28EA78AD93}"/>
              </a:ext>
            </a:extLst>
          </p:cNvPr>
          <p:cNvSpPr>
            <a:spLocks noGrp="1"/>
          </p:cNvSpPr>
          <p:nvPr>
            <p:ph type="body" sz="quarter" idx="10"/>
          </p:nvPr>
        </p:nvSpPr>
        <p:spPr>
          <a:xfrm>
            <a:off x="852755" y="1620562"/>
            <a:ext cx="10417996" cy="3011487"/>
          </a:xfrm>
        </p:spPr>
        <p:txBody>
          <a:bodyPr/>
          <a:lstStyle/>
          <a:p>
            <a:r>
              <a:rPr lang="en-US" dirty="0"/>
              <a:t>Don’t grow comfortable</a:t>
            </a:r>
          </a:p>
        </p:txBody>
      </p:sp>
    </p:spTree>
    <p:extLst>
      <p:ext uri="{BB962C8B-B14F-4D97-AF65-F5344CB8AC3E}">
        <p14:creationId xmlns:p14="http://schemas.microsoft.com/office/powerpoint/2010/main" val="11673034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8F49C2C-47D2-88FF-5F29-3B28EA78AD93}"/>
              </a:ext>
            </a:extLst>
          </p:cNvPr>
          <p:cNvSpPr>
            <a:spLocks noGrp="1"/>
          </p:cNvSpPr>
          <p:nvPr>
            <p:ph type="body" sz="quarter" idx="10"/>
          </p:nvPr>
        </p:nvSpPr>
        <p:spPr>
          <a:xfrm>
            <a:off x="852755" y="1620562"/>
            <a:ext cx="10417996" cy="3011487"/>
          </a:xfrm>
        </p:spPr>
        <p:txBody>
          <a:bodyPr/>
          <a:lstStyle/>
          <a:p>
            <a:r>
              <a:rPr lang="en-US" sz="8800" dirty="0"/>
              <a:t>We can pray for revival, but we ASK for revival with our lives.</a:t>
            </a:r>
          </a:p>
        </p:txBody>
      </p:sp>
    </p:spTree>
    <p:extLst>
      <p:ext uri="{BB962C8B-B14F-4D97-AF65-F5344CB8AC3E}">
        <p14:creationId xmlns:p14="http://schemas.microsoft.com/office/powerpoint/2010/main" val="9435152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6284FC3-B180-7A04-A892-726AEEAFB414}"/>
              </a:ext>
            </a:extLst>
          </p:cNvPr>
          <p:cNvSpPr>
            <a:spLocks noGrp="1"/>
          </p:cNvSpPr>
          <p:nvPr>
            <p:ph type="body" sz="quarter" idx="10"/>
          </p:nvPr>
        </p:nvSpPr>
        <p:spPr/>
        <p:txBody>
          <a:bodyPr/>
          <a:lstStyle/>
          <a:p>
            <a:r>
              <a:rPr lang="en-US" sz="6000" dirty="0"/>
              <a:t>1 Samuel 16:1b</a:t>
            </a:r>
          </a:p>
        </p:txBody>
      </p:sp>
      <p:sp>
        <p:nvSpPr>
          <p:cNvPr id="3" name="Text Placeholder 2">
            <a:extLst>
              <a:ext uri="{FF2B5EF4-FFF2-40B4-BE49-F238E27FC236}">
                <a16:creationId xmlns:a16="http://schemas.microsoft.com/office/drawing/2014/main" id="{BC5B9E34-9BBC-AACC-6B8B-3FEFFB116941}"/>
              </a:ext>
            </a:extLst>
          </p:cNvPr>
          <p:cNvSpPr>
            <a:spLocks noGrp="1"/>
          </p:cNvSpPr>
          <p:nvPr>
            <p:ph type="body" sz="quarter" idx="11"/>
          </p:nvPr>
        </p:nvSpPr>
        <p:spPr/>
        <p:txBody>
          <a:bodyPr/>
          <a:lstStyle/>
          <a:p>
            <a:r>
              <a:rPr lang="en-US" sz="4400" dirty="0"/>
              <a:t>Fill your horn with oil and go; I will send you to Jesse the Bethlehemite, for I have selected a king for Myself among his sons.”</a:t>
            </a:r>
          </a:p>
        </p:txBody>
      </p:sp>
    </p:spTree>
    <p:extLst>
      <p:ext uri="{BB962C8B-B14F-4D97-AF65-F5344CB8AC3E}">
        <p14:creationId xmlns:p14="http://schemas.microsoft.com/office/powerpoint/2010/main" val="25750016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6284FC3-B180-7A04-A892-726AEEAFB414}"/>
              </a:ext>
            </a:extLst>
          </p:cNvPr>
          <p:cNvSpPr>
            <a:spLocks noGrp="1"/>
          </p:cNvSpPr>
          <p:nvPr>
            <p:ph type="body" sz="quarter" idx="10"/>
          </p:nvPr>
        </p:nvSpPr>
        <p:spPr>
          <a:xfrm>
            <a:off x="844041" y="667852"/>
            <a:ext cx="10503917" cy="954087"/>
          </a:xfrm>
        </p:spPr>
        <p:txBody>
          <a:bodyPr/>
          <a:lstStyle/>
          <a:p>
            <a:r>
              <a:rPr lang="en-US" sz="6000" dirty="0"/>
              <a:t>How do I seek a Fresh Anointing?</a:t>
            </a:r>
          </a:p>
        </p:txBody>
      </p:sp>
      <p:sp>
        <p:nvSpPr>
          <p:cNvPr id="3" name="Text Placeholder 2">
            <a:extLst>
              <a:ext uri="{FF2B5EF4-FFF2-40B4-BE49-F238E27FC236}">
                <a16:creationId xmlns:a16="http://schemas.microsoft.com/office/drawing/2014/main" id="{BC5B9E34-9BBC-AACC-6B8B-3FEFFB116941}"/>
              </a:ext>
            </a:extLst>
          </p:cNvPr>
          <p:cNvSpPr>
            <a:spLocks noGrp="1"/>
          </p:cNvSpPr>
          <p:nvPr>
            <p:ph type="body" sz="quarter" idx="11"/>
          </p:nvPr>
        </p:nvSpPr>
        <p:spPr>
          <a:xfrm>
            <a:off x="565150" y="2065106"/>
            <a:ext cx="10904538" cy="3833119"/>
          </a:xfrm>
        </p:spPr>
        <p:txBody>
          <a:bodyPr/>
          <a:lstStyle/>
          <a:p>
            <a:pPr marL="742950" indent="-742950">
              <a:buFont typeface="+mj-lt"/>
              <a:buAutoNum type="arabicPeriod"/>
            </a:pPr>
            <a:r>
              <a:rPr lang="en-US" sz="4800" dirty="0"/>
              <a:t>Repentance</a:t>
            </a:r>
          </a:p>
          <a:p>
            <a:pPr marL="742950" indent="-742950">
              <a:buFont typeface="+mj-lt"/>
              <a:buAutoNum type="arabicPeriod"/>
            </a:pPr>
            <a:r>
              <a:rPr lang="en-US" sz="4800" dirty="0"/>
              <a:t>Surrender</a:t>
            </a:r>
          </a:p>
          <a:p>
            <a:pPr marL="742950" indent="-742950">
              <a:buFont typeface="+mj-lt"/>
              <a:buAutoNum type="arabicPeriod"/>
            </a:pPr>
            <a:r>
              <a:rPr lang="en-US" sz="4800" dirty="0"/>
              <a:t>Prayer</a:t>
            </a:r>
          </a:p>
          <a:p>
            <a:pPr marL="742950" indent="-742950">
              <a:buFont typeface="+mj-lt"/>
              <a:buAutoNum type="arabicPeriod"/>
            </a:pPr>
            <a:r>
              <a:rPr lang="en-US" sz="4800" dirty="0"/>
              <a:t>Ask &amp; Seek</a:t>
            </a:r>
          </a:p>
        </p:txBody>
      </p:sp>
    </p:spTree>
    <p:extLst>
      <p:ext uri="{BB962C8B-B14F-4D97-AF65-F5344CB8AC3E}">
        <p14:creationId xmlns:p14="http://schemas.microsoft.com/office/powerpoint/2010/main" val="40762595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6284FC3-B180-7A04-A892-726AEEAFB414}"/>
              </a:ext>
            </a:extLst>
          </p:cNvPr>
          <p:cNvSpPr>
            <a:spLocks noGrp="1"/>
          </p:cNvSpPr>
          <p:nvPr>
            <p:ph type="body" sz="quarter" idx="10"/>
          </p:nvPr>
        </p:nvSpPr>
        <p:spPr>
          <a:xfrm>
            <a:off x="565150" y="667852"/>
            <a:ext cx="10904538" cy="954087"/>
          </a:xfrm>
        </p:spPr>
        <p:txBody>
          <a:bodyPr/>
          <a:lstStyle/>
          <a:p>
            <a:r>
              <a:rPr lang="en-US" dirty="0"/>
              <a:t>1 Samuel 16:6-13</a:t>
            </a:r>
          </a:p>
        </p:txBody>
      </p:sp>
      <p:sp>
        <p:nvSpPr>
          <p:cNvPr id="3" name="Text Placeholder 2">
            <a:extLst>
              <a:ext uri="{FF2B5EF4-FFF2-40B4-BE49-F238E27FC236}">
                <a16:creationId xmlns:a16="http://schemas.microsoft.com/office/drawing/2014/main" id="{BC5B9E34-9BBC-AACC-6B8B-3FEFFB116941}"/>
              </a:ext>
            </a:extLst>
          </p:cNvPr>
          <p:cNvSpPr>
            <a:spLocks noGrp="1"/>
          </p:cNvSpPr>
          <p:nvPr>
            <p:ph type="body" sz="quarter" idx="11"/>
          </p:nvPr>
        </p:nvSpPr>
        <p:spPr>
          <a:xfrm>
            <a:off x="565150" y="1799079"/>
            <a:ext cx="10904538" cy="4391069"/>
          </a:xfrm>
        </p:spPr>
        <p:txBody>
          <a:bodyPr/>
          <a:lstStyle/>
          <a:p>
            <a:r>
              <a:rPr lang="en-US" sz="3600" baseline="30000" dirty="0"/>
              <a:t>6</a:t>
            </a:r>
            <a:r>
              <a:rPr lang="en-US" sz="3600" dirty="0"/>
              <a:t> When they entered, he looked at Eliab and thought, “Surely the Lord’s anointed is before Him.” </a:t>
            </a:r>
            <a:r>
              <a:rPr lang="en-US" sz="3600" baseline="30000" dirty="0"/>
              <a:t>7</a:t>
            </a:r>
            <a:r>
              <a:rPr lang="en-US" sz="3600" dirty="0"/>
              <a:t> But the Lord said to Samuel, “Do not look at his appearance or at the height of his stature, because I have rejected him; for God sees not as man sees, for man looks at the outward appearance, but the Lord looks at the heart.” </a:t>
            </a:r>
            <a:r>
              <a:rPr lang="en-US" sz="3600" baseline="30000" dirty="0"/>
              <a:t>8</a:t>
            </a:r>
            <a:r>
              <a:rPr lang="en-US" sz="3600" dirty="0"/>
              <a:t> Then Jesse called </a:t>
            </a:r>
            <a:r>
              <a:rPr lang="en-US" sz="3600" dirty="0" err="1"/>
              <a:t>Abinadab</a:t>
            </a:r>
            <a:r>
              <a:rPr lang="en-US" sz="3600" dirty="0"/>
              <a:t> and made him pass before Samuel. And he said, “The Lord has not chosen this one either.”</a:t>
            </a:r>
          </a:p>
        </p:txBody>
      </p:sp>
    </p:spTree>
    <p:extLst>
      <p:ext uri="{BB962C8B-B14F-4D97-AF65-F5344CB8AC3E}">
        <p14:creationId xmlns:p14="http://schemas.microsoft.com/office/powerpoint/2010/main" val="33131289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6284FC3-B180-7A04-A892-726AEEAFB414}"/>
              </a:ext>
            </a:extLst>
          </p:cNvPr>
          <p:cNvSpPr>
            <a:spLocks noGrp="1"/>
          </p:cNvSpPr>
          <p:nvPr>
            <p:ph type="body" sz="quarter" idx="10"/>
          </p:nvPr>
        </p:nvSpPr>
        <p:spPr>
          <a:xfrm>
            <a:off x="565150" y="667852"/>
            <a:ext cx="10904538" cy="954087"/>
          </a:xfrm>
        </p:spPr>
        <p:txBody>
          <a:bodyPr/>
          <a:lstStyle/>
          <a:p>
            <a:r>
              <a:rPr lang="en-US" dirty="0"/>
              <a:t>1 Samuel 16:6-13 (Cont.)</a:t>
            </a:r>
          </a:p>
        </p:txBody>
      </p:sp>
      <p:sp>
        <p:nvSpPr>
          <p:cNvPr id="3" name="Text Placeholder 2">
            <a:extLst>
              <a:ext uri="{FF2B5EF4-FFF2-40B4-BE49-F238E27FC236}">
                <a16:creationId xmlns:a16="http://schemas.microsoft.com/office/drawing/2014/main" id="{BC5B9E34-9BBC-AACC-6B8B-3FEFFB116941}"/>
              </a:ext>
            </a:extLst>
          </p:cNvPr>
          <p:cNvSpPr>
            <a:spLocks noGrp="1"/>
          </p:cNvSpPr>
          <p:nvPr>
            <p:ph type="body" sz="quarter" idx="11"/>
          </p:nvPr>
        </p:nvSpPr>
        <p:spPr>
          <a:xfrm>
            <a:off x="565150" y="1799079"/>
            <a:ext cx="10904538" cy="4391069"/>
          </a:xfrm>
        </p:spPr>
        <p:txBody>
          <a:bodyPr/>
          <a:lstStyle/>
          <a:p>
            <a:r>
              <a:rPr lang="en-US" sz="3600" baseline="30000" dirty="0"/>
              <a:t>9</a:t>
            </a:r>
            <a:r>
              <a:rPr lang="en-US" sz="3600" dirty="0"/>
              <a:t> Next Jesse made Shammah pass by. And he said, “The Lord has not chosen this one either.” </a:t>
            </a:r>
            <a:r>
              <a:rPr lang="en-US" sz="3600" baseline="30000" dirty="0"/>
              <a:t>10</a:t>
            </a:r>
            <a:r>
              <a:rPr lang="en-US" sz="3600" dirty="0"/>
              <a:t> Thus Jesse made seven of his sons pass before Samuel. But Samuel said to Jesse, “The Lord has not chosen these.” </a:t>
            </a:r>
            <a:r>
              <a:rPr lang="en-US" sz="3600" baseline="30000" dirty="0"/>
              <a:t>11</a:t>
            </a:r>
            <a:r>
              <a:rPr lang="en-US" sz="3600" dirty="0"/>
              <a:t> And Samuel said to Jesse, “Are these all the children?” And he said, “There remains yet the youngest, and behold, he is tending the sheep.” Then Samuel said to Jesse, “Send and bring him; for we will not sit down until he comes here.”</a:t>
            </a:r>
          </a:p>
        </p:txBody>
      </p:sp>
    </p:spTree>
    <p:extLst>
      <p:ext uri="{BB962C8B-B14F-4D97-AF65-F5344CB8AC3E}">
        <p14:creationId xmlns:p14="http://schemas.microsoft.com/office/powerpoint/2010/main" val="1810330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6284FC3-B180-7A04-A892-726AEEAFB414}"/>
              </a:ext>
            </a:extLst>
          </p:cNvPr>
          <p:cNvSpPr>
            <a:spLocks noGrp="1"/>
          </p:cNvSpPr>
          <p:nvPr>
            <p:ph type="body" sz="quarter" idx="10"/>
          </p:nvPr>
        </p:nvSpPr>
        <p:spPr>
          <a:xfrm>
            <a:off x="565150" y="667852"/>
            <a:ext cx="10904538" cy="954087"/>
          </a:xfrm>
        </p:spPr>
        <p:txBody>
          <a:bodyPr/>
          <a:lstStyle/>
          <a:p>
            <a:r>
              <a:rPr lang="en-US" dirty="0"/>
              <a:t>1 Samuel 16:6-13 (Cont.)</a:t>
            </a:r>
          </a:p>
        </p:txBody>
      </p:sp>
      <p:sp>
        <p:nvSpPr>
          <p:cNvPr id="3" name="Text Placeholder 2">
            <a:extLst>
              <a:ext uri="{FF2B5EF4-FFF2-40B4-BE49-F238E27FC236}">
                <a16:creationId xmlns:a16="http://schemas.microsoft.com/office/drawing/2014/main" id="{BC5B9E34-9BBC-AACC-6B8B-3FEFFB116941}"/>
              </a:ext>
            </a:extLst>
          </p:cNvPr>
          <p:cNvSpPr>
            <a:spLocks noGrp="1"/>
          </p:cNvSpPr>
          <p:nvPr>
            <p:ph type="body" sz="quarter" idx="11"/>
          </p:nvPr>
        </p:nvSpPr>
        <p:spPr>
          <a:xfrm>
            <a:off x="565150" y="1799079"/>
            <a:ext cx="10904538" cy="4391069"/>
          </a:xfrm>
        </p:spPr>
        <p:txBody>
          <a:bodyPr/>
          <a:lstStyle/>
          <a:p>
            <a:r>
              <a:rPr lang="en-US" sz="3600" baseline="30000" dirty="0"/>
              <a:t>12</a:t>
            </a:r>
            <a:r>
              <a:rPr lang="en-US" sz="3600" dirty="0"/>
              <a:t> So he sent and brought him in. Now he was ruddy, with beautiful eyes and a handsome appearance. And the Lord said, “Arise, anoint him; for this is he.” </a:t>
            </a:r>
            <a:r>
              <a:rPr lang="en-US" sz="3600" baseline="30000" dirty="0"/>
              <a:t>13</a:t>
            </a:r>
            <a:r>
              <a:rPr lang="en-US" sz="3600" dirty="0"/>
              <a:t> Then Samuel took the horn of oil and anointed him in the midst of his brothers; and the Spirit of the Lord came mightily upon David from that day forward. And Samuel arose and went to Ramah.</a:t>
            </a:r>
          </a:p>
        </p:txBody>
      </p:sp>
    </p:spTree>
    <p:extLst>
      <p:ext uri="{BB962C8B-B14F-4D97-AF65-F5344CB8AC3E}">
        <p14:creationId xmlns:p14="http://schemas.microsoft.com/office/powerpoint/2010/main" val="23328995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8F49C2C-47D2-88FF-5F29-3B28EA78AD93}"/>
              </a:ext>
            </a:extLst>
          </p:cNvPr>
          <p:cNvSpPr>
            <a:spLocks noGrp="1"/>
          </p:cNvSpPr>
          <p:nvPr>
            <p:ph type="body" sz="quarter" idx="10"/>
          </p:nvPr>
        </p:nvSpPr>
        <p:spPr>
          <a:xfrm>
            <a:off x="852755" y="1620562"/>
            <a:ext cx="10417996" cy="3011487"/>
          </a:xfrm>
        </p:spPr>
        <p:txBody>
          <a:bodyPr/>
          <a:lstStyle/>
          <a:p>
            <a:r>
              <a:rPr lang="en-US" sz="8000" dirty="0"/>
              <a:t>There is a difference between             Talent and Anointing</a:t>
            </a:r>
          </a:p>
        </p:txBody>
      </p:sp>
    </p:spTree>
    <p:extLst>
      <p:ext uri="{BB962C8B-B14F-4D97-AF65-F5344CB8AC3E}">
        <p14:creationId xmlns:p14="http://schemas.microsoft.com/office/powerpoint/2010/main" val="4112045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8F49C2C-47D2-88FF-5F29-3B28EA78AD93}"/>
              </a:ext>
            </a:extLst>
          </p:cNvPr>
          <p:cNvSpPr>
            <a:spLocks noGrp="1"/>
          </p:cNvSpPr>
          <p:nvPr>
            <p:ph type="body" sz="quarter" idx="10"/>
          </p:nvPr>
        </p:nvSpPr>
        <p:spPr>
          <a:xfrm>
            <a:off x="852755" y="1620562"/>
            <a:ext cx="10417996" cy="3011487"/>
          </a:xfrm>
        </p:spPr>
        <p:txBody>
          <a:bodyPr/>
          <a:lstStyle/>
          <a:p>
            <a:r>
              <a:rPr lang="en-US" dirty="0"/>
              <a:t>Talent is </a:t>
            </a:r>
            <a:r>
              <a:rPr lang="en-US" u="sng" dirty="0"/>
              <a:t>Natural</a:t>
            </a:r>
          </a:p>
          <a:p>
            <a:r>
              <a:rPr lang="en-US" dirty="0"/>
              <a:t>Anointing is </a:t>
            </a:r>
            <a:r>
              <a:rPr lang="en-US" u="sng" dirty="0"/>
              <a:t>Supernatural</a:t>
            </a:r>
          </a:p>
        </p:txBody>
      </p:sp>
    </p:spTree>
    <p:extLst>
      <p:ext uri="{BB962C8B-B14F-4D97-AF65-F5344CB8AC3E}">
        <p14:creationId xmlns:p14="http://schemas.microsoft.com/office/powerpoint/2010/main" val="20670950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8F49C2C-47D2-88FF-5F29-3B28EA78AD93}"/>
              </a:ext>
            </a:extLst>
          </p:cNvPr>
          <p:cNvSpPr>
            <a:spLocks noGrp="1"/>
          </p:cNvSpPr>
          <p:nvPr>
            <p:ph type="body" sz="quarter" idx="10"/>
          </p:nvPr>
        </p:nvSpPr>
        <p:spPr>
          <a:xfrm>
            <a:off x="852755" y="1620562"/>
            <a:ext cx="10417996" cy="3011487"/>
          </a:xfrm>
        </p:spPr>
        <p:txBody>
          <a:bodyPr/>
          <a:lstStyle/>
          <a:p>
            <a:r>
              <a:rPr lang="en-US" dirty="0"/>
              <a:t>Seek a Fresh Anointing</a:t>
            </a:r>
          </a:p>
        </p:txBody>
      </p:sp>
    </p:spTree>
    <p:extLst>
      <p:ext uri="{BB962C8B-B14F-4D97-AF65-F5344CB8AC3E}">
        <p14:creationId xmlns:p14="http://schemas.microsoft.com/office/powerpoint/2010/main" val="17597878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6284FC3-B180-7A04-A892-726AEEAFB414}"/>
              </a:ext>
            </a:extLst>
          </p:cNvPr>
          <p:cNvSpPr>
            <a:spLocks noGrp="1"/>
          </p:cNvSpPr>
          <p:nvPr>
            <p:ph type="body" sz="quarter" idx="10"/>
          </p:nvPr>
        </p:nvSpPr>
        <p:spPr>
          <a:xfrm>
            <a:off x="565150" y="667852"/>
            <a:ext cx="10904538" cy="954087"/>
          </a:xfrm>
        </p:spPr>
        <p:txBody>
          <a:bodyPr/>
          <a:lstStyle/>
          <a:p>
            <a:r>
              <a:rPr lang="en-US" dirty="0"/>
              <a:t>2 Samuel 2:4</a:t>
            </a:r>
          </a:p>
        </p:txBody>
      </p:sp>
      <p:sp>
        <p:nvSpPr>
          <p:cNvPr id="3" name="Text Placeholder 2">
            <a:extLst>
              <a:ext uri="{FF2B5EF4-FFF2-40B4-BE49-F238E27FC236}">
                <a16:creationId xmlns:a16="http://schemas.microsoft.com/office/drawing/2014/main" id="{BC5B9E34-9BBC-AACC-6B8B-3FEFFB116941}"/>
              </a:ext>
            </a:extLst>
          </p:cNvPr>
          <p:cNvSpPr>
            <a:spLocks noGrp="1"/>
          </p:cNvSpPr>
          <p:nvPr>
            <p:ph type="body" sz="quarter" idx="11"/>
          </p:nvPr>
        </p:nvSpPr>
        <p:spPr>
          <a:xfrm>
            <a:off x="565150" y="2478032"/>
            <a:ext cx="10904538" cy="3266081"/>
          </a:xfrm>
        </p:spPr>
        <p:txBody>
          <a:bodyPr/>
          <a:lstStyle/>
          <a:p>
            <a:r>
              <a:rPr lang="en-US" sz="4400" dirty="0"/>
              <a:t>Then the men of Judah came there and anointed David king over the house of Judah.</a:t>
            </a:r>
          </a:p>
        </p:txBody>
      </p:sp>
    </p:spTree>
    <p:extLst>
      <p:ext uri="{BB962C8B-B14F-4D97-AF65-F5344CB8AC3E}">
        <p14:creationId xmlns:p14="http://schemas.microsoft.com/office/powerpoint/2010/main" val="2978156698"/>
      </p:ext>
    </p:extLst>
  </p:cSld>
  <p:clrMapOvr>
    <a:masterClrMapping/>
  </p:clrMapOvr>
</p:sld>
</file>

<file path=ppt/theme/theme1.xml><?xml version="1.0" encoding="utf-8"?>
<a:theme xmlns:a="http://schemas.openxmlformats.org/drawingml/2006/main" name="Send Revival">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end Revival" id="{D4668FC4-7F77-AC49-86B6-0906F20D9DE6}" vid="{9C09F523-23EA-E446-B635-9DB3BFDC99F4}"/>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CECAFC6139EA341A2192C96931D7173" ma:contentTypeVersion="16" ma:contentTypeDescription="Create a new document." ma:contentTypeScope="" ma:versionID="5690ef547d064bd0007f43a9b73db520">
  <xsd:schema xmlns:xsd="http://www.w3.org/2001/XMLSchema" xmlns:xs="http://www.w3.org/2001/XMLSchema" xmlns:p="http://schemas.microsoft.com/office/2006/metadata/properties" xmlns:ns2="8aaec547-66a2-4fb6-b917-60a3bb17aca2" xmlns:ns3="c5f72115-79b8-4533-99c6-fbce62690589" targetNamespace="http://schemas.microsoft.com/office/2006/metadata/properties" ma:root="true" ma:fieldsID="e2629a29d88c8833d663e935e3c5c18c" ns2:_="" ns3:_="">
    <xsd:import namespace="8aaec547-66a2-4fb6-b917-60a3bb17aca2"/>
    <xsd:import namespace="c5f72115-79b8-4533-99c6-fbce62690589"/>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OCR" minOccurs="0"/>
                <xsd:element ref="ns2:MediaServiceGenerationTime" minOccurs="0"/>
                <xsd:element ref="ns2:MediaServiceEventHashCode" minOccurs="0"/>
                <xsd:element ref="ns2:MediaServiceDateTaken" minOccurs="0"/>
                <xsd:element ref="ns2:MediaServiceAutoKeyPoints" minOccurs="0"/>
                <xsd:element ref="ns2:MediaServiceKeyPoints" minOccurs="0"/>
                <xsd:element ref="ns2:MediaLengthInSeconds" minOccurs="0"/>
                <xsd:element ref="ns2:MediaServiceLocation"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aaec547-66a2-4fb6-b917-60a3bb17aca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18" nillable="true" ma:displayName="Length (seconds)" ma:internalName="MediaLengthInSeconds" ma:readOnly="true">
      <xsd:simpleType>
        <xsd:restriction base="dms:Unknown"/>
      </xsd:simpleType>
    </xsd:element>
    <xsd:element name="MediaServiceLocation" ma:index="19" nillable="true" ma:displayName="Location" ma:internalName="MediaServiceLocation"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6d8a8ab9-6710-4fb9-b0c9-d21ab4afb878"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c5f72115-79b8-4533-99c6-fbce62690589"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9854c7e8-f380-4b08-be38-217e0dc03f1e}" ma:internalName="TaxCatchAll" ma:showField="CatchAllData" ma:web="c5f72115-79b8-4533-99c6-fbce6269058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8aaec547-66a2-4fb6-b917-60a3bb17aca2">
      <Terms xmlns="http://schemas.microsoft.com/office/infopath/2007/PartnerControls"/>
    </lcf76f155ced4ddcb4097134ff3c332f>
    <TaxCatchAll xmlns="c5f72115-79b8-4533-99c6-fbce62690589" xsi:nil="true"/>
  </documentManagement>
</p:properties>
</file>

<file path=customXml/itemProps1.xml><?xml version="1.0" encoding="utf-8"?>
<ds:datastoreItem xmlns:ds="http://schemas.openxmlformats.org/officeDocument/2006/customXml" ds:itemID="{CA38781A-9058-4054-9557-00EAAF88A140}"/>
</file>

<file path=customXml/itemProps2.xml><?xml version="1.0" encoding="utf-8"?>
<ds:datastoreItem xmlns:ds="http://schemas.openxmlformats.org/officeDocument/2006/customXml" ds:itemID="{2AFD6DE3-131A-48FA-A1A9-F0506DA957EB}"/>
</file>

<file path=customXml/itemProps3.xml><?xml version="1.0" encoding="utf-8"?>
<ds:datastoreItem xmlns:ds="http://schemas.openxmlformats.org/officeDocument/2006/customXml" ds:itemID="{B33B754D-A26A-4204-A633-8DADB1C3C99C}"/>
</file>

<file path=docProps/app.xml><?xml version="1.0" encoding="utf-8"?>
<Properties xmlns="http://schemas.openxmlformats.org/officeDocument/2006/extended-properties" xmlns:vt="http://schemas.openxmlformats.org/officeDocument/2006/docPropsVTypes">
  <Template>Send Revival</Template>
  <TotalTime>163</TotalTime>
  <Words>634</Words>
  <Application>Microsoft Office PowerPoint</Application>
  <PresentationFormat>Widescreen</PresentationFormat>
  <Paragraphs>31</Paragraphs>
  <Slides>20</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20</vt:i4>
      </vt:variant>
    </vt:vector>
  </HeadingPairs>
  <TitlesOfParts>
    <vt:vector size="24" baseType="lpstr">
      <vt:lpstr>Arial</vt:lpstr>
      <vt:lpstr>FSP DEMO - Vanguard CF Heavy</vt:lpstr>
      <vt:lpstr>GOTHAM-BOOKITALIC</vt:lpstr>
      <vt:lpstr>Send Revival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Edgar Ruiz-Sanchez</dc:creator>
  <cp:lastModifiedBy>Edgar Ruiz-Sanchez</cp:lastModifiedBy>
  <cp:revision>1</cp:revision>
  <dcterms:created xsi:type="dcterms:W3CDTF">2023-01-28T22:50:27Z</dcterms:created>
  <dcterms:modified xsi:type="dcterms:W3CDTF">2023-01-29T01:34:27Z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0x0101002CECAFC6139EA341A2192C96931D7173</vt:lpwstr>
  </property>
</Properties>
</file>