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81" r:id="rId3"/>
    <p:sldId id="301" r:id="rId4"/>
    <p:sldId id="319" r:id="rId5"/>
    <p:sldId id="317" r:id="rId6"/>
    <p:sldId id="313" r:id="rId7"/>
    <p:sldId id="318" r:id="rId8"/>
    <p:sldId id="314" r:id="rId9"/>
    <p:sldId id="320" r:id="rId10"/>
    <p:sldId id="321" r:id="rId11"/>
    <p:sldId id="322" r:id="rId12"/>
    <p:sldId id="323" r:id="rId13"/>
    <p:sldId id="324" r:id="rId14"/>
    <p:sldId id="325" r:id="rId15"/>
    <p:sldId id="326" r:id="rId16"/>
    <p:sldId id="327" r:id="rId17"/>
    <p:sldId id="328" r:id="rId18"/>
    <p:sldId id="336" r:id="rId19"/>
    <p:sldId id="330" r:id="rId20"/>
    <p:sldId id="331" r:id="rId21"/>
    <p:sldId id="332" r:id="rId22"/>
    <p:sldId id="337" r:id="rId23"/>
    <p:sldId id="334" r:id="rId24"/>
    <p:sldId id="33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A2DA"/>
    <a:srgbClr val="E56D4A"/>
    <a:srgbClr val="DF0210"/>
    <a:srgbClr val="D883FF"/>
    <a:srgbClr val="F47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DD311E-AFE3-0343-A701-4ED98C1FB3B7}" v="139" dt="2022-08-20T17:56:23.4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0"/>
    <p:restoredTop sz="76901"/>
  </p:normalViewPr>
  <p:slideViewPr>
    <p:cSldViewPr snapToGrid="0" showGuides="1">
      <p:cViewPr varScale="1">
        <p:scale>
          <a:sx n="89" d="100"/>
          <a:sy n="89" d="100"/>
        </p:scale>
        <p:origin x="1176" y="168"/>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wn Franco" userId="f64a0042-9008-4b37-bbc2-7c2851d15e5a" providerId="ADAL" clId="{D5DD311E-AFE3-0343-A701-4ED98C1FB3B7}"/>
    <pc:docChg chg="custSel modSld">
      <pc:chgData name="Shawn Franco" userId="f64a0042-9008-4b37-bbc2-7c2851d15e5a" providerId="ADAL" clId="{D5DD311E-AFE3-0343-A701-4ED98C1FB3B7}" dt="2022-08-21T12:23:55.761" v="35" actId="20577"/>
      <pc:docMkLst>
        <pc:docMk/>
      </pc:docMkLst>
      <pc:sldChg chg="modSp mod">
        <pc:chgData name="Shawn Franco" userId="f64a0042-9008-4b37-bbc2-7c2851d15e5a" providerId="ADAL" clId="{D5DD311E-AFE3-0343-A701-4ED98C1FB3B7}" dt="2022-08-21T12:15:40.350" v="3" actId="1038"/>
        <pc:sldMkLst>
          <pc:docMk/>
          <pc:sldMk cId="3817631572" sldId="256"/>
        </pc:sldMkLst>
        <pc:spChg chg="mod">
          <ac:chgData name="Shawn Franco" userId="f64a0042-9008-4b37-bbc2-7c2851d15e5a" providerId="ADAL" clId="{D5DD311E-AFE3-0343-A701-4ED98C1FB3B7}" dt="2022-08-21T12:15:05.474" v="0" actId="255"/>
          <ac:spMkLst>
            <pc:docMk/>
            <pc:sldMk cId="3817631572" sldId="256"/>
            <ac:spMk id="2" creationId="{D2A2EF59-EEA6-25B5-0BD3-698BAAE2A270}"/>
          </ac:spMkLst>
        </pc:spChg>
        <pc:picChg chg="mod">
          <ac:chgData name="Shawn Franco" userId="f64a0042-9008-4b37-bbc2-7c2851d15e5a" providerId="ADAL" clId="{D5DD311E-AFE3-0343-A701-4ED98C1FB3B7}" dt="2022-08-21T12:15:40.350" v="3" actId="1038"/>
          <ac:picMkLst>
            <pc:docMk/>
            <pc:sldMk cId="3817631572" sldId="256"/>
            <ac:picMk id="4" creationId="{E99C5075-FA38-C76A-AFC7-239E4AFD3E96}"/>
          </ac:picMkLst>
        </pc:picChg>
      </pc:sldChg>
      <pc:sldChg chg="modSp mod">
        <pc:chgData name="Shawn Franco" userId="f64a0042-9008-4b37-bbc2-7c2851d15e5a" providerId="ADAL" clId="{D5DD311E-AFE3-0343-A701-4ED98C1FB3B7}" dt="2022-08-21T12:20:20.479" v="15" actId="255"/>
        <pc:sldMkLst>
          <pc:docMk/>
          <pc:sldMk cId="3285783304" sldId="323"/>
        </pc:sldMkLst>
        <pc:spChg chg="mod">
          <ac:chgData name="Shawn Franco" userId="f64a0042-9008-4b37-bbc2-7c2851d15e5a" providerId="ADAL" clId="{D5DD311E-AFE3-0343-A701-4ED98C1FB3B7}" dt="2022-08-21T12:20:20.479" v="15" actId="255"/>
          <ac:spMkLst>
            <pc:docMk/>
            <pc:sldMk cId="3285783304" sldId="323"/>
            <ac:spMk id="3" creationId="{5F55C2A7-C647-C9D3-399A-1869045E747C}"/>
          </ac:spMkLst>
        </pc:spChg>
      </pc:sldChg>
      <pc:sldChg chg="modSp mod">
        <pc:chgData name="Shawn Franco" userId="f64a0042-9008-4b37-bbc2-7c2851d15e5a" providerId="ADAL" clId="{D5DD311E-AFE3-0343-A701-4ED98C1FB3B7}" dt="2022-08-21T12:20:48.492" v="19" actId="207"/>
        <pc:sldMkLst>
          <pc:docMk/>
          <pc:sldMk cId="3486155306" sldId="324"/>
        </pc:sldMkLst>
        <pc:spChg chg="mod">
          <ac:chgData name="Shawn Franco" userId="f64a0042-9008-4b37-bbc2-7c2851d15e5a" providerId="ADAL" clId="{D5DD311E-AFE3-0343-A701-4ED98C1FB3B7}" dt="2022-08-21T12:20:48.492" v="19" actId="207"/>
          <ac:spMkLst>
            <pc:docMk/>
            <pc:sldMk cId="3486155306" sldId="324"/>
            <ac:spMk id="3" creationId="{5F55C2A7-C647-C9D3-399A-1869045E747C}"/>
          </ac:spMkLst>
        </pc:spChg>
      </pc:sldChg>
      <pc:sldChg chg="modSp mod">
        <pc:chgData name="Shawn Franco" userId="f64a0042-9008-4b37-bbc2-7c2851d15e5a" providerId="ADAL" clId="{D5DD311E-AFE3-0343-A701-4ED98C1FB3B7}" dt="2022-08-21T12:21:13.055" v="30" actId="20577"/>
        <pc:sldMkLst>
          <pc:docMk/>
          <pc:sldMk cId="3746704172" sldId="325"/>
        </pc:sldMkLst>
        <pc:spChg chg="mod">
          <ac:chgData name="Shawn Franco" userId="f64a0042-9008-4b37-bbc2-7c2851d15e5a" providerId="ADAL" clId="{D5DD311E-AFE3-0343-A701-4ED98C1FB3B7}" dt="2022-08-21T12:21:13.055" v="30" actId="20577"/>
          <ac:spMkLst>
            <pc:docMk/>
            <pc:sldMk cId="3746704172" sldId="325"/>
            <ac:spMk id="3" creationId="{5F55C2A7-C647-C9D3-399A-1869045E747C}"/>
          </ac:spMkLst>
        </pc:spChg>
      </pc:sldChg>
      <pc:sldChg chg="modSp mod">
        <pc:chgData name="Shawn Franco" userId="f64a0042-9008-4b37-bbc2-7c2851d15e5a" providerId="ADAL" clId="{D5DD311E-AFE3-0343-A701-4ED98C1FB3B7}" dt="2022-08-21T12:21:45.287" v="33" actId="20577"/>
        <pc:sldMkLst>
          <pc:docMk/>
          <pc:sldMk cId="2161635659" sldId="326"/>
        </pc:sldMkLst>
        <pc:spChg chg="mod">
          <ac:chgData name="Shawn Franco" userId="f64a0042-9008-4b37-bbc2-7c2851d15e5a" providerId="ADAL" clId="{D5DD311E-AFE3-0343-A701-4ED98C1FB3B7}" dt="2022-08-21T12:21:45.287" v="33" actId="20577"/>
          <ac:spMkLst>
            <pc:docMk/>
            <pc:sldMk cId="2161635659" sldId="326"/>
            <ac:spMk id="3" creationId="{5F55C2A7-C647-C9D3-399A-1869045E747C}"/>
          </ac:spMkLst>
        </pc:spChg>
      </pc:sldChg>
      <pc:sldChg chg="modNotesTx">
        <pc:chgData name="Shawn Franco" userId="f64a0042-9008-4b37-bbc2-7c2851d15e5a" providerId="ADAL" clId="{D5DD311E-AFE3-0343-A701-4ED98C1FB3B7}" dt="2022-08-21T12:23:18.759" v="34" actId="20577"/>
        <pc:sldMkLst>
          <pc:docMk/>
          <pc:sldMk cId="3048246452" sldId="331"/>
        </pc:sldMkLst>
      </pc:sldChg>
      <pc:sldChg chg="modNotesTx">
        <pc:chgData name="Shawn Franco" userId="f64a0042-9008-4b37-bbc2-7c2851d15e5a" providerId="ADAL" clId="{D5DD311E-AFE3-0343-A701-4ED98C1FB3B7}" dt="2022-08-21T12:23:55.761" v="35" actId="20577"/>
        <pc:sldMkLst>
          <pc:docMk/>
          <pc:sldMk cId="2737447753" sldId="33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973696-7BC5-AA48-9593-BE97E6BE55E1}" type="datetimeFigureOut">
              <a:rPr lang="en-US" smtClean="0"/>
              <a:t>8/21/22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7DE794-F00B-1E4C-8AC8-F1F7748F251F}" type="slidenum">
              <a:rPr lang="en-US" smtClean="0"/>
              <a:t>‹#›</a:t>
            </a:fld>
            <a:endParaRPr lang="en-US"/>
          </a:p>
        </p:txBody>
      </p:sp>
    </p:spTree>
    <p:extLst>
      <p:ext uri="{BB962C8B-B14F-4D97-AF65-F5344CB8AC3E}">
        <p14:creationId xmlns:p14="http://schemas.microsoft.com/office/powerpoint/2010/main" val="1500287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Kids church last week: God created you.</a:t>
            </a:r>
          </a:p>
          <a:p>
            <a:r>
              <a:rPr lang="en-US" dirty="0"/>
              <a:t>Something connected to it – its this . .  .</a:t>
            </a:r>
          </a:p>
        </p:txBody>
      </p:sp>
      <p:sp>
        <p:nvSpPr>
          <p:cNvPr id="4" name="Slide Number Placeholder 3"/>
          <p:cNvSpPr>
            <a:spLocks noGrp="1"/>
          </p:cNvSpPr>
          <p:nvPr>
            <p:ph type="sldNum" sz="quarter" idx="5"/>
          </p:nvPr>
        </p:nvSpPr>
        <p:spPr/>
        <p:txBody>
          <a:bodyPr/>
          <a:lstStyle/>
          <a:p>
            <a:fld id="{3B7DE794-F00B-1E4C-8AC8-F1F7748F251F}" type="slidenum">
              <a:rPr lang="en-US" smtClean="0"/>
              <a:t>1</a:t>
            </a:fld>
            <a:endParaRPr lang="en-US"/>
          </a:p>
        </p:txBody>
      </p:sp>
    </p:spTree>
    <p:extLst>
      <p:ext uri="{BB962C8B-B14F-4D97-AF65-F5344CB8AC3E}">
        <p14:creationId xmlns:p14="http://schemas.microsoft.com/office/powerpoint/2010/main" val="3014814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out handout (online too) </a:t>
            </a:r>
          </a:p>
          <a:p>
            <a:r>
              <a:rPr lang="en-US" dirty="0"/>
              <a:t>Today – will study and seek</a:t>
            </a:r>
          </a:p>
          <a:p>
            <a:r>
              <a:rPr lang="en-US" dirty="0"/>
              <a:t>God’s presence and healing this morning</a:t>
            </a:r>
          </a:p>
          <a:p>
            <a:r>
              <a:rPr lang="en-US" dirty="0"/>
              <a:t>Why – next part of Book of Acts. </a:t>
            </a:r>
          </a:p>
          <a:p>
            <a:r>
              <a:rPr lang="en-US" dirty="0"/>
              <a:t>God planned it for today</a:t>
            </a:r>
          </a:p>
        </p:txBody>
      </p:sp>
      <p:sp>
        <p:nvSpPr>
          <p:cNvPr id="4" name="Slide Number Placeholder 3"/>
          <p:cNvSpPr>
            <a:spLocks noGrp="1"/>
          </p:cNvSpPr>
          <p:nvPr>
            <p:ph type="sldNum" sz="quarter" idx="5"/>
          </p:nvPr>
        </p:nvSpPr>
        <p:spPr/>
        <p:txBody>
          <a:bodyPr/>
          <a:lstStyle/>
          <a:p>
            <a:fld id="{3B7DE794-F00B-1E4C-8AC8-F1F7748F251F}" type="slidenum">
              <a:rPr lang="en-US" smtClean="0"/>
              <a:t>10</a:t>
            </a:fld>
            <a:endParaRPr lang="en-US"/>
          </a:p>
        </p:txBody>
      </p:sp>
    </p:spTree>
    <p:extLst>
      <p:ext uri="{BB962C8B-B14F-4D97-AF65-F5344CB8AC3E}">
        <p14:creationId xmlns:p14="http://schemas.microsoft.com/office/powerpoint/2010/main" val="4082644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come to this passage</a:t>
            </a:r>
          </a:p>
          <a:p>
            <a:r>
              <a:rPr lang="en-US" dirty="0"/>
              <a:t>I have one statement and one big question</a:t>
            </a:r>
          </a:p>
          <a:p>
            <a:r>
              <a:rPr lang="en-US" dirty="0"/>
              <a:t>(Statement only spot to write down)</a:t>
            </a:r>
          </a:p>
        </p:txBody>
      </p:sp>
      <p:sp>
        <p:nvSpPr>
          <p:cNvPr id="4" name="Slide Number Placeholder 3"/>
          <p:cNvSpPr>
            <a:spLocks noGrp="1"/>
          </p:cNvSpPr>
          <p:nvPr>
            <p:ph type="sldNum" sz="quarter" idx="5"/>
          </p:nvPr>
        </p:nvSpPr>
        <p:spPr/>
        <p:txBody>
          <a:bodyPr/>
          <a:lstStyle/>
          <a:p>
            <a:fld id="{3B7DE794-F00B-1E4C-8AC8-F1F7748F251F}" type="slidenum">
              <a:rPr lang="en-US" smtClean="0"/>
              <a:t>11</a:t>
            </a:fld>
            <a:endParaRPr lang="en-US"/>
          </a:p>
        </p:txBody>
      </p:sp>
    </p:spTree>
    <p:extLst>
      <p:ext uri="{BB962C8B-B14F-4D97-AF65-F5344CB8AC3E}">
        <p14:creationId xmlns:p14="http://schemas.microsoft.com/office/powerpoint/2010/main" val="1923775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7DE794-F00B-1E4C-8AC8-F1F7748F251F}" type="slidenum">
              <a:rPr lang="en-US" smtClean="0"/>
              <a:t>12</a:t>
            </a:fld>
            <a:endParaRPr lang="en-US"/>
          </a:p>
        </p:txBody>
      </p:sp>
    </p:spTree>
    <p:extLst>
      <p:ext uri="{BB962C8B-B14F-4D97-AF65-F5344CB8AC3E}">
        <p14:creationId xmlns:p14="http://schemas.microsoft.com/office/powerpoint/2010/main" val="2995409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7DE794-F00B-1E4C-8AC8-F1F7748F251F}" type="slidenum">
              <a:rPr lang="en-US" smtClean="0"/>
              <a:t>13</a:t>
            </a:fld>
            <a:endParaRPr lang="en-US"/>
          </a:p>
        </p:txBody>
      </p:sp>
    </p:spTree>
    <p:extLst>
      <p:ext uri="{BB962C8B-B14F-4D97-AF65-F5344CB8AC3E}">
        <p14:creationId xmlns:p14="http://schemas.microsoft.com/office/powerpoint/2010/main" val="2615919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7DE794-F00B-1E4C-8AC8-F1F7748F251F}" type="slidenum">
              <a:rPr lang="en-US" smtClean="0"/>
              <a:t>14</a:t>
            </a:fld>
            <a:endParaRPr lang="en-US"/>
          </a:p>
        </p:txBody>
      </p:sp>
    </p:spTree>
    <p:extLst>
      <p:ext uri="{BB962C8B-B14F-4D97-AF65-F5344CB8AC3E}">
        <p14:creationId xmlns:p14="http://schemas.microsoft.com/office/powerpoint/2010/main" val="3339735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7DE794-F00B-1E4C-8AC8-F1F7748F251F}" type="slidenum">
              <a:rPr lang="en-US" smtClean="0"/>
              <a:t>15</a:t>
            </a:fld>
            <a:endParaRPr lang="en-US"/>
          </a:p>
        </p:txBody>
      </p:sp>
    </p:spTree>
    <p:extLst>
      <p:ext uri="{BB962C8B-B14F-4D97-AF65-F5344CB8AC3E}">
        <p14:creationId xmlns:p14="http://schemas.microsoft.com/office/powerpoint/2010/main" val="2268060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30000" dirty="0">
                <a:solidFill>
                  <a:schemeClr val="tx1"/>
                </a:solidFill>
                <a:effectLst/>
                <a:latin typeface="+mn-lt"/>
                <a:ea typeface="+mn-ea"/>
                <a:cs typeface="+mn-cs"/>
              </a:rPr>
              <a:t>17</a:t>
            </a:r>
            <a:r>
              <a:rPr lang="en-US" sz="1200" kern="1200" dirty="0">
                <a:solidFill>
                  <a:schemeClr val="tx1"/>
                </a:solidFill>
                <a:effectLst/>
                <a:latin typeface="+mn-lt"/>
                <a:ea typeface="+mn-ea"/>
                <a:cs typeface="+mn-cs"/>
              </a:rPr>
              <a:t>But I will restore you to health</a:t>
            </a:r>
          </a:p>
          <a:p>
            <a:r>
              <a:rPr lang="en-US" sz="1200" kern="1200" dirty="0">
                <a:solidFill>
                  <a:schemeClr val="tx1"/>
                </a:solidFill>
                <a:effectLst/>
                <a:latin typeface="+mn-lt"/>
                <a:ea typeface="+mn-ea"/>
                <a:cs typeface="+mn-cs"/>
              </a:rPr>
              <a:t>and heal your wounds,’</a:t>
            </a:r>
          </a:p>
        </p:txBody>
      </p:sp>
      <p:sp>
        <p:nvSpPr>
          <p:cNvPr id="4" name="Slide Number Placeholder 3"/>
          <p:cNvSpPr>
            <a:spLocks noGrp="1"/>
          </p:cNvSpPr>
          <p:nvPr>
            <p:ph type="sldNum" sz="quarter" idx="5"/>
          </p:nvPr>
        </p:nvSpPr>
        <p:spPr/>
        <p:txBody>
          <a:bodyPr/>
          <a:lstStyle/>
          <a:p>
            <a:fld id="{3B7DE794-F00B-1E4C-8AC8-F1F7748F251F}" type="slidenum">
              <a:rPr lang="en-US" smtClean="0"/>
              <a:t>16</a:t>
            </a:fld>
            <a:endParaRPr lang="en-US"/>
          </a:p>
        </p:txBody>
      </p:sp>
    </p:spTree>
    <p:extLst>
      <p:ext uri="{BB962C8B-B14F-4D97-AF65-F5344CB8AC3E}">
        <p14:creationId xmlns:p14="http://schemas.microsoft.com/office/powerpoint/2010/main" val="122333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30000" dirty="0">
                <a:solidFill>
                  <a:schemeClr val="tx1"/>
                </a:solidFill>
                <a:effectLst/>
                <a:latin typeface="+mn-lt"/>
                <a:ea typeface="+mn-ea"/>
                <a:cs typeface="+mn-cs"/>
              </a:rPr>
              <a:t>17</a:t>
            </a:r>
            <a:r>
              <a:rPr lang="en-US" sz="1200" kern="1200" dirty="0">
                <a:solidFill>
                  <a:schemeClr val="tx1"/>
                </a:solidFill>
                <a:effectLst/>
                <a:latin typeface="+mn-lt"/>
                <a:ea typeface="+mn-ea"/>
                <a:cs typeface="+mn-cs"/>
              </a:rPr>
              <a:t>But I will restore you to health</a:t>
            </a:r>
          </a:p>
          <a:p>
            <a:r>
              <a:rPr lang="en-US" sz="1200" kern="1200" dirty="0">
                <a:solidFill>
                  <a:schemeClr val="tx1"/>
                </a:solidFill>
                <a:effectLst/>
                <a:latin typeface="+mn-lt"/>
                <a:ea typeface="+mn-ea"/>
                <a:cs typeface="+mn-cs"/>
              </a:rPr>
              <a:t>and heal your wounds,’</a:t>
            </a:r>
          </a:p>
        </p:txBody>
      </p:sp>
      <p:sp>
        <p:nvSpPr>
          <p:cNvPr id="4" name="Slide Number Placeholder 3"/>
          <p:cNvSpPr>
            <a:spLocks noGrp="1"/>
          </p:cNvSpPr>
          <p:nvPr>
            <p:ph type="sldNum" sz="quarter" idx="5"/>
          </p:nvPr>
        </p:nvSpPr>
        <p:spPr/>
        <p:txBody>
          <a:bodyPr/>
          <a:lstStyle/>
          <a:p>
            <a:fld id="{3B7DE794-F00B-1E4C-8AC8-F1F7748F251F}" type="slidenum">
              <a:rPr lang="en-US" smtClean="0"/>
              <a:t>17</a:t>
            </a:fld>
            <a:endParaRPr lang="en-US"/>
          </a:p>
        </p:txBody>
      </p:sp>
    </p:spTree>
    <p:extLst>
      <p:ext uri="{BB962C8B-B14F-4D97-AF65-F5344CB8AC3E}">
        <p14:creationId xmlns:p14="http://schemas.microsoft.com/office/powerpoint/2010/main" val="2087614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2060"/>
                </a:solidFill>
              </a:rPr>
              <a:t>Eight years!  He has a story!</a:t>
            </a:r>
          </a:p>
          <a:p>
            <a:r>
              <a:rPr lang="en-US" dirty="0">
                <a:solidFill>
                  <a:srgbClr val="002060"/>
                </a:solidFill>
              </a:rPr>
              <a:t>He has had crushing loss</a:t>
            </a:r>
          </a:p>
          <a:p>
            <a:r>
              <a:rPr lang="en-US" dirty="0">
                <a:solidFill>
                  <a:srgbClr val="002060"/>
                </a:solidFill>
              </a:rPr>
              <a:t>Eight years of trying and praying</a:t>
            </a:r>
          </a:p>
          <a:p>
            <a:r>
              <a:rPr lang="en-US" dirty="0">
                <a:solidFill>
                  <a:srgbClr val="002060"/>
                </a:solidFill>
              </a:rPr>
              <a:t>He has a family. Had a job. </a:t>
            </a:r>
          </a:p>
          <a:p>
            <a:r>
              <a:rPr lang="en-US" dirty="0">
                <a:solidFill>
                  <a:srgbClr val="002060"/>
                </a:solidFill>
              </a:rPr>
              <a:t>What defines his reality: (above)</a:t>
            </a:r>
            <a:endParaRPr lang="en-US" dirty="0"/>
          </a:p>
        </p:txBody>
      </p:sp>
      <p:sp>
        <p:nvSpPr>
          <p:cNvPr id="4" name="Slide Number Placeholder 3"/>
          <p:cNvSpPr>
            <a:spLocks noGrp="1"/>
          </p:cNvSpPr>
          <p:nvPr>
            <p:ph type="sldNum" sz="quarter" idx="5"/>
          </p:nvPr>
        </p:nvSpPr>
        <p:spPr/>
        <p:txBody>
          <a:bodyPr/>
          <a:lstStyle/>
          <a:p>
            <a:fld id="{3B7DE794-F00B-1E4C-8AC8-F1F7748F251F}" type="slidenum">
              <a:rPr lang="en-US" smtClean="0"/>
              <a:t>18</a:t>
            </a:fld>
            <a:endParaRPr lang="en-US"/>
          </a:p>
        </p:txBody>
      </p:sp>
    </p:spTree>
    <p:extLst>
      <p:ext uri="{BB962C8B-B14F-4D97-AF65-F5344CB8AC3E}">
        <p14:creationId xmlns:p14="http://schemas.microsoft.com/office/powerpoint/2010/main" val="3948183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created all of me</a:t>
            </a:r>
          </a:p>
          <a:p>
            <a:r>
              <a:rPr lang="en-US" dirty="0"/>
              <a:t>He can heal all of me</a:t>
            </a:r>
          </a:p>
          <a:p>
            <a:r>
              <a:rPr lang="en-US" dirty="0"/>
              <a:t>He gave His son to fix all of me.</a:t>
            </a:r>
          </a:p>
        </p:txBody>
      </p:sp>
      <p:sp>
        <p:nvSpPr>
          <p:cNvPr id="4" name="Slide Number Placeholder 3"/>
          <p:cNvSpPr>
            <a:spLocks noGrp="1"/>
          </p:cNvSpPr>
          <p:nvPr>
            <p:ph type="sldNum" sz="quarter" idx="5"/>
          </p:nvPr>
        </p:nvSpPr>
        <p:spPr/>
        <p:txBody>
          <a:bodyPr/>
          <a:lstStyle/>
          <a:p>
            <a:fld id="{3B7DE794-F00B-1E4C-8AC8-F1F7748F251F}" type="slidenum">
              <a:rPr lang="en-US" smtClean="0"/>
              <a:t>19</a:t>
            </a:fld>
            <a:endParaRPr lang="en-US"/>
          </a:p>
        </p:txBody>
      </p:sp>
    </p:spTree>
    <p:extLst>
      <p:ext uri="{BB962C8B-B14F-4D97-AF65-F5344CB8AC3E}">
        <p14:creationId xmlns:p14="http://schemas.microsoft.com/office/powerpoint/2010/main" val="3080570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best person to fix something</a:t>
            </a:r>
          </a:p>
          <a:p>
            <a:r>
              <a:rPr lang="en-US" dirty="0"/>
              <a:t>Is the person who made it.</a:t>
            </a:r>
          </a:p>
          <a:p>
            <a:r>
              <a:rPr lang="en-US" dirty="0"/>
              <a:t>Here’s an example.</a:t>
            </a:r>
          </a:p>
        </p:txBody>
      </p:sp>
      <p:sp>
        <p:nvSpPr>
          <p:cNvPr id="4" name="Slide Number Placeholder 3"/>
          <p:cNvSpPr>
            <a:spLocks noGrp="1"/>
          </p:cNvSpPr>
          <p:nvPr>
            <p:ph type="sldNum" sz="quarter" idx="5"/>
          </p:nvPr>
        </p:nvSpPr>
        <p:spPr/>
        <p:txBody>
          <a:bodyPr/>
          <a:lstStyle/>
          <a:p>
            <a:fld id="{3B7DE794-F00B-1E4C-8AC8-F1F7748F251F}" type="slidenum">
              <a:rPr lang="en-US" smtClean="0"/>
              <a:t>2</a:t>
            </a:fld>
            <a:endParaRPr lang="en-US"/>
          </a:p>
        </p:txBody>
      </p:sp>
    </p:spTree>
    <p:extLst>
      <p:ext uri="{BB962C8B-B14F-4D97-AF65-F5344CB8AC3E}">
        <p14:creationId xmlns:p14="http://schemas.microsoft.com/office/powerpoint/2010/main" val="3870397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7DE794-F00B-1E4C-8AC8-F1F7748F251F}" type="slidenum">
              <a:rPr lang="en-US" smtClean="0"/>
              <a:t>20</a:t>
            </a:fld>
            <a:endParaRPr lang="en-US"/>
          </a:p>
        </p:txBody>
      </p:sp>
    </p:spTree>
    <p:extLst>
      <p:ext uri="{BB962C8B-B14F-4D97-AF65-F5344CB8AC3E}">
        <p14:creationId xmlns:p14="http://schemas.microsoft.com/office/powerpoint/2010/main" val="667620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was good for me to be afflicted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that I might learn your decrees. </a:t>
            </a:r>
            <a:r>
              <a:rPr lang="en-US" sz="1200" b="0" kern="1200" dirty="0">
                <a:solidFill>
                  <a:schemeClr val="tx1"/>
                </a:solidFill>
                <a:effectLst/>
                <a:latin typeface="+mn-lt"/>
                <a:ea typeface="+mn-ea"/>
                <a:cs typeface="+mn-cs"/>
              </a:rPr>
              <a:t>Psalm 119:71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Acts 9 – result of healing and preaching</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7DE794-F00B-1E4C-8AC8-F1F7748F251F}" type="slidenum">
              <a:rPr lang="en-US" smtClean="0"/>
              <a:t>21</a:t>
            </a:fld>
            <a:endParaRPr lang="en-US"/>
          </a:p>
        </p:txBody>
      </p:sp>
    </p:spTree>
    <p:extLst>
      <p:ext uri="{BB962C8B-B14F-4D97-AF65-F5344CB8AC3E}">
        <p14:creationId xmlns:p14="http://schemas.microsoft.com/office/powerpoint/2010/main" val="3520440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7DE794-F00B-1E4C-8AC8-F1F7748F251F}" type="slidenum">
              <a:rPr lang="en-US" smtClean="0"/>
              <a:t>22</a:t>
            </a:fld>
            <a:endParaRPr lang="en-US"/>
          </a:p>
        </p:txBody>
      </p:sp>
    </p:spTree>
    <p:extLst>
      <p:ext uri="{BB962C8B-B14F-4D97-AF65-F5344CB8AC3E}">
        <p14:creationId xmlns:p14="http://schemas.microsoft.com/office/powerpoint/2010/main" val="690864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grandfather – 3 surgeries – then healing.</a:t>
            </a:r>
          </a:p>
          <a:p>
            <a:r>
              <a:rPr lang="en-US" dirty="0"/>
              <a:t>Because of compassion in his time. His way.</a:t>
            </a:r>
          </a:p>
          <a:p>
            <a:r>
              <a:rPr lang="en-US" dirty="0"/>
              <a:t>To teach. To Witness. To lead to salvation.</a:t>
            </a:r>
          </a:p>
        </p:txBody>
      </p:sp>
      <p:sp>
        <p:nvSpPr>
          <p:cNvPr id="4" name="Slide Number Placeholder 3"/>
          <p:cNvSpPr>
            <a:spLocks noGrp="1"/>
          </p:cNvSpPr>
          <p:nvPr>
            <p:ph type="sldNum" sz="quarter" idx="5"/>
          </p:nvPr>
        </p:nvSpPr>
        <p:spPr/>
        <p:txBody>
          <a:bodyPr/>
          <a:lstStyle/>
          <a:p>
            <a:fld id="{3B7DE794-F00B-1E4C-8AC8-F1F7748F251F}" type="slidenum">
              <a:rPr lang="en-US" smtClean="0"/>
              <a:t>23</a:t>
            </a:fld>
            <a:endParaRPr lang="en-US"/>
          </a:p>
        </p:txBody>
      </p:sp>
    </p:spTree>
    <p:extLst>
      <p:ext uri="{BB962C8B-B14F-4D97-AF65-F5344CB8AC3E}">
        <p14:creationId xmlns:p14="http://schemas.microsoft.com/office/powerpoint/2010/main" val="4257367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created all of me</a:t>
            </a:r>
          </a:p>
          <a:p>
            <a:r>
              <a:rPr lang="en-US" dirty="0"/>
              <a:t>He can heal all of me</a:t>
            </a:r>
          </a:p>
          <a:p>
            <a:r>
              <a:rPr lang="en-US" dirty="0"/>
              <a:t>He gave His son to fix all of me.</a:t>
            </a:r>
          </a:p>
        </p:txBody>
      </p:sp>
      <p:sp>
        <p:nvSpPr>
          <p:cNvPr id="4" name="Slide Number Placeholder 3"/>
          <p:cNvSpPr>
            <a:spLocks noGrp="1"/>
          </p:cNvSpPr>
          <p:nvPr>
            <p:ph type="sldNum" sz="quarter" idx="5"/>
          </p:nvPr>
        </p:nvSpPr>
        <p:spPr/>
        <p:txBody>
          <a:bodyPr/>
          <a:lstStyle/>
          <a:p>
            <a:fld id="{3B7DE794-F00B-1E4C-8AC8-F1F7748F251F}" type="slidenum">
              <a:rPr lang="en-US" smtClean="0"/>
              <a:t>24</a:t>
            </a:fld>
            <a:endParaRPr lang="en-US"/>
          </a:p>
        </p:txBody>
      </p:sp>
    </p:spTree>
    <p:extLst>
      <p:ext uri="{BB962C8B-B14F-4D97-AF65-F5344CB8AC3E}">
        <p14:creationId xmlns:p14="http://schemas.microsoft.com/office/powerpoint/2010/main" val="753409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this?</a:t>
            </a:r>
          </a:p>
          <a:p>
            <a:r>
              <a:rPr lang="en-US" dirty="0"/>
              <a:t>Looks nice – but gets messed up</a:t>
            </a:r>
          </a:p>
          <a:p>
            <a:r>
              <a:rPr lang="en-US" dirty="0"/>
              <a:t>Everything is out of order</a:t>
            </a:r>
          </a:p>
          <a:p>
            <a:r>
              <a:rPr lang="en-US" dirty="0"/>
              <a:t>Hard to put back to the way its supposed to be</a:t>
            </a:r>
          </a:p>
          <a:p>
            <a:r>
              <a:rPr lang="en-US" dirty="0"/>
              <a:t>I feel like this . . .</a:t>
            </a:r>
          </a:p>
        </p:txBody>
      </p:sp>
      <p:sp>
        <p:nvSpPr>
          <p:cNvPr id="4" name="Slide Number Placeholder 3"/>
          <p:cNvSpPr>
            <a:spLocks noGrp="1"/>
          </p:cNvSpPr>
          <p:nvPr>
            <p:ph type="sldNum" sz="quarter" idx="5"/>
          </p:nvPr>
        </p:nvSpPr>
        <p:spPr/>
        <p:txBody>
          <a:bodyPr/>
          <a:lstStyle/>
          <a:p>
            <a:fld id="{3B7DE794-F00B-1E4C-8AC8-F1F7748F251F}" type="slidenum">
              <a:rPr lang="en-US" smtClean="0"/>
              <a:t>3</a:t>
            </a:fld>
            <a:endParaRPr lang="en-US"/>
          </a:p>
        </p:txBody>
      </p:sp>
    </p:spTree>
    <p:extLst>
      <p:ext uri="{BB962C8B-B14F-4D97-AF65-F5344CB8AC3E}">
        <p14:creationId xmlns:p14="http://schemas.microsoft.com/office/powerpoint/2010/main" val="1186345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one person who knows exactly how to fix it.</a:t>
            </a:r>
          </a:p>
          <a:p>
            <a:r>
              <a:rPr lang="en-US" dirty="0"/>
              <a:t>To get it back to what it should be is this person . . .</a:t>
            </a:r>
          </a:p>
        </p:txBody>
      </p:sp>
      <p:sp>
        <p:nvSpPr>
          <p:cNvPr id="4" name="Slide Number Placeholder 3"/>
          <p:cNvSpPr>
            <a:spLocks noGrp="1"/>
          </p:cNvSpPr>
          <p:nvPr>
            <p:ph type="sldNum" sz="quarter" idx="5"/>
          </p:nvPr>
        </p:nvSpPr>
        <p:spPr/>
        <p:txBody>
          <a:bodyPr/>
          <a:lstStyle/>
          <a:p>
            <a:fld id="{3B7DE794-F00B-1E4C-8AC8-F1F7748F251F}" type="slidenum">
              <a:rPr lang="en-US" smtClean="0"/>
              <a:t>4</a:t>
            </a:fld>
            <a:endParaRPr lang="en-US"/>
          </a:p>
        </p:txBody>
      </p:sp>
    </p:spTree>
    <p:extLst>
      <p:ext uri="{BB962C8B-B14F-4D97-AF65-F5344CB8AC3E}">
        <p14:creationId xmlns:p14="http://schemas.microsoft.com/office/powerpoint/2010/main" val="3670484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He’s the one who made it</a:t>
            </a:r>
          </a:p>
          <a:p>
            <a:r>
              <a:rPr lang="en-US" dirty="0"/>
              <a:t>All the way back in 1974 / not from hear –Hungary</a:t>
            </a:r>
          </a:p>
          <a:p>
            <a:r>
              <a:rPr lang="en-US" dirty="0"/>
              <a:t>He knows how to not just solve one side</a:t>
            </a:r>
          </a:p>
          <a:p>
            <a:r>
              <a:rPr lang="en-US" dirty="0"/>
              <a:t>But how all the sides can all be back together</a:t>
            </a:r>
          </a:p>
          <a:p>
            <a:r>
              <a:rPr lang="en-US" dirty="0"/>
              <a:t>(God is the same for me and you)</a:t>
            </a:r>
          </a:p>
        </p:txBody>
      </p:sp>
      <p:sp>
        <p:nvSpPr>
          <p:cNvPr id="4" name="Slide Number Placeholder 3"/>
          <p:cNvSpPr>
            <a:spLocks noGrp="1"/>
          </p:cNvSpPr>
          <p:nvPr>
            <p:ph type="sldNum" sz="quarter" idx="5"/>
          </p:nvPr>
        </p:nvSpPr>
        <p:spPr/>
        <p:txBody>
          <a:bodyPr/>
          <a:lstStyle/>
          <a:p>
            <a:fld id="{3B7DE794-F00B-1E4C-8AC8-F1F7748F251F}" type="slidenum">
              <a:rPr lang="en-US" smtClean="0"/>
              <a:t>5</a:t>
            </a:fld>
            <a:endParaRPr lang="en-US"/>
          </a:p>
        </p:txBody>
      </p:sp>
    </p:spTree>
    <p:extLst>
      <p:ext uri="{BB962C8B-B14F-4D97-AF65-F5344CB8AC3E}">
        <p14:creationId xmlns:p14="http://schemas.microsoft.com/office/powerpoint/2010/main" val="420251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amazing.</a:t>
            </a:r>
          </a:p>
          <a:p>
            <a:r>
              <a:rPr lang="en-US" dirty="0"/>
              <a:t>You have lots of different sides</a:t>
            </a:r>
          </a:p>
          <a:p>
            <a:r>
              <a:rPr lang="en-US" dirty="0"/>
              <a:t>Your body, your heart, your spirit, your family . . .</a:t>
            </a:r>
          </a:p>
          <a:p>
            <a:r>
              <a:rPr lang="en-US" dirty="0"/>
              <a:t>God can heal all of them</a:t>
            </a:r>
          </a:p>
          <a:p>
            <a:r>
              <a:rPr lang="en-US" dirty="0"/>
              <a:t>(this Scripture - started this morning)</a:t>
            </a:r>
          </a:p>
        </p:txBody>
      </p:sp>
      <p:sp>
        <p:nvSpPr>
          <p:cNvPr id="4" name="Slide Number Placeholder 3"/>
          <p:cNvSpPr>
            <a:spLocks noGrp="1"/>
          </p:cNvSpPr>
          <p:nvPr>
            <p:ph type="sldNum" sz="quarter" idx="5"/>
          </p:nvPr>
        </p:nvSpPr>
        <p:spPr/>
        <p:txBody>
          <a:bodyPr/>
          <a:lstStyle/>
          <a:p>
            <a:fld id="{3B7DE794-F00B-1E4C-8AC8-F1F7748F251F}" type="slidenum">
              <a:rPr lang="en-US" smtClean="0"/>
              <a:t>6</a:t>
            </a:fld>
            <a:endParaRPr lang="en-US"/>
          </a:p>
        </p:txBody>
      </p:sp>
    </p:spTree>
    <p:extLst>
      <p:ext uri="{BB962C8B-B14F-4D97-AF65-F5344CB8AC3E}">
        <p14:creationId xmlns:p14="http://schemas.microsoft.com/office/powerpoint/2010/main" val="3786659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Spiritual side (forgives my sins) </a:t>
            </a:r>
          </a:p>
          <a:p>
            <a:r>
              <a:rPr lang="en-US" dirty="0"/>
              <a:t>Physical side (heals all my diseases)</a:t>
            </a:r>
          </a:p>
          <a:p>
            <a:r>
              <a:rPr lang="en-US" dirty="0"/>
              <a:t>Emotional life (saves my life)</a:t>
            </a:r>
          </a:p>
          <a:p>
            <a:r>
              <a:rPr lang="en-US" dirty="0"/>
              <a:t>Relationships (loads me w love) /family purpose</a:t>
            </a:r>
          </a:p>
          <a:p>
            <a:r>
              <a:rPr lang="en-US" dirty="0"/>
              <a:t>I can’t do all this – but God can / tried to learn - interesting</a:t>
            </a:r>
          </a:p>
        </p:txBody>
      </p:sp>
      <p:sp>
        <p:nvSpPr>
          <p:cNvPr id="4" name="Slide Number Placeholder 3"/>
          <p:cNvSpPr>
            <a:spLocks noGrp="1"/>
          </p:cNvSpPr>
          <p:nvPr>
            <p:ph type="sldNum" sz="quarter" idx="5"/>
          </p:nvPr>
        </p:nvSpPr>
        <p:spPr/>
        <p:txBody>
          <a:bodyPr/>
          <a:lstStyle/>
          <a:p>
            <a:fld id="{3B7DE794-F00B-1E4C-8AC8-F1F7748F251F}" type="slidenum">
              <a:rPr lang="en-US" smtClean="0"/>
              <a:t>7</a:t>
            </a:fld>
            <a:endParaRPr lang="en-US"/>
          </a:p>
        </p:txBody>
      </p:sp>
    </p:spTree>
    <p:extLst>
      <p:ext uri="{BB962C8B-B14F-4D97-AF65-F5344CB8AC3E}">
        <p14:creationId xmlns:p14="http://schemas.microsoft.com/office/powerpoint/2010/main" val="2750150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of sides and layers.</a:t>
            </a:r>
          </a:p>
          <a:p>
            <a:r>
              <a:rPr lang="en-US" dirty="0"/>
              <a:t>How you start – is form a cross on the top (White cross” method)</a:t>
            </a:r>
          </a:p>
          <a:p>
            <a:r>
              <a:rPr lang="en-US" dirty="0"/>
              <a:t>When you want everything back – that’s where you start</a:t>
            </a:r>
          </a:p>
          <a:p>
            <a:r>
              <a:rPr lang="en-US" dirty="0"/>
              <a:t>Bible says at the Cross Jesus died to forgive sins and heal sickness</a:t>
            </a:r>
          </a:p>
          <a:p>
            <a:r>
              <a:rPr lang="en-US" dirty="0"/>
              <a:t>So as you get ready to go – pray for you and healing</a:t>
            </a:r>
          </a:p>
        </p:txBody>
      </p:sp>
      <p:sp>
        <p:nvSpPr>
          <p:cNvPr id="4" name="Slide Number Placeholder 3"/>
          <p:cNvSpPr>
            <a:spLocks noGrp="1"/>
          </p:cNvSpPr>
          <p:nvPr>
            <p:ph type="sldNum" sz="quarter" idx="5"/>
          </p:nvPr>
        </p:nvSpPr>
        <p:spPr/>
        <p:txBody>
          <a:bodyPr/>
          <a:lstStyle/>
          <a:p>
            <a:fld id="{3B7DE794-F00B-1E4C-8AC8-F1F7748F251F}" type="slidenum">
              <a:rPr lang="en-US" smtClean="0"/>
              <a:t>8</a:t>
            </a:fld>
            <a:endParaRPr lang="en-US"/>
          </a:p>
        </p:txBody>
      </p:sp>
    </p:spTree>
    <p:extLst>
      <p:ext uri="{BB962C8B-B14F-4D97-AF65-F5344CB8AC3E}">
        <p14:creationId xmlns:p14="http://schemas.microsoft.com/office/powerpoint/2010/main" val="569856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created all of me</a:t>
            </a:r>
          </a:p>
          <a:p>
            <a:r>
              <a:rPr lang="en-US" dirty="0"/>
              <a:t>He can heal all of me</a:t>
            </a:r>
          </a:p>
          <a:p>
            <a:r>
              <a:rPr lang="en-US" dirty="0"/>
              <a:t>He gave His son to fix all of me.</a:t>
            </a:r>
          </a:p>
          <a:p>
            <a:r>
              <a:rPr lang="en-US" dirty="0"/>
              <a:t>(pray the verse)</a:t>
            </a:r>
          </a:p>
        </p:txBody>
      </p:sp>
      <p:sp>
        <p:nvSpPr>
          <p:cNvPr id="4" name="Slide Number Placeholder 3"/>
          <p:cNvSpPr>
            <a:spLocks noGrp="1"/>
          </p:cNvSpPr>
          <p:nvPr>
            <p:ph type="sldNum" sz="quarter" idx="5"/>
          </p:nvPr>
        </p:nvSpPr>
        <p:spPr/>
        <p:txBody>
          <a:bodyPr/>
          <a:lstStyle/>
          <a:p>
            <a:fld id="{3B7DE794-F00B-1E4C-8AC8-F1F7748F251F}" type="slidenum">
              <a:rPr lang="en-US" smtClean="0"/>
              <a:t>9</a:t>
            </a:fld>
            <a:endParaRPr lang="en-US"/>
          </a:p>
        </p:txBody>
      </p:sp>
    </p:spTree>
    <p:extLst>
      <p:ext uri="{BB962C8B-B14F-4D97-AF65-F5344CB8AC3E}">
        <p14:creationId xmlns:p14="http://schemas.microsoft.com/office/powerpoint/2010/main" val="1238250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CA67A-CD50-A6E7-52D9-A2FE76F9C2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3476C1-2BC3-CDD9-073C-0FD0AACA22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868EDC-7928-4D41-E842-32308FA254CB}"/>
              </a:ext>
            </a:extLst>
          </p:cNvPr>
          <p:cNvSpPr>
            <a:spLocks noGrp="1"/>
          </p:cNvSpPr>
          <p:nvPr>
            <p:ph type="dt" sz="half" idx="10"/>
          </p:nvPr>
        </p:nvSpPr>
        <p:spPr/>
        <p:txBody>
          <a:bodyPr/>
          <a:lstStyle/>
          <a:p>
            <a:fld id="{EB2E59B9-C457-BF4E-B1EE-D3E1A0592A81}" type="datetimeFigureOut">
              <a:rPr lang="en-US" smtClean="0"/>
              <a:t>8/21/22</a:t>
            </a:fld>
            <a:endParaRPr lang="en-US"/>
          </a:p>
        </p:txBody>
      </p:sp>
      <p:sp>
        <p:nvSpPr>
          <p:cNvPr id="5" name="Footer Placeholder 4">
            <a:extLst>
              <a:ext uri="{FF2B5EF4-FFF2-40B4-BE49-F238E27FC236}">
                <a16:creationId xmlns:a16="http://schemas.microsoft.com/office/drawing/2014/main" id="{2F72C89E-D89F-B00A-73D9-DEEDE9EB4E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AD8517-47A9-ECDC-AE96-6A711D0971DF}"/>
              </a:ext>
            </a:extLst>
          </p:cNvPr>
          <p:cNvSpPr>
            <a:spLocks noGrp="1"/>
          </p:cNvSpPr>
          <p:nvPr>
            <p:ph type="sldNum" sz="quarter" idx="12"/>
          </p:nvPr>
        </p:nvSpPr>
        <p:spPr/>
        <p:txBody>
          <a:bodyPr/>
          <a:lstStyle/>
          <a:p>
            <a:fld id="{7F7B786E-B3E5-DE49-A3C5-9E803570D752}" type="slidenum">
              <a:rPr lang="en-US" smtClean="0"/>
              <a:t>‹#›</a:t>
            </a:fld>
            <a:endParaRPr lang="en-US"/>
          </a:p>
        </p:txBody>
      </p:sp>
    </p:spTree>
    <p:extLst>
      <p:ext uri="{BB962C8B-B14F-4D97-AF65-F5344CB8AC3E}">
        <p14:creationId xmlns:p14="http://schemas.microsoft.com/office/powerpoint/2010/main" val="3103273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663FF-8E3A-BF92-CF54-C14FB41224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34DEDC-B0B7-2203-6F34-E3EDC1C177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1AFAA7-315D-5750-7453-325BB1D56501}"/>
              </a:ext>
            </a:extLst>
          </p:cNvPr>
          <p:cNvSpPr>
            <a:spLocks noGrp="1"/>
          </p:cNvSpPr>
          <p:nvPr>
            <p:ph type="dt" sz="half" idx="10"/>
          </p:nvPr>
        </p:nvSpPr>
        <p:spPr/>
        <p:txBody>
          <a:bodyPr/>
          <a:lstStyle/>
          <a:p>
            <a:fld id="{EB2E59B9-C457-BF4E-B1EE-D3E1A0592A81}" type="datetimeFigureOut">
              <a:rPr lang="en-US" smtClean="0"/>
              <a:t>8/21/22</a:t>
            </a:fld>
            <a:endParaRPr lang="en-US"/>
          </a:p>
        </p:txBody>
      </p:sp>
      <p:sp>
        <p:nvSpPr>
          <p:cNvPr id="5" name="Footer Placeholder 4">
            <a:extLst>
              <a:ext uri="{FF2B5EF4-FFF2-40B4-BE49-F238E27FC236}">
                <a16:creationId xmlns:a16="http://schemas.microsoft.com/office/drawing/2014/main" id="{DF8AC2E2-1422-6154-1145-A56A95C654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9C2B76-38AB-6063-7A4F-E3ED225D60D9}"/>
              </a:ext>
            </a:extLst>
          </p:cNvPr>
          <p:cNvSpPr>
            <a:spLocks noGrp="1"/>
          </p:cNvSpPr>
          <p:nvPr>
            <p:ph type="sldNum" sz="quarter" idx="12"/>
          </p:nvPr>
        </p:nvSpPr>
        <p:spPr/>
        <p:txBody>
          <a:bodyPr/>
          <a:lstStyle/>
          <a:p>
            <a:fld id="{7F7B786E-B3E5-DE49-A3C5-9E803570D752}" type="slidenum">
              <a:rPr lang="en-US" smtClean="0"/>
              <a:t>‹#›</a:t>
            </a:fld>
            <a:endParaRPr lang="en-US"/>
          </a:p>
        </p:txBody>
      </p:sp>
    </p:spTree>
    <p:extLst>
      <p:ext uri="{BB962C8B-B14F-4D97-AF65-F5344CB8AC3E}">
        <p14:creationId xmlns:p14="http://schemas.microsoft.com/office/powerpoint/2010/main" val="4110504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A854C5-4BBA-8A71-A890-3A9AC644BF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0E6D6C-48D4-8FBE-283D-3064C246BC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7C32A-A63B-C44A-AA44-2B3B2C275341}"/>
              </a:ext>
            </a:extLst>
          </p:cNvPr>
          <p:cNvSpPr>
            <a:spLocks noGrp="1"/>
          </p:cNvSpPr>
          <p:nvPr>
            <p:ph type="dt" sz="half" idx="10"/>
          </p:nvPr>
        </p:nvSpPr>
        <p:spPr/>
        <p:txBody>
          <a:bodyPr/>
          <a:lstStyle/>
          <a:p>
            <a:fld id="{EB2E59B9-C457-BF4E-B1EE-D3E1A0592A81}" type="datetimeFigureOut">
              <a:rPr lang="en-US" smtClean="0"/>
              <a:t>8/21/22</a:t>
            </a:fld>
            <a:endParaRPr lang="en-US"/>
          </a:p>
        </p:txBody>
      </p:sp>
      <p:sp>
        <p:nvSpPr>
          <p:cNvPr id="5" name="Footer Placeholder 4">
            <a:extLst>
              <a:ext uri="{FF2B5EF4-FFF2-40B4-BE49-F238E27FC236}">
                <a16:creationId xmlns:a16="http://schemas.microsoft.com/office/drawing/2014/main" id="{5B312570-BDB7-0347-6D6A-D68A5BD11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C4277-71C2-7F41-2B82-EEA44A589695}"/>
              </a:ext>
            </a:extLst>
          </p:cNvPr>
          <p:cNvSpPr>
            <a:spLocks noGrp="1"/>
          </p:cNvSpPr>
          <p:nvPr>
            <p:ph type="sldNum" sz="quarter" idx="12"/>
          </p:nvPr>
        </p:nvSpPr>
        <p:spPr/>
        <p:txBody>
          <a:bodyPr/>
          <a:lstStyle/>
          <a:p>
            <a:fld id="{7F7B786E-B3E5-DE49-A3C5-9E803570D752}" type="slidenum">
              <a:rPr lang="en-US" smtClean="0"/>
              <a:t>‹#›</a:t>
            </a:fld>
            <a:endParaRPr lang="en-US"/>
          </a:p>
        </p:txBody>
      </p:sp>
    </p:spTree>
    <p:extLst>
      <p:ext uri="{BB962C8B-B14F-4D97-AF65-F5344CB8AC3E}">
        <p14:creationId xmlns:p14="http://schemas.microsoft.com/office/powerpoint/2010/main" val="109019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1352C-2182-4419-95EB-B9467BF9C5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A7EDCA-32FA-2170-6488-1464DF28B6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0365BF-3D6B-8FD1-6EFE-1849C3BEB5F0}"/>
              </a:ext>
            </a:extLst>
          </p:cNvPr>
          <p:cNvSpPr>
            <a:spLocks noGrp="1"/>
          </p:cNvSpPr>
          <p:nvPr>
            <p:ph type="dt" sz="half" idx="10"/>
          </p:nvPr>
        </p:nvSpPr>
        <p:spPr/>
        <p:txBody>
          <a:bodyPr/>
          <a:lstStyle/>
          <a:p>
            <a:fld id="{EB2E59B9-C457-BF4E-B1EE-D3E1A0592A81}" type="datetimeFigureOut">
              <a:rPr lang="en-US" smtClean="0"/>
              <a:t>8/21/22</a:t>
            </a:fld>
            <a:endParaRPr lang="en-US"/>
          </a:p>
        </p:txBody>
      </p:sp>
      <p:sp>
        <p:nvSpPr>
          <p:cNvPr id="5" name="Footer Placeholder 4">
            <a:extLst>
              <a:ext uri="{FF2B5EF4-FFF2-40B4-BE49-F238E27FC236}">
                <a16:creationId xmlns:a16="http://schemas.microsoft.com/office/drawing/2014/main" id="{342F8DC0-E4A5-B7D2-849D-9789550218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820524-0015-B327-6671-C2C338652A63}"/>
              </a:ext>
            </a:extLst>
          </p:cNvPr>
          <p:cNvSpPr>
            <a:spLocks noGrp="1"/>
          </p:cNvSpPr>
          <p:nvPr>
            <p:ph type="sldNum" sz="quarter" idx="12"/>
          </p:nvPr>
        </p:nvSpPr>
        <p:spPr/>
        <p:txBody>
          <a:bodyPr/>
          <a:lstStyle/>
          <a:p>
            <a:fld id="{7F7B786E-B3E5-DE49-A3C5-9E803570D752}" type="slidenum">
              <a:rPr lang="en-US" smtClean="0"/>
              <a:t>‹#›</a:t>
            </a:fld>
            <a:endParaRPr lang="en-US"/>
          </a:p>
        </p:txBody>
      </p:sp>
    </p:spTree>
    <p:extLst>
      <p:ext uri="{BB962C8B-B14F-4D97-AF65-F5344CB8AC3E}">
        <p14:creationId xmlns:p14="http://schemas.microsoft.com/office/powerpoint/2010/main" val="3667365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B21A8-B70B-D9FD-715D-F386D558BD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5418D4-FC6F-DB8B-EDC4-78D82E143B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0C6072-4383-2B75-66A7-CE8BB82DD64B}"/>
              </a:ext>
            </a:extLst>
          </p:cNvPr>
          <p:cNvSpPr>
            <a:spLocks noGrp="1"/>
          </p:cNvSpPr>
          <p:nvPr>
            <p:ph type="dt" sz="half" idx="10"/>
          </p:nvPr>
        </p:nvSpPr>
        <p:spPr/>
        <p:txBody>
          <a:bodyPr/>
          <a:lstStyle/>
          <a:p>
            <a:fld id="{EB2E59B9-C457-BF4E-B1EE-D3E1A0592A81}" type="datetimeFigureOut">
              <a:rPr lang="en-US" smtClean="0"/>
              <a:t>8/21/22</a:t>
            </a:fld>
            <a:endParaRPr lang="en-US"/>
          </a:p>
        </p:txBody>
      </p:sp>
      <p:sp>
        <p:nvSpPr>
          <p:cNvPr id="5" name="Footer Placeholder 4">
            <a:extLst>
              <a:ext uri="{FF2B5EF4-FFF2-40B4-BE49-F238E27FC236}">
                <a16:creationId xmlns:a16="http://schemas.microsoft.com/office/drawing/2014/main" id="{0D65FD5C-20AA-3A5C-71F7-7BF0CDF562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2EABF4-5044-59C1-8C13-44572FE9D5DA}"/>
              </a:ext>
            </a:extLst>
          </p:cNvPr>
          <p:cNvSpPr>
            <a:spLocks noGrp="1"/>
          </p:cNvSpPr>
          <p:nvPr>
            <p:ph type="sldNum" sz="quarter" idx="12"/>
          </p:nvPr>
        </p:nvSpPr>
        <p:spPr/>
        <p:txBody>
          <a:bodyPr/>
          <a:lstStyle/>
          <a:p>
            <a:fld id="{7F7B786E-B3E5-DE49-A3C5-9E803570D752}" type="slidenum">
              <a:rPr lang="en-US" smtClean="0"/>
              <a:t>‹#›</a:t>
            </a:fld>
            <a:endParaRPr lang="en-US"/>
          </a:p>
        </p:txBody>
      </p:sp>
    </p:spTree>
    <p:extLst>
      <p:ext uri="{BB962C8B-B14F-4D97-AF65-F5344CB8AC3E}">
        <p14:creationId xmlns:p14="http://schemas.microsoft.com/office/powerpoint/2010/main" val="3558465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8ED80-12EB-C1B3-368A-05EF688BF0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158FDB-FE53-3CA4-22F0-C20BF1D847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7890D4-6BAA-331B-08E7-32FD763EAC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D0EA43-9AE4-D396-D3D0-9C0E796B2D3B}"/>
              </a:ext>
            </a:extLst>
          </p:cNvPr>
          <p:cNvSpPr>
            <a:spLocks noGrp="1"/>
          </p:cNvSpPr>
          <p:nvPr>
            <p:ph type="dt" sz="half" idx="10"/>
          </p:nvPr>
        </p:nvSpPr>
        <p:spPr/>
        <p:txBody>
          <a:bodyPr/>
          <a:lstStyle/>
          <a:p>
            <a:fld id="{EB2E59B9-C457-BF4E-B1EE-D3E1A0592A81}" type="datetimeFigureOut">
              <a:rPr lang="en-US" smtClean="0"/>
              <a:t>8/21/22</a:t>
            </a:fld>
            <a:endParaRPr lang="en-US"/>
          </a:p>
        </p:txBody>
      </p:sp>
      <p:sp>
        <p:nvSpPr>
          <p:cNvPr id="6" name="Footer Placeholder 5">
            <a:extLst>
              <a:ext uri="{FF2B5EF4-FFF2-40B4-BE49-F238E27FC236}">
                <a16:creationId xmlns:a16="http://schemas.microsoft.com/office/drawing/2014/main" id="{5331D0CB-D93E-7DE0-C3AD-5B090FB90B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23E7AB-4757-AB86-0136-8BDCE404E742}"/>
              </a:ext>
            </a:extLst>
          </p:cNvPr>
          <p:cNvSpPr>
            <a:spLocks noGrp="1"/>
          </p:cNvSpPr>
          <p:nvPr>
            <p:ph type="sldNum" sz="quarter" idx="12"/>
          </p:nvPr>
        </p:nvSpPr>
        <p:spPr/>
        <p:txBody>
          <a:bodyPr/>
          <a:lstStyle/>
          <a:p>
            <a:fld id="{7F7B786E-B3E5-DE49-A3C5-9E803570D752}" type="slidenum">
              <a:rPr lang="en-US" smtClean="0"/>
              <a:t>‹#›</a:t>
            </a:fld>
            <a:endParaRPr lang="en-US"/>
          </a:p>
        </p:txBody>
      </p:sp>
    </p:spTree>
    <p:extLst>
      <p:ext uri="{BB962C8B-B14F-4D97-AF65-F5344CB8AC3E}">
        <p14:creationId xmlns:p14="http://schemas.microsoft.com/office/powerpoint/2010/main" val="1822757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78EAE-A6E4-C405-4965-FE6A4D1149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073979-8180-EE7A-20C2-3983629951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74287E-9C00-05B3-AB54-AA1E317BAD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B31F5C-AF20-6919-5229-F0ECB97768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F9D917-E8BC-3C7F-B8CC-08C67304E6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8B5298-EF29-5133-0FA4-6C8F26808790}"/>
              </a:ext>
            </a:extLst>
          </p:cNvPr>
          <p:cNvSpPr>
            <a:spLocks noGrp="1"/>
          </p:cNvSpPr>
          <p:nvPr>
            <p:ph type="dt" sz="half" idx="10"/>
          </p:nvPr>
        </p:nvSpPr>
        <p:spPr/>
        <p:txBody>
          <a:bodyPr/>
          <a:lstStyle/>
          <a:p>
            <a:fld id="{EB2E59B9-C457-BF4E-B1EE-D3E1A0592A81}" type="datetimeFigureOut">
              <a:rPr lang="en-US" smtClean="0"/>
              <a:t>8/21/22</a:t>
            </a:fld>
            <a:endParaRPr lang="en-US"/>
          </a:p>
        </p:txBody>
      </p:sp>
      <p:sp>
        <p:nvSpPr>
          <p:cNvPr id="8" name="Footer Placeholder 7">
            <a:extLst>
              <a:ext uri="{FF2B5EF4-FFF2-40B4-BE49-F238E27FC236}">
                <a16:creationId xmlns:a16="http://schemas.microsoft.com/office/drawing/2014/main" id="{4B54C8DC-D2B3-D102-39B9-7B3C3D80FA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050CB5-F5BF-3632-3524-A008EF0C6BA5}"/>
              </a:ext>
            </a:extLst>
          </p:cNvPr>
          <p:cNvSpPr>
            <a:spLocks noGrp="1"/>
          </p:cNvSpPr>
          <p:nvPr>
            <p:ph type="sldNum" sz="quarter" idx="12"/>
          </p:nvPr>
        </p:nvSpPr>
        <p:spPr/>
        <p:txBody>
          <a:bodyPr/>
          <a:lstStyle/>
          <a:p>
            <a:fld id="{7F7B786E-B3E5-DE49-A3C5-9E803570D752}" type="slidenum">
              <a:rPr lang="en-US" smtClean="0"/>
              <a:t>‹#›</a:t>
            </a:fld>
            <a:endParaRPr lang="en-US"/>
          </a:p>
        </p:txBody>
      </p:sp>
    </p:spTree>
    <p:extLst>
      <p:ext uri="{BB962C8B-B14F-4D97-AF65-F5344CB8AC3E}">
        <p14:creationId xmlns:p14="http://schemas.microsoft.com/office/powerpoint/2010/main" val="2606691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46093-153C-134E-FCCF-75B9DFBC9D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5A207B-77B1-E926-DA84-7344D70A0F89}"/>
              </a:ext>
            </a:extLst>
          </p:cNvPr>
          <p:cNvSpPr>
            <a:spLocks noGrp="1"/>
          </p:cNvSpPr>
          <p:nvPr>
            <p:ph type="dt" sz="half" idx="10"/>
          </p:nvPr>
        </p:nvSpPr>
        <p:spPr/>
        <p:txBody>
          <a:bodyPr/>
          <a:lstStyle/>
          <a:p>
            <a:fld id="{EB2E59B9-C457-BF4E-B1EE-D3E1A0592A81}" type="datetimeFigureOut">
              <a:rPr lang="en-US" smtClean="0"/>
              <a:t>8/21/22</a:t>
            </a:fld>
            <a:endParaRPr lang="en-US"/>
          </a:p>
        </p:txBody>
      </p:sp>
      <p:sp>
        <p:nvSpPr>
          <p:cNvPr id="4" name="Footer Placeholder 3">
            <a:extLst>
              <a:ext uri="{FF2B5EF4-FFF2-40B4-BE49-F238E27FC236}">
                <a16:creationId xmlns:a16="http://schemas.microsoft.com/office/drawing/2014/main" id="{0FE63EEB-3D19-0524-49B4-CC4169C8E9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47CC5A-D69B-24CD-3844-8E257013FF6D}"/>
              </a:ext>
            </a:extLst>
          </p:cNvPr>
          <p:cNvSpPr>
            <a:spLocks noGrp="1"/>
          </p:cNvSpPr>
          <p:nvPr>
            <p:ph type="sldNum" sz="quarter" idx="12"/>
          </p:nvPr>
        </p:nvSpPr>
        <p:spPr/>
        <p:txBody>
          <a:bodyPr/>
          <a:lstStyle/>
          <a:p>
            <a:fld id="{7F7B786E-B3E5-DE49-A3C5-9E803570D752}" type="slidenum">
              <a:rPr lang="en-US" smtClean="0"/>
              <a:t>‹#›</a:t>
            </a:fld>
            <a:endParaRPr lang="en-US"/>
          </a:p>
        </p:txBody>
      </p:sp>
    </p:spTree>
    <p:extLst>
      <p:ext uri="{BB962C8B-B14F-4D97-AF65-F5344CB8AC3E}">
        <p14:creationId xmlns:p14="http://schemas.microsoft.com/office/powerpoint/2010/main" val="4118550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B091E8-AF19-E6D0-E6A7-60CEEFD63093}"/>
              </a:ext>
            </a:extLst>
          </p:cNvPr>
          <p:cNvSpPr>
            <a:spLocks noGrp="1"/>
          </p:cNvSpPr>
          <p:nvPr>
            <p:ph type="dt" sz="half" idx="10"/>
          </p:nvPr>
        </p:nvSpPr>
        <p:spPr/>
        <p:txBody>
          <a:bodyPr/>
          <a:lstStyle/>
          <a:p>
            <a:fld id="{EB2E59B9-C457-BF4E-B1EE-D3E1A0592A81}" type="datetimeFigureOut">
              <a:rPr lang="en-US" smtClean="0"/>
              <a:t>8/21/22</a:t>
            </a:fld>
            <a:endParaRPr lang="en-US"/>
          </a:p>
        </p:txBody>
      </p:sp>
      <p:sp>
        <p:nvSpPr>
          <p:cNvPr id="3" name="Footer Placeholder 2">
            <a:extLst>
              <a:ext uri="{FF2B5EF4-FFF2-40B4-BE49-F238E27FC236}">
                <a16:creationId xmlns:a16="http://schemas.microsoft.com/office/drawing/2014/main" id="{AB0D1C4F-FD65-1FDE-5F12-E38426C05B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4FB9D2-C140-EEEB-0ED7-D06107A474DD}"/>
              </a:ext>
            </a:extLst>
          </p:cNvPr>
          <p:cNvSpPr>
            <a:spLocks noGrp="1"/>
          </p:cNvSpPr>
          <p:nvPr>
            <p:ph type="sldNum" sz="quarter" idx="12"/>
          </p:nvPr>
        </p:nvSpPr>
        <p:spPr/>
        <p:txBody>
          <a:bodyPr/>
          <a:lstStyle/>
          <a:p>
            <a:fld id="{7F7B786E-B3E5-DE49-A3C5-9E803570D752}" type="slidenum">
              <a:rPr lang="en-US" smtClean="0"/>
              <a:t>‹#›</a:t>
            </a:fld>
            <a:endParaRPr lang="en-US"/>
          </a:p>
        </p:txBody>
      </p:sp>
    </p:spTree>
    <p:extLst>
      <p:ext uri="{BB962C8B-B14F-4D97-AF65-F5344CB8AC3E}">
        <p14:creationId xmlns:p14="http://schemas.microsoft.com/office/powerpoint/2010/main" val="119531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039FE-C7CB-26F1-6AAA-3C455F7B1B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CE2FA7-CD18-1E42-C3BA-BB8E295FBB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72FCCB-EC74-CEF6-B66B-AAABA051DA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17814F-1AA7-AE73-2219-A9E0C6D2C723}"/>
              </a:ext>
            </a:extLst>
          </p:cNvPr>
          <p:cNvSpPr>
            <a:spLocks noGrp="1"/>
          </p:cNvSpPr>
          <p:nvPr>
            <p:ph type="dt" sz="half" idx="10"/>
          </p:nvPr>
        </p:nvSpPr>
        <p:spPr/>
        <p:txBody>
          <a:bodyPr/>
          <a:lstStyle/>
          <a:p>
            <a:fld id="{EB2E59B9-C457-BF4E-B1EE-D3E1A0592A81}" type="datetimeFigureOut">
              <a:rPr lang="en-US" smtClean="0"/>
              <a:t>8/21/22</a:t>
            </a:fld>
            <a:endParaRPr lang="en-US"/>
          </a:p>
        </p:txBody>
      </p:sp>
      <p:sp>
        <p:nvSpPr>
          <p:cNvPr id="6" name="Footer Placeholder 5">
            <a:extLst>
              <a:ext uri="{FF2B5EF4-FFF2-40B4-BE49-F238E27FC236}">
                <a16:creationId xmlns:a16="http://schemas.microsoft.com/office/drawing/2014/main" id="{1849C6A9-76F9-3CFD-7E0D-1492DDC43C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AA4698-F77D-A6B5-E5AB-4D50DB1EBD42}"/>
              </a:ext>
            </a:extLst>
          </p:cNvPr>
          <p:cNvSpPr>
            <a:spLocks noGrp="1"/>
          </p:cNvSpPr>
          <p:nvPr>
            <p:ph type="sldNum" sz="quarter" idx="12"/>
          </p:nvPr>
        </p:nvSpPr>
        <p:spPr/>
        <p:txBody>
          <a:bodyPr/>
          <a:lstStyle/>
          <a:p>
            <a:fld id="{7F7B786E-B3E5-DE49-A3C5-9E803570D752}" type="slidenum">
              <a:rPr lang="en-US" smtClean="0"/>
              <a:t>‹#›</a:t>
            </a:fld>
            <a:endParaRPr lang="en-US"/>
          </a:p>
        </p:txBody>
      </p:sp>
    </p:spTree>
    <p:extLst>
      <p:ext uri="{BB962C8B-B14F-4D97-AF65-F5344CB8AC3E}">
        <p14:creationId xmlns:p14="http://schemas.microsoft.com/office/powerpoint/2010/main" val="3589047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2983E-2AED-DAD0-1B23-C642A08964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D2B022-AEE3-CDE2-8168-FB05A8B1A3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70B2EA-0DE3-69A6-0EE5-0C61648FF8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0F1823-73D9-F385-3783-CCFEC76BEF18}"/>
              </a:ext>
            </a:extLst>
          </p:cNvPr>
          <p:cNvSpPr>
            <a:spLocks noGrp="1"/>
          </p:cNvSpPr>
          <p:nvPr>
            <p:ph type="dt" sz="half" idx="10"/>
          </p:nvPr>
        </p:nvSpPr>
        <p:spPr/>
        <p:txBody>
          <a:bodyPr/>
          <a:lstStyle/>
          <a:p>
            <a:fld id="{EB2E59B9-C457-BF4E-B1EE-D3E1A0592A81}" type="datetimeFigureOut">
              <a:rPr lang="en-US" smtClean="0"/>
              <a:t>8/21/22</a:t>
            </a:fld>
            <a:endParaRPr lang="en-US"/>
          </a:p>
        </p:txBody>
      </p:sp>
      <p:sp>
        <p:nvSpPr>
          <p:cNvPr id="6" name="Footer Placeholder 5">
            <a:extLst>
              <a:ext uri="{FF2B5EF4-FFF2-40B4-BE49-F238E27FC236}">
                <a16:creationId xmlns:a16="http://schemas.microsoft.com/office/drawing/2014/main" id="{03C5D711-41DC-9878-26C7-E10667CD32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DE1BE9-0605-82BF-B0DD-F86A398088B0}"/>
              </a:ext>
            </a:extLst>
          </p:cNvPr>
          <p:cNvSpPr>
            <a:spLocks noGrp="1"/>
          </p:cNvSpPr>
          <p:nvPr>
            <p:ph type="sldNum" sz="quarter" idx="12"/>
          </p:nvPr>
        </p:nvSpPr>
        <p:spPr/>
        <p:txBody>
          <a:bodyPr/>
          <a:lstStyle/>
          <a:p>
            <a:fld id="{7F7B786E-B3E5-DE49-A3C5-9E803570D752}" type="slidenum">
              <a:rPr lang="en-US" smtClean="0"/>
              <a:t>‹#›</a:t>
            </a:fld>
            <a:endParaRPr lang="en-US"/>
          </a:p>
        </p:txBody>
      </p:sp>
    </p:spTree>
    <p:extLst>
      <p:ext uri="{BB962C8B-B14F-4D97-AF65-F5344CB8AC3E}">
        <p14:creationId xmlns:p14="http://schemas.microsoft.com/office/powerpoint/2010/main" val="3393185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50D28A-E813-F8E2-3AF0-4613C67C83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9018FA-9600-388B-AD88-A9FB12B3F8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3B2E75-1D64-79D5-DBF8-5CFABDDB70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2E59B9-C457-BF4E-B1EE-D3E1A0592A81}" type="datetimeFigureOut">
              <a:rPr lang="en-US" smtClean="0"/>
              <a:t>8/21/22</a:t>
            </a:fld>
            <a:endParaRPr lang="en-US"/>
          </a:p>
        </p:txBody>
      </p:sp>
      <p:sp>
        <p:nvSpPr>
          <p:cNvPr id="5" name="Footer Placeholder 4">
            <a:extLst>
              <a:ext uri="{FF2B5EF4-FFF2-40B4-BE49-F238E27FC236}">
                <a16:creationId xmlns:a16="http://schemas.microsoft.com/office/drawing/2014/main" id="{827FA8AB-C522-A072-ED66-7C6D8CEA9F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11F2DB-6914-95F7-31C7-0CBE6C9F2E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7B786E-B3E5-DE49-A3C5-9E803570D752}" type="slidenum">
              <a:rPr lang="en-US" smtClean="0"/>
              <a:t>‹#›</a:t>
            </a:fld>
            <a:endParaRPr lang="en-US"/>
          </a:p>
        </p:txBody>
      </p:sp>
    </p:spTree>
    <p:extLst>
      <p:ext uri="{BB962C8B-B14F-4D97-AF65-F5344CB8AC3E}">
        <p14:creationId xmlns:p14="http://schemas.microsoft.com/office/powerpoint/2010/main" val="29493756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2EF59-EEA6-25B5-0BD3-698BAAE2A270}"/>
              </a:ext>
            </a:extLst>
          </p:cNvPr>
          <p:cNvSpPr>
            <a:spLocks noGrp="1"/>
          </p:cNvSpPr>
          <p:nvPr>
            <p:ph type="ctrTitle"/>
          </p:nvPr>
        </p:nvSpPr>
        <p:spPr>
          <a:xfrm>
            <a:off x="1523999" y="2235200"/>
            <a:ext cx="9144000" cy="2387600"/>
          </a:xfrm>
        </p:spPr>
        <p:txBody>
          <a:bodyPr>
            <a:normAutofit/>
          </a:bodyPr>
          <a:lstStyle/>
          <a:p>
            <a:r>
              <a:rPr lang="en-US" b="1" dirty="0">
                <a:solidFill>
                  <a:srgbClr val="7030A0"/>
                </a:solidFill>
                <a:latin typeface="Helvetica" pitchFamily="2" charset="0"/>
              </a:rPr>
              <a:t>Kids </a:t>
            </a:r>
            <a:r>
              <a:rPr lang="en-US" b="1" dirty="0">
                <a:solidFill>
                  <a:srgbClr val="F47020"/>
                </a:solidFill>
                <a:latin typeface="Helvetica" pitchFamily="2" charset="0"/>
              </a:rPr>
              <a:t>Message</a:t>
            </a:r>
            <a:br>
              <a:rPr lang="en-US" b="1" dirty="0">
                <a:solidFill>
                  <a:srgbClr val="3EA2DA"/>
                </a:solidFill>
                <a:latin typeface="Helvetica" pitchFamily="2" charset="0"/>
              </a:rPr>
            </a:br>
            <a:r>
              <a:rPr lang="en-US" sz="3500" i="1" dirty="0" err="1">
                <a:solidFill>
                  <a:srgbClr val="3EA2DA"/>
                </a:solidFill>
                <a:latin typeface="Helvetica" pitchFamily="2" charset="0"/>
              </a:rPr>
              <a:t>Mensaje</a:t>
            </a:r>
            <a:r>
              <a:rPr lang="en-US" sz="3500" i="1" dirty="0">
                <a:solidFill>
                  <a:srgbClr val="3EA2DA"/>
                </a:solidFill>
                <a:latin typeface="Helvetica" pitchFamily="2" charset="0"/>
              </a:rPr>
              <a:t> para </a:t>
            </a:r>
            <a:r>
              <a:rPr lang="en-US" sz="3500" i="1" dirty="0" err="1">
                <a:solidFill>
                  <a:srgbClr val="3EA2DA"/>
                </a:solidFill>
                <a:latin typeface="Helvetica" pitchFamily="2" charset="0"/>
              </a:rPr>
              <a:t>niños</a:t>
            </a:r>
            <a:endParaRPr lang="en-US" sz="3500" i="1" dirty="0">
              <a:solidFill>
                <a:srgbClr val="3EA2DA"/>
              </a:solidFill>
              <a:latin typeface="Helvetica" pitchFamily="2" charset="0"/>
            </a:endParaRPr>
          </a:p>
        </p:txBody>
      </p:sp>
      <p:pic>
        <p:nvPicPr>
          <p:cNvPr id="4" name="Picture 3">
            <a:extLst>
              <a:ext uri="{FF2B5EF4-FFF2-40B4-BE49-F238E27FC236}">
                <a16:creationId xmlns:a16="http://schemas.microsoft.com/office/drawing/2014/main" id="{E99C5075-FA38-C76A-AFC7-239E4AFD3E96}"/>
              </a:ext>
            </a:extLst>
          </p:cNvPr>
          <p:cNvPicPr>
            <a:picLocks noChangeAspect="1"/>
          </p:cNvPicPr>
          <p:nvPr/>
        </p:nvPicPr>
        <p:blipFill rotWithShape="1">
          <a:blip r:embed="rId3"/>
          <a:srcRect l="27555" t="26621" r="26222" b="26889"/>
          <a:stretch/>
        </p:blipFill>
        <p:spPr>
          <a:xfrm>
            <a:off x="5110342" y="936782"/>
            <a:ext cx="2057043" cy="2068994"/>
          </a:xfrm>
          <a:prstGeom prst="rect">
            <a:avLst/>
          </a:prstGeom>
        </p:spPr>
      </p:pic>
      <p:sp>
        <p:nvSpPr>
          <p:cNvPr id="3" name="Content Placeholder 2">
            <a:extLst>
              <a:ext uri="{FF2B5EF4-FFF2-40B4-BE49-F238E27FC236}">
                <a16:creationId xmlns:a16="http://schemas.microsoft.com/office/drawing/2014/main" id="{C13BB4E0-EFA9-7C2D-F927-D1265FFB384A}"/>
              </a:ext>
            </a:extLst>
          </p:cNvPr>
          <p:cNvSpPr txBox="1">
            <a:spLocks/>
          </p:cNvSpPr>
          <p:nvPr/>
        </p:nvSpPr>
        <p:spPr>
          <a:xfrm>
            <a:off x="838200" y="4998244"/>
            <a:ext cx="10515600" cy="1116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solidFill>
                  <a:srgbClr val="002060"/>
                </a:solidFill>
              </a:rPr>
              <a:t>Kids PreK to 4</a:t>
            </a:r>
            <a:r>
              <a:rPr lang="en-US" sz="3200" b="1" baseline="30000" dirty="0">
                <a:solidFill>
                  <a:srgbClr val="002060"/>
                </a:solidFill>
              </a:rPr>
              <a:t>th</a:t>
            </a:r>
            <a:r>
              <a:rPr lang="en-US" sz="3200" b="1" dirty="0">
                <a:solidFill>
                  <a:srgbClr val="002060"/>
                </a:solidFill>
              </a:rPr>
              <a:t> Grade Come Up To The Front</a:t>
            </a:r>
          </a:p>
          <a:p>
            <a:pPr marL="0" indent="0" algn="ctr">
              <a:buFont typeface="Arial" panose="020B0604020202020204" pitchFamily="34" charset="0"/>
              <a:buNone/>
            </a:pPr>
            <a:r>
              <a:rPr lang="en-US" sz="3200" b="1" dirty="0">
                <a:solidFill>
                  <a:srgbClr val="002060"/>
                </a:solidFill>
              </a:rPr>
              <a:t>(parent of a small child can come up)</a:t>
            </a:r>
          </a:p>
        </p:txBody>
      </p:sp>
    </p:spTree>
    <p:extLst>
      <p:ext uri="{BB962C8B-B14F-4D97-AF65-F5344CB8AC3E}">
        <p14:creationId xmlns:p14="http://schemas.microsoft.com/office/powerpoint/2010/main" val="3817631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162FDD-63D6-5B87-8EB4-921D697363CB}"/>
              </a:ext>
            </a:extLst>
          </p:cNvPr>
          <p:cNvPicPr>
            <a:picLocks noChangeAspect="1"/>
          </p:cNvPicPr>
          <p:nvPr/>
        </p:nvPicPr>
        <p:blipFill>
          <a:blip r:embed="rId3"/>
          <a:stretch>
            <a:fillRect/>
          </a:stretch>
        </p:blipFill>
        <p:spPr>
          <a:xfrm>
            <a:off x="0" y="0"/>
            <a:ext cx="12192000" cy="6858001"/>
          </a:xfrm>
          <a:prstGeom prst="rect">
            <a:avLst/>
          </a:prstGeom>
        </p:spPr>
      </p:pic>
      <p:sp>
        <p:nvSpPr>
          <p:cNvPr id="3" name="Rectangle 2">
            <a:extLst>
              <a:ext uri="{FF2B5EF4-FFF2-40B4-BE49-F238E27FC236}">
                <a16:creationId xmlns:a16="http://schemas.microsoft.com/office/drawing/2014/main" id="{BD7CF96C-22EA-B615-761B-70E0E38B77FE}"/>
              </a:ext>
            </a:extLst>
          </p:cNvPr>
          <p:cNvSpPr/>
          <p:nvPr/>
        </p:nvSpPr>
        <p:spPr>
          <a:xfrm>
            <a:off x="8343900" y="469900"/>
            <a:ext cx="3632200" cy="685800"/>
          </a:xfrm>
          <a:prstGeom prst="rect">
            <a:avLst/>
          </a:prstGeom>
          <a:solidFill>
            <a:srgbClr val="E56D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i="1" dirty="0" err="1">
                <a:latin typeface="Candara" panose="020E0502030303020204" pitchFamily="34" charset="0"/>
              </a:rPr>
              <a:t>Nuevos</a:t>
            </a:r>
            <a:r>
              <a:rPr lang="en-US" sz="3000" b="1" i="1" dirty="0">
                <a:latin typeface="Candara" panose="020E0502030303020204" pitchFamily="34" charset="0"/>
              </a:rPr>
              <a:t> </a:t>
            </a:r>
            <a:r>
              <a:rPr lang="en-US" sz="3000" b="1" i="1" dirty="0" err="1">
                <a:latin typeface="Candara" panose="020E0502030303020204" pitchFamily="34" charset="0"/>
              </a:rPr>
              <a:t>comienzos</a:t>
            </a:r>
            <a:endParaRPr lang="en-US" sz="3000" b="1" i="1" dirty="0">
              <a:latin typeface="Candara" panose="020E0502030303020204" pitchFamily="34" charset="0"/>
            </a:endParaRPr>
          </a:p>
        </p:txBody>
      </p:sp>
    </p:spTree>
    <p:extLst>
      <p:ext uri="{BB962C8B-B14F-4D97-AF65-F5344CB8AC3E}">
        <p14:creationId xmlns:p14="http://schemas.microsoft.com/office/powerpoint/2010/main" val="3159099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41332-8BFF-3B11-569B-83FED698E68F}"/>
              </a:ext>
            </a:extLst>
          </p:cNvPr>
          <p:cNvSpPr>
            <a:spLocks noGrp="1"/>
          </p:cNvSpPr>
          <p:nvPr>
            <p:ph type="title"/>
          </p:nvPr>
        </p:nvSpPr>
        <p:spPr>
          <a:xfrm>
            <a:off x="2805113" y="5829301"/>
            <a:ext cx="9113520" cy="796925"/>
          </a:xfrm>
        </p:spPr>
        <p:txBody>
          <a:bodyPr>
            <a:normAutofit/>
          </a:bodyPr>
          <a:lstStyle/>
          <a:p>
            <a:pPr algn="r"/>
            <a:r>
              <a:rPr lang="en-US" sz="4000" b="1" dirty="0">
                <a:solidFill>
                  <a:srgbClr val="002060"/>
                </a:solidFill>
                <a:latin typeface="Helvetica" pitchFamily="2" charset="0"/>
              </a:rPr>
              <a:t>Acts 9:32-35 </a:t>
            </a:r>
            <a:r>
              <a:rPr lang="en-US" sz="4000" b="1" baseline="30000" dirty="0">
                <a:solidFill>
                  <a:srgbClr val="002060"/>
                </a:solidFill>
                <a:latin typeface="Helvetica" pitchFamily="2" charset="0"/>
              </a:rPr>
              <a:t>(NIV)</a:t>
            </a:r>
          </a:p>
        </p:txBody>
      </p:sp>
      <p:sp>
        <p:nvSpPr>
          <p:cNvPr id="3" name="Content Placeholder 2">
            <a:extLst>
              <a:ext uri="{FF2B5EF4-FFF2-40B4-BE49-F238E27FC236}">
                <a16:creationId xmlns:a16="http://schemas.microsoft.com/office/drawing/2014/main" id="{5F55C2A7-C647-C9D3-399A-1869045E747C}"/>
              </a:ext>
            </a:extLst>
          </p:cNvPr>
          <p:cNvSpPr>
            <a:spLocks noGrp="1"/>
          </p:cNvSpPr>
          <p:nvPr>
            <p:ph idx="1"/>
          </p:nvPr>
        </p:nvSpPr>
        <p:spPr>
          <a:xfrm>
            <a:off x="674370" y="528639"/>
            <a:ext cx="10515600" cy="5300662"/>
          </a:xfrm>
        </p:spPr>
        <p:txBody>
          <a:bodyPr>
            <a:normAutofit lnSpcReduction="10000"/>
          </a:bodyPr>
          <a:lstStyle/>
          <a:p>
            <a:pPr marL="0" indent="0">
              <a:buNone/>
            </a:pPr>
            <a:r>
              <a:rPr lang="en-US" sz="4500" dirty="0">
                <a:solidFill>
                  <a:srgbClr val="002060"/>
                </a:solidFill>
              </a:rPr>
              <a:t>As Peter traveled about the country, he went to visit the saints in Lydda. </a:t>
            </a:r>
            <a:r>
              <a:rPr lang="en-US" sz="4500" baseline="30000" dirty="0">
                <a:solidFill>
                  <a:srgbClr val="002060"/>
                </a:solidFill>
              </a:rPr>
              <a:t>33 </a:t>
            </a:r>
            <a:r>
              <a:rPr lang="en-US" sz="4500" dirty="0">
                <a:solidFill>
                  <a:srgbClr val="002060"/>
                </a:solidFill>
              </a:rPr>
              <a:t>There he found a man named Aeneas, a paralytic who had been bedridden for eight years. </a:t>
            </a:r>
            <a:r>
              <a:rPr lang="en-US" sz="4500" baseline="30000" dirty="0">
                <a:solidFill>
                  <a:srgbClr val="002060"/>
                </a:solidFill>
              </a:rPr>
              <a:t>34</a:t>
            </a:r>
            <a:r>
              <a:rPr lang="en-US" sz="4500" dirty="0">
                <a:solidFill>
                  <a:srgbClr val="002060"/>
                </a:solidFill>
              </a:rPr>
              <a:t> “Aeneas,” Peter said to him, “</a:t>
            </a:r>
            <a:r>
              <a:rPr lang="en-US" sz="4500" b="1" dirty="0">
                <a:solidFill>
                  <a:srgbClr val="7030A0"/>
                </a:solidFill>
              </a:rPr>
              <a:t>Jesus Christ heals you</a:t>
            </a:r>
            <a:r>
              <a:rPr lang="en-US" sz="4500" dirty="0">
                <a:solidFill>
                  <a:srgbClr val="002060"/>
                </a:solidFill>
              </a:rPr>
              <a:t>. Get up and take care of your mat.” Immediately Aeneas got up. </a:t>
            </a:r>
            <a:r>
              <a:rPr lang="en-US" sz="4500" baseline="30000" dirty="0">
                <a:solidFill>
                  <a:srgbClr val="002060"/>
                </a:solidFill>
              </a:rPr>
              <a:t>35</a:t>
            </a:r>
            <a:r>
              <a:rPr lang="en-US" sz="4500" dirty="0">
                <a:solidFill>
                  <a:srgbClr val="002060"/>
                </a:solidFill>
              </a:rPr>
              <a:t> All those who lived in Lydda and Sharon saw him and turned to the Lord.  </a:t>
            </a:r>
          </a:p>
          <a:p>
            <a:pPr marL="0" indent="0">
              <a:buNone/>
            </a:pPr>
            <a:endParaRPr lang="en-US" sz="3200" dirty="0">
              <a:solidFill>
                <a:srgbClr val="002060"/>
              </a:solidFill>
            </a:endParaRPr>
          </a:p>
        </p:txBody>
      </p:sp>
    </p:spTree>
    <p:extLst>
      <p:ext uri="{BB962C8B-B14F-4D97-AF65-F5344CB8AC3E}">
        <p14:creationId xmlns:p14="http://schemas.microsoft.com/office/powerpoint/2010/main" val="1120968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55C2A7-C647-C9D3-399A-1869045E747C}"/>
              </a:ext>
            </a:extLst>
          </p:cNvPr>
          <p:cNvSpPr>
            <a:spLocks noGrp="1"/>
          </p:cNvSpPr>
          <p:nvPr>
            <p:ph idx="1"/>
          </p:nvPr>
        </p:nvSpPr>
        <p:spPr>
          <a:xfrm>
            <a:off x="1724025" y="1036154"/>
            <a:ext cx="8743950" cy="3471241"/>
          </a:xfrm>
        </p:spPr>
        <p:txBody>
          <a:bodyPr>
            <a:noAutofit/>
          </a:bodyPr>
          <a:lstStyle/>
          <a:p>
            <a:pPr marL="0" indent="0" algn="ctr">
              <a:buNone/>
            </a:pPr>
            <a:r>
              <a:rPr lang="en-US" sz="5500" b="1" dirty="0">
                <a:solidFill>
                  <a:srgbClr val="002060"/>
                </a:solidFill>
              </a:rPr>
              <a:t>What you believe about… the Bible is eternally more important than you realize!</a:t>
            </a:r>
          </a:p>
          <a:p>
            <a:pPr marL="0" indent="0" algn="ctr">
              <a:buNone/>
            </a:pPr>
            <a:endParaRPr lang="en-US" sz="6000" b="1" dirty="0">
              <a:solidFill>
                <a:srgbClr val="002060"/>
              </a:solidFill>
            </a:endParaRPr>
          </a:p>
          <a:p>
            <a:pPr marL="0" indent="0" algn="ctr">
              <a:buNone/>
            </a:pPr>
            <a:r>
              <a:rPr lang="en-US" sz="3700" i="1" dirty="0">
                <a:solidFill>
                  <a:srgbClr val="3EA2DA"/>
                </a:solidFill>
              </a:rPr>
              <a:t>¡Lo que </a:t>
            </a:r>
            <a:r>
              <a:rPr lang="en-US" sz="3700" i="1" dirty="0" err="1">
                <a:solidFill>
                  <a:srgbClr val="3EA2DA"/>
                </a:solidFill>
              </a:rPr>
              <a:t>usted</a:t>
            </a:r>
            <a:r>
              <a:rPr lang="en-US" sz="3700" i="1" dirty="0">
                <a:solidFill>
                  <a:srgbClr val="3EA2DA"/>
                </a:solidFill>
              </a:rPr>
              <a:t> </a:t>
            </a:r>
            <a:r>
              <a:rPr lang="en-US" sz="3700" i="1" dirty="0" err="1">
                <a:solidFill>
                  <a:srgbClr val="3EA2DA"/>
                </a:solidFill>
              </a:rPr>
              <a:t>cree</a:t>
            </a:r>
            <a:r>
              <a:rPr lang="en-US" sz="3700" i="1" dirty="0">
                <a:solidFill>
                  <a:srgbClr val="3EA2DA"/>
                </a:solidFill>
              </a:rPr>
              <a:t> </a:t>
            </a:r>
            <a:r>
              <a:rPr lang="en-US" sz="3700" i="1" dirty="0" err="1">
                <a:solidFill>
                  <a:srgbClr val="3EA2DA"/>
                </a:solidFill>
              </a:rPr>
              <a:t>acerca</a:t>
            </a:r>
            <a:r>
              <a:rPr lang="en-US" sz="3700" i="1" dirty="0">
                <a:solidFill>
                  <a:srgbClr val="3EA2DA"/>
                </a:solidFill>
              </a:rPr>
              <a:t> de la Biblia es </a:t>
            </a:r>
            <a:r>
              <a:rPr lang="en-US" sz="3700" i="1" dirty="0" err="1">
                <a:solidFill>
                  <a:srgbClr val="3EA2DA"/>
                </a:solidFill>
              </a:rPr>
              <a:t>eternamente</a:t>
            </a:r>
            <a:r>
              <a:rPr lang="en-US" sz="3700" i="1" dirty="0">
                <a:solidFill>
                  <a:srgbClr val="3EA2DA"/>
                </a:solidFill>
              </a:rPr>
              <a:t> </a:t>
            </a:r>
            <a:r>
              <a:rPr lang="en-US" sz="3700" i="1" dirty="0" err="1">
                <a:solidFill>
                  <a:srgbClr val="3EA2DA"/>
                </a:solidFill>
              </a:rPr>
              <a:t>más</a:t>
            </a:r>
            <a:r>
              <a:rPr lang="en-US" sz="3700" i="1" dirty="0">
                <a:solidFill>
                  <a:srgbClr val="3EA2DA"/>
                </a:solidFill>
              </a:rPr>
              <a:t> </a:t>
            </a:r>
            <a:r>
              <a:rPr lang="en-US" sz="3700" i="1" dirty="0" err="1">
                <a:solidFill>
                  <a:srgbClr val="3EA2DA"/>
                </a:solidFill>
              </a:rPr>
              <a:t>importante</a:t>
            </a:r>
            <a:r>
              <a:rPr lang="en-US" sz="3700" i="1" dirty="0">
                <a:solidFill>
                  <a:srgbClr val="3EA2DA"/>
                </a:solidFill>
              </a:rPr>
              <a:t> de lo que </a:t>
            </a:r>
            <a:r>
              <a:rPr lang="en-US" sz="3700" i="1" dirty="0" err="1">
                <a:solidFill>
                  <a:srgbClr val="3EA2DA"/>
                </a:solidFill>
              </a:rPr>
              <a:t>cree</a:t>
            </a:r>
            <a:r>
              <a:rPr lang="en-US" sz="3700" i="1" dirty="0">
                <a:solidFill>
                  <a:srgbClr val="3EA2DA"/>
                </a:solidFill>
              </a:rPr>
              <a:t>!</a:t>
            </a:r>
          </a:p>
          <a:p>
            <a:pPr marL="0" indent="0">
              <a:buNone/>
            </a:pPr>
            <a:endParaRPr lang="en-US" sz="3200" dirty="0">
              <a:solidFill>
                <a:srgbClr val="002060"/>
              </a:solidFill>
            </a:endParaRPr>
          </a:p>
          <a:p>
            <a:pPr marL="0" indent="0">
              <a:buNone/>
            </a:pPr>
            <a:endParaRPr lang="en-US" sz="3200" dirty="0">
              <a:solidFill>
                <a:srgbClr val="002060"/>
              </a:solidFill>
            </a:endParaRPr>
          </a:p>
        </p:txBody>
      </p:sp>
    </p:spTree>
    <p:extLst>
      <p:ext uri="{BB962C8B-B14F-4D97-AF65-F5344CB8AC3E}">
        <p14:creationId xmlns:p14="http://schemas.microsoft.com/office/powerpoint/2010/main" val="3285783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55C2A7-C647-C9D3-399A-1869045E747C}"/>
              </a:ext>
            </a:extLst>
          </p:cNvPr>
          <p:cNvSpPr>
            <a:spLocks noGrp="1"/>
          </p:cNvSpPr>
          <p:nvPr>
            <p:ph idx="1"/>
          </p:nvPr>
        </p:nvSpPr>
        <p:spPr>
          <a:xfrm>
            <a:off x="838200" y="942975"/>
            <a:ext cx="10515600" cy="4643437"/>
          </a:xfrm>
        </p:spPr>
        <p:txBody>
          <a:bodyPr>
            <a:noAutofit/>
          </a:bodyPr>
          <a:lstStyle/>
          <a:p>
            <a:pPr marL="0" indent="0" algn="ctr">
              <a:buNone/>
            </a:pPr>
            <a:r>
              <a:rPr lang="en-US" sz="6500" b="1" dirty="0">
                <a:solidFill>
                  <a:srgbClr val="002060"/>
                </a:solidFill>
              </a:rPr>
              <a:t>What defines reality for you?</a:t>
            </a:r>
          </a:p>
          <a:p>
            <a:pPr marL="0" indent="0" algn="ctr">
              <a:buNone/>
            </a:pPr>
            <a:r>
              <a:rPr lang="en-US" sz="3000" i="1" dirty="0">
                <a:solidFill>
                  <a:srgbClr val="3EA2DA"/>
                </a:solidFill>
              </a:rPr>
              <a:t>¿</a:t>
            </a:r>
            <a:r>
              <a:rPr lang="en-US" sz="3000" i="1" dirty="0" err="1">
                <a:solidFill>
                  <a:srgbClr val="3EA2DA"/>
                </a:solidFill>
              </a:rPr>
              <a:t>Qué</a:t>
            </a:r>
            <a:r>
              <a:rPr lang="en-US" sz="3000" i="1" dirty="0">
                <a:solidFill>
                  <a:srgbClr val="3EA2DA"/>
                </a:solidFill>
              </a:rPr>
              <a:t> define la </a:t>
            </a:r>
            <a:r>
              <a:rPr lang="en-US" sz="3000" i="1" dirty="0" err="1">
                <a:solidFill>
                  <a:srgbClr val="3EA2DA"/>
                </a:solidFill>
              </a:rPr>
              <a:t>realidad</a:t>
            </a:r>
            <a:r>
              <a:rPr lang="en-US" sz="3000" i="1" dirty="0">
                <a:solidFill>
                  <a:srgbClr val="3EA2DA"/>
                </a:solidFill>
              </a:rPr>
              <a:t> para </a:t>
            </a:r>
            <a:r>
              <a:rPr lang="en-US" sz="3000" i="1" dirty="0" err="1">
                <a:solidFill>
                  <a:srgbClr val="3EA2DA"/>
                </a:solidFill>
              </a:rPr>
              <a:t>ti</a:t>
            </a:r>
            <a:r>
              <a:rPr lang="en-US" sz="3000" i="1" dirty="0">
                <a:solidFill>
                  <a:srgbClr val="3EA2DA"/>
                </a:solidFill>
              </a:rPr>
              <a:t>?</a:t>
            </a:r>
          </a:p>
          <a:p>
            <a:pPr marL="0" indent="0" algn="ctr">
              <a:buNone/>
            </a:pPr>
            <a:endParaRPr lang="en-US" sz="3000" b="1" dirty="0">
              <a:solidFill>
                <a:schemeClr val="accent1">
                  <a:lumMod val="75000"/>
                </a:schemeClr>
              </a:solidFill>
            </a:endParaRPr>
          </a:p>
          <a:p>
            <a:pPr marL="0" indent="0" algn="ctr">
              <a:buNone/>
            </a:pPr>
            <a:r>
              <a:rPr lang="en-US" sz="5000" b="1" dirty="0">
                <a:solidFill>
                  <a:srgbClr val="7030A0"/>
                </a:solidFill>
              </a:rPr>
              <a:t>The Bible. </a:t>
            </a:r>
            <a:r>
              <a:rPr lang="en-US" sz="5000" b="1" dirty="0">
                <a:solidFill>
                  <a:schemeClr val="tx1">
                    <a:lumMod val="50000"/>
                    <a:lumOff val="50000"/>
                  </a:schemeClr>
                </a:solidFill>
              </a:rPr>
              <a:t>El </a:t>
            </a:r>
            <a:r>
              <a:rPr lang="en-US" sz="5000" b="1" dirty="0" err="1">
                <a:solidFill>
                  <a:schemeClr val="tx1">
                    <a:lumMod val="50000"/>
                    <a:lumOff val="50000"/>
                  </a:schemeClr>
                </a:solidFill>
              </a:rPr>
              <a:t>Multitud</a:t>
            </a:r>
            <a:r>
              <a:rPr lang="en-US" sz="5000" b="1" dirty="0">
                <a:solidFill>
                  <a:schemeClr val="tx1">
                    <a:lumMod val="50000"/>
                    <a:lumOff val="50000"/>
                  </a:schemeClr>
                </a:solidFill>
              </a:rPr>
              <a:t>.</a:t>
            </a:r>
          </a:p>
          <a:p>
            <a:pPr marL="0" indent="0" algn="ctr">
              <a:buNone/>
            </a:pPr>
            <a:r>
              <a:rPr lang="en-US" sz="5000" b="1" dirty="0">
                <a:solidFill>
                  <a:srgbClr val="D883FF"/>
                </a:solidFill>
              </a:rPr>
              <a:t>Nuestra </a:t>
            </a:r>
            <a:r>
              <a:rPr lang="en-US" sz="5000" b="1" dirty="0" err="1">
                <a:solidFill>
                  <a:srgbClr val="D883FF"/>
                </a:solidFill>
              </a:rPr>
              <a:t>Cultura</a:t>
            </a:r>
            <a:r>
              <a:rPr lang="en-US" sz="5000" b="1" dirty="0">
                <a:solidFill>
                  <a:srgbClr val="D883FF"/>
                </a:solidFill>
              </a:rPr>
              <a:t>. </a:t>
            </a:r>
            <a:r>
              <a:rPr lang="en-US" sz="5000" b="1" dirty="0">
                <a:solidFill>
                  <a:schemeClr val="accent2">
                    <a:lumMod val="60000"/>
                    <a:lumOff val="40000"/>
                  </a:schemeClr>
                </a:solidFill>
              </a:rPr>
              <a:t>Your Experience. </a:t>
            </a:r>
            <a:endParaRPr lang="en-US" sz="5000" b="1" dirty="0">
              <a:solidFill>
                <a:srgbClr val="D883FF"/>
              </a:solidFill>
            </a:endParaRPr>
          </a:p>
          <a:p>
            <a:pPr marL="0" indent="0" algn="ctr">
              <a:buNone/>
            </a:pPr>
            <a:r>
              <a:rPr lang="en-US" sz="5000" b="1" dirty="0">
                <a:solidFill>
                  <a:schemeClr val="accent6">
                    <a:lumMod val="60000"/>
                    <a:lumOff val="40000"/>
                  </a:schemeClr>
                </a:solidFill>
              </a:rPr>
              <a:t>Your Emotions.</a:t>
            </a:r>
            <a:r>
              <a:rPr lang="en-US" sz="5000" b="1" dirty="0">
                <a:solidFill>
                  <a:srgbClr val="7030A0"/>
                </a:solidFill>
              </a:rPr>
              <a:t>  </a:t>
            </a:r>
            <a:r>
              <a:rPr lang="en-US" sz="5000" b="1" dirty="0">
                <a:solidFill>
                  <a:schemeClr val="bg2">
                    <a:lumMod val="50000"/>
                  </a:schemeClr>
                </a:solidFill>
              </a:rPr>
              <a:t>Your Circumstances.  </a:t>
            </a:r>
            <a:r>
              <a:rPr lang="en-US" sz="5000" b="1" dirty="0">
                <a:solidFill>
                  <a:srgbClr val="7030A0"/>
                </a:solidFill>
              </a:rPr>
              <a:t> </a:t>
            </a:r>
            <a:r>
              <a:rPr lang="en-US" sz="5000" b="1" dirty="0">
                <a:solidFill>
                  <a:srgbClr val="C00000"/>
                </a:solidFill>
              </a:rPr>
              <a:t>Your Fears. </a:t>
            </a:r>
            <a:r>
              <a:rPr lang="en-US" sz="5000" b="1" dirty="0">
                <a:solidFill>
                  <a:schemeClr val="tx1">
                    <a:lumMod val="95000"/>
                    <a:lumOff val="5000"/>
                  </a:schemeClr>
                </a:solidFill>
              </a:rPr>
              <a:t>Tu dolor</a:t>
            </a:r>
          </a:p>
          <a:p>
            <a:pPr marL="0" indent="0">
              <a:buNone/>
            </a:pPr>
            <a:endParaRPr lang="en-US" sz="5000" dirty="0">
              <a:solidFill>
                <a:srgbClr val="002060"/>
              </a:solidFill>
            </a:endParaRPr>
          </a:p>
          <a:p>
            <a:pPr marL="0" indent="0">
              <a:buNone/>
            </a:pPr>
            <a:endParaRPr lang="en-US" sz="3200" dirty="0">
              <a:solidFill>
                <a:srgbClr val="002060"/>
              </a:solidFill>
            </a:endParaRPr>
          </a:p>
        </p:txBody>
      </p:sp>
    </p:spTree>
    <p:extLst>
      <p:ext uri="{BB962C8B-B14F-4D97-AF65-F5344CB8AC3E}">
        <p14:creationId xmlns:p14="http://schemas.microsoft.com/office/powerpoint/2010/main" val="3486155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55C2A7-C647-C9D3-399A-1869045E747C}"/>
              </a:ext>
            </a:extLst>
          </p:cNvPr>
          <p:cNvSpPr>
            <a:spLocks noGrp="1"/>
          </p:cNvSpPr>
          <p:nvPr>
            <p:ph idx="1"/>
          </p:nvPr>
        </p:nvSpPr>
        <p:spPr>
          <a:xfrm>
            <a:off x="838200" y="979004"/>
            <a:ext cx="10515600" cy="3471241"/>
          </a:xfrm>
        </p:spPr>
        <p:txBody>
          <a:bodyPr>
            <a:noAutofit/>
          </a:bodyPr>
          <a:lstStyle/>
          <a:p>
            <a:pPr marL="0" indent="0" algn="ctr">
              <a:buNone/>
            </a:pPr>
            <a:r>
              <a:rPr lang="en-US" sz="5000" b="1" dirty="0">
                <a:solidFill>
                  <a:srgbClr val="002060"/>
                </a:solidFill>
              </a:rPr>
              <a:t>If you choose more than one thing to define reality for you, your life, personality &amp; emotions will splinter in every increasing ways.</a:t>
            </a:r>
            <a:endParaRPr lang="en-US" sz="5000" b="1" dirty="0">
              <a:solidFill>
                <a:srgbClr val="7030A0"/>
              </a:solidFill>
            </a:endParaRPr>
          </a:p>
          <a:p>
            <a:pPr marL="0" indent="0" algn="ctr">
              <a:buNone/>
            </a:pPr>
            <a:endParaRPr lang="en-US" sz="5000" b="1" dirty="0">
              <a:solidFill>
                <a:srgbClr val="7030A0"/>
              </a:solidFill>
            </a:endParaRPr>
          </a:p>
          <a:p>
            <a:pPr marL="0" indent="0" algn="ctr">
              <a:buNone/>
            </a:pPr>
            <a:endParaRPr lang="en-US" sz="2500" b="1" dirty="0">
              <a:solidFill>
                <a:srgbClr val="7030A0"/>
              </a:solidFill>
            </a:endParaRPr>
          </a:p>
          <a:p>
            <a:pPr marL="0" indent="0" algn="ctr">
              <a:buNone/>
            </a:pPr>
            <a:r>
              <a:rPr lang="en-US" sz="3400" i="1" dirty="0">
                <a:solidFill>
                  <a:srgbClr val="3EA2DA"/>
                </a:solidFill>
              </a:rPr>
              <a:t>Si </a:t>
            </a:r>
            <a:r>
              <a:rPr lang="en-US" sz="3400" i="1" dirty="0" err="1">
                <a:solidFill>
                  <a:srgbClr val="3EA2DA"/>
                </a:solidFill>
              </a:rPr>
              <a:t>eliges</a:t>
            </a:r>
            <a:r>
              <a:rPr lang="en-US" sz="3400" i="1" dirty="0">
                <a:solidFill>
                  <a:srgbClr val="3EA2DA"/>
                </a:solidFill>
              </a:rPr>
              <a:t> </a:t>
            </a:r>
            <a:r>
              <a:rPr lang="en-US" sz="3400" i="1" dirty="0" err="1">
                <a:solidFill>
                  <a:srgbClr val="3EA2DA"/>
                </a:solidFill>
              </a:rPr>
              <a:t>más</a:t>
            </a:r>
            <a:r>
              <a:rPr lang="en-US" sz="3400" i="1" dirty="0">
                <a:solidFill>
                  <a:srgbClr val="3EA2DA"/>
                </a:solidFill>
              </a:rPr>
              <a:t> de </a:t>
            </a:r>
            <a:r>
              <a:rPr lang="en-US" sz="3400" i="1" dirty="0" err="1">
                <a:solidFill>
                  <a:srgbClr val="3EA2DA"/>
                </a:solidFill>
              </a:rPr>
              <a:t>una</a:t>
            </a:r>
            <a:r>
              <a:rPr lang="en-US" sz="3400" i="1" dirty="0">
                <a:solidFill>
                  <a:srgbClr val="3EA2DA"/>
                </a:solidFill>
              </a:rPr>
              <a:t> </a:t>
            </a:r>
            <a:r>
              <a:rPr lang="en-US" sz="3400" i="1" dirty="0" err="1">
                <a:solidFill>
                  <a:srgbClr val="3EA2DA"/>
                </a:solidFill>
              </a:rPr>
              <a:t>cosa</a:t>
            </a:r>
            <a:r>
              <a:rPr lang="en-US" sz="3400" i="1" dirty="0">
                <a:solidFill>
                  <a:srgbClr val="3EA2DA"/>
                </a:solidFill>
              </a:rPr>
              <a:t> para </a:t>
            </a:r>
            <a:r>
              <a:rPr lang="en-US" sz="3400" i="1" dirty="0" err="1">
                <a:solidFill>
                  <a:srgbClr val="3EA2DA"/>
                </a:solidFill>
              </a:rPr>
              <a:t>definir</a:t>
            </a:r>
            <a:r>
              <a:rPr lang="en-US" sz="3400" i="1" dirty="0">
                <a:solidFill>
                  <a:srgbClr val="3EA2DA"/>
                </a:solidFill>
              </a:rPr>
              <a:t> la </a:t>
            </a:r>
            <a:r>
              <a:rPr lang="en-US" sz="3400" i="1" dirty="0" err="1">
                <a:solidFill>
                  <a:srgbClr val="3EA2DA"/>
                </a:solidFill>
              </a:rPr>
              <a:t>realidad</a:t>
            </a:r>
            <a:r>
              <a:rPr lang="en-US" sz="3400" i="1" dirty="0">
                <a:solidFill>
                  <a:srgbClr val="3EA2DA"/>
                </a:solidFill>
              </a:rPr>
              <a:t>, </a:t>
            </a:r>
            <a:r>
              <a:rPr lang="en-US" sz="3400" i="1" dirty="0" err="1">
                <a:solidFill>
                  <a:srgbClr val="3EA2DA"/>
                </a:solidFill>
              </a:rPr>
              <a:t>tu</a:t>
            </a:r>
            <a:r>
              <a:rPr lang="en-US" sz="3400" i="1" dirty="0">
                <a:solidFill>
                  <a:srgbClr val="3EA2DA"/>
                </a:solidFill>
              </a:rPr>
              <a:t> </a:t>
            </a:r>
            <a:r>
              <a:rPr lang="en-US" sz="3400" i="1" dirty="0" err="1">
                <a:solidFill>
                  <a:srgbClr val="3EA2DA"/>
                </a:solidFill>
              </a:rPr>
              <a:t>vida</a:t>
            </a:r>
            <a:r>
              <a:rPr lang="en-US" sz="3400" i="1" dirty="0">
                <a:solidFill>
                  <a:srgbClr val="3EA2DA"/>
                </a:solidFill>
              </a:rPr>
              <a:t>, </a:t>
            </a:r>
            <a:r>
              <a:rPr lang="en-US" sz="3400" i="1" dirty="0" err="1">
                <a:solidFill>
                  <a:srgbClr val="3EA2DA"/>
                </a:solidFill>
              </a:rPr>
              <a:t>personalidad</a:t>
            </a:r>
            <a:r>
              <a:rPr lang="en-US" sz="3400" i="1" dirty="0">
                <a:solidFill>
                  <a:srgbClr val="3EA2DA"/>
                </a:solidFill>
              </a:rPr>
              <a:t> y </a:t>
            </a:r>
            <a:r>
              <a:rPr lang="en-US" sz="3400" i="1" dirty="0" err="1">
                <a:solidFill>
                  <a:srgbClr val="3EA2DA"/>
                </a:solidFill>
              </a:rPr>
              <a:t>emociones</a:t>
            </a:r>
            <a:r>
              <a:rPr lang="en-US" sz="3400" i="1" dirty="0">
                <a:solidFill>
                  <a:srgbClr val="3EA2DA"/>
                </a:solidFill>
              </a:rPr>
              <a:t> se </a:t>
            </a:r>
            <a:r>
              <a:rPr lang="en-US" sz="3400" i="1" dirty="0" err="1">
                <a:solidFill>
                  <a:srgbClr val="3EA2DA"/>
                </a:solidFill>
              </a:rPr>
              <a:t>desmoronarán</a:t>
            </a:r>
            <a:r>
              <a:rPr lang="en-US" sz="3400" i="1" dirty="0">
                <a:solidFill>
                  <a:srgbClr val="3EA2DA"/>
                </a:solidFill>
              </a:rPr>
              <a:t> </a:t>
            </a:r>
            <a:r>
              <a:rPr lang="en-US" sz="3400" i="1" dirty="0" err="1">
                <a:solidFill>
                  <a:srgbClr val="3EA2DA"/>
                </a:solidFill>
              </a:rPr>
              <a:t>cada</a:t>
            </a:r>
            <a:r>
              <a:rPr lang="en-US" sz="3400" i="1" dirty="0">
                <a:solidFill>
                  <a:srgbClr val="3EA2DA"/>
                </a:solidFill>
              </a:rPr>
              <a:t> </a:t>
            </a:r>
            <a:r>
              <a:rPr lang="en-US" sz="3400" i="1" dirty="0" err="1">
                <a:solidFill>
                  <a:srgbClr val="3EA2DA"/>
                </a:solidFill>
              </a:rPr>
              <a:t>vez</a:t>
            </a:r>
            <a:r>
              <a:rPr lang="en-US" sz="3400" i="1" dirty="0">
                <a:solidFill>
                  <a:srgbClr val="3EA2DA"/>
                </a:solidFill>
              </a:rPr>
              <a:t> </a:t>
            </a:r>
            <a:r>
              <a:rPr lang="en-US" sz="3400" i="1" dirty="0" err="1">
                <a:solidFill>
                  <a:srgbClr val="3EA2DA"/>
                </a:solidFill>
              </a:rPr>
              <a:t>más</a:t>
            </a:r>
            <a:r>
              <a:rPr lang="en-US" sz="3400" i="1" dirty="0">
                <a:solidFill>
                  <a:srgbClr val="3EA2DA"/>
                </a:solidFill>
              </a:rPr>
              <a:t>.</a:t>
            </a:r>
          </a:p>
          <a:p>
            <a:pPr marL="0" indent="0">
              <a:buNone/>
            </a:pPr>
            <a:endParaRPr lang="en-US" sz="3200" dirty="0">
              <a:solidFill>
                <a:srgbClr val="002060"/>
              </a:solidFill>
            </a:endParaRPr>
          </a:p>
        </p:txBody>
      </p:sp>
    </p:spTree>
    <p:extLst>
      <p:ext uri="{BB962C8B-B14F-4D97-AF65-F5344CB8AC3E}">
        <p14:creationId xmlns:p14="http://schemas.microsoft.com/office/powerpoint/2010/main" val="3746704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55C2A7-C647-C9D3-399A-1869045E747C}"/>
              </a:ext>
            </a:extLst>
          </p:cNvPr>
          <p:cNvSpPr>
            <a:spLocks noGrp="1"/>
          </p:cNvSpPr>
          <p:nvPr>
            <p:ph idx="1"/>
          </p:nvPr>
        </p:nvSpPr>
        <p:spPr>
          <a:xfrm>
            <a:off x="838200" y="2460929"/>
            <a:ext cx="10515600" cy="3471241"/>
          </a:xfrm>
        </p:spPr>
        <p:txBody>
          <a:bodyPr>
            <a:noAutofit/>
          </a:bodyPr>
          <a:lstStyle/>
          <a:p>
            <a:pPr marL="0" indent="0" algn="ctr">
              <a:buNone/>
            </a:pPr>
            <a:r>
              <a:rPr lang="en-US" sz="5000" b="1" dirty="0">
                <a:solidFill>
                  <a:srgbClr val="002060"/>
                </a:solidFill>
              </a:rPr>
              <a:t>Since God created me,</a:t>
            </a:r>
          </a:p>
          <a:p>
            <a:pPr marL="0" indent="0" algn="ctr">
              <a:buNone/>
            </a:pPr>
            <a:r>
              <a:rPr lang="en-US" sz="5000" b="1" dirty="0">
                <a:solidFill>
                  <a:srgbClr val="002060"/>
                </a:solidFill>
              </a:rPr>
              <a:t>He can also heal me </a:t>
            </a:r>
          </a:p>
          <a:p>
            <a:pPr marL="0" indent="0" algn="ctr">
              <a:buNone/>
            </a:pPr>
            <a:r>
              <a:rPr lang="en-US" sz="5000" b="1" dirty="0">
                <a:solidFill>
                  <a:srgbClr val="002060"/>
                </a:solidFill>
              </a:rPr>
              <a:t>according to His Word.</a:t>
            </a:r>
          </a:p>
          <a:p>
            <a:pPr marL="0" indent="0">
              <a:buNone/>
            </a:pPr>
            <a:endParaRPr lang="en-US" sz="2700" dirty="0">
              <a:solidFill>
                <a:srgbClr val="002060"/>
              </a:solidFill>
            </a:endParaRPr>
          </a:p>
          <a:p>
            <a:pPr marL="0" indent="0" algn="ctr">
              <a:buNone/>
            </a:pPr>
            <a:r>
              <a:rPr lang="en-US" sz="3700" i="1" dirty="0" err="1">
                <a:solidFill>
                  <a:srgbClr val="3EA2DA"/>
                </a:solidFill>
              </a:rPr>
              <a:t>Desde</a:t>
            </a:r>
            <a:r>
              <a:rPr lang="en-US" sz="3700" i="1" dirty="0">
                <a:solidFill>
                  <a:srgbClr val="3EA2DA"/>
                </a:solidFill>
              </a:rPr>
              <a:t> que Dios me </a:t>
            </a:r>
            <a:r>
              <a:rPr lang="en-US" sz="3700" i="1" dirty="0" err="1">
                <a:solidFill>
                  <a:srgbClr val="3EA2DA"/>
                </a:solidFill>
              </a:rPr>
              <a:t>creó</a:t>
            </a:r>
            <a:r>
              <a:rPr lang="en-US" sz="3700" i="1" dirty="0">
                <a:solidFill>
                  <a:srgbClr val="3EA2DA"/>
                </a:solidFill>
              </a:rPr>
              <a:t>, </a:t>
            </a:r>
            <a:r>
              <a:rPr lang="en-US" sz="3700" i="1" dirty="0" err="1">
                <a:solidFill>
                  <a:srgbClr val="3EA2DA"/>
                </a:solidFill>
              </a:rPr>
              <a:t>Él</a:t>
            </a:r>
            <a:r>
              <a:rPr lang="en-US" sz="3700" i="1" dirty="0">
                <a:solidFill>
                  <a:srgbClr val="3EA2DA"/>
                </a:solidFill>
              </a:rPr>
              <a:t> </a:t>
            </a:r>
            <a:r>
              <a:rPr lang="en-US" sz="3700" i="1" dirty="0" err="1">
                <a:solidFill>
                  <a:srgbClr val="3EA2DA"/>
                </a:solidFill>
              </a:rPr>
              <a:t>también</a:t>
            </a:r>
            <a:r>
              <a:rPr lang="en-US" sz="3700" i="1" dirty="0">
                <a:solidFill>
                  <a:srgbClr val="3EA2DA"/>
                </a:solidFill>
              </a:rPr>
              <a:t> </a:t>
            </a:r>
            <a:r>
              <a:rPr lang="en-US" sz="3700" i="1" dirty="0" err="1">
                <a:solidFill>
                  <a:srgbClr val="3EA2DA"/>
                </a:solidFill>
              </a:rPr>
              <a:t>puede</a:t>
            </a:r>
            <a:endParaRPr lang="en-US" sz="3700" i="1" dirty="0">
              <a:solidFill>
                <a:srgbClr val="3EA2DA"/>
              </a:solidFill>
            </a:endParaRPr>
          </a:p>
          <a:p>
            <a:pPr marL="0" indent="0" algn="ctr">
              <a:buNone/>
            </a:pPr>
            <a:r>
              <a:rPr lang="en-US" sz="3700" i="1" dirty="0" err="1">
                <a:solidFill>
                  <a:srgbClr val="3EA2DA"/>
                </a:solidFill>
              </a:rPr>
              <a:t>curarme</a:t>
            </a:r>
            <a:r>
              <a:rPr lang="en-US" sz="3700" i="1" dirty="0">
                <a:solidFill>
                  <a:srgbClr val="3EA2DA"/>
                </a:solidFill>
              </a:rPr>
              <a:t> </a:t>
            </a:r>
            <a:r>
              <a:rPr lang="en-US" sz="3700" i="1" dirty="0" err="1">
                <a:solidFill>
                  <a:srgbClr val="3EA2DA"/>
                </a:solidFill>
              </a:rPr>
              <a:t>cuando</a:t>
            </a:r>
            <a:r>
              <a:rPr lang="en-US" sz="3700" i="1" dirty="0">
                <a:solidFill>
                  <a:srgbClr val="3EA2DA"/>
                </a:solidFill>
              </a:rPr>
              <a:t> </a:t>
            </a:r>
            <a:r>
              <a:rPr lang="en-US" sz="3700" i="1" dirty="0" err="1">
                <a:solidFill>
                  <a:srgbClr val="3EA2DA"/>
                </a:solidFill>
              </a:rPr>
              <a:t>estoy</a:t>
            </a:r>
            <a:r>
              <a:rPr lang="en-US" sz="3700" i="1" dirty="0">
                <a:solidFill>
                  <a:srgbClr val="3EA2DA"/>
                </a:solidFill>
              </a:rPr>
              <a:t> </a:t>
            </a:r>
            <a:r>
              <a:rPr lang="en-US" sz="3700" i="1" dirty="0" err="1">
                <a:solidFill>
                  <a:srgbClr val="3EA2DA"/>
                </a:solidFill>
              </a:rPr>
              <a:t>enfermo</a:t>
            </a:r>
            <a:r>
              <a:rPr lang="en-US" sz="3700" i="1" dirty="0">
                <a:solidFill>
                  <a:srgbClr val="3EA2DA"/>
                </a:solidFill>
              </a:rPr>
              <a:t>.</a:t>
            </a:r>
          </a:p>
          <a:p>
            <a:pPr marL="0" indent="0">
              <a:buNone/>
            </a:pPr>
            <a:endParaRPr lang="en-US" sz="3200" dirty="0">
              <a:solidFill>
                <a:srgbClr val="002060"/>
              </a:solidFill>
            </a:endParaRPr>
          </a:p>
        </p:txBody>
      </p:sp>
      <p:pic>
        <p:nvPicPr>
          <p:cNvPr id="4" name="Picture 3">
            <a:extLst>
              <a:ext uri="{FF2B5EF4-FFF2-40B4-BE49-F238E27FC236}">
                <a16:creationId xmlns:a16="http://schemas.microsoft.com/office/drawing/2014/main" id="{BA5021A1-8B10-7DE5-49C9-551CC6965498}"/>
              </a:ext>
            </a:extLst>
          </p:cNvPr>
          <p:cNvPicPr>
            <a:picLocks noChangeAspect="1"/>
          </p:cNvPicPr>
          <p:nvPr/>
        </p:nvPicPr>
        <p:blipFill rotWithShape="1">
          <a:blip r:embed="rId3"/>
          <a:srcRect l="27555" t="26621" r="26222" b="26889"/>
          <a:stretch/>
        </p:blipFill>
        <p:spPr>
          <a:xfrm>
            <a:off x="5339151" y="622301"/>
            <a:ext cx="1570849" cy="1579976"/>
          </a:xfrm>
          <a:prstGeom prst="rect">
            <a:avLst/>
          </a:prstGeom>
        </p:spPr>
      </p:pic>
    </p:spTree>
    <p:extLst>
      <p:ext uri="{BB962C8B-B14F-4D97-AF65-F5344CB8AC3E}">
        <p14:creationId xmlns:p14="http://schemas.microsoft.com/office/powerpoint/2010/main" val="2161635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41332-8BFF-3B11-569B-83FED698E68F}"/>
              </a:ext>
            </a:extLst>
          </p:cNvPr>
          <p:cNvSpPr>
            <a:spLocks noGrp="1"/>
          </p:cNvSpPr>
          <p:nvPr>
            <p:ph type="title"/>
          </p:nvPr>
        </p:nvSpPr>
        <p:spPr>
          <a:xfrm>
            <a:off x="674370" y="551639"/>
            <a:ext cx="8698230" cy="1325563"/>
          </a:xfrm>
        </p:spPr>
        <p:txBody>
          <a:bodyPr>
            <a:normAutofit fontScale="90000"/>
          </a:bodyPr>
          <a:lstStyle/>
          <a:p>
            <a:r>
              <a:rPr lang="en-US" sz="5000" b="1" dirty="0">
                <a:solidFill>
                  <a:srgbClr val="002060"/>
                </a:solidFill>
                <a:latin typeface="Helvetica" pitchFamily="2" charset="0"/>
              </a:rPr>
              <a:t>God’s Ways Include Supernatural Healing</a:t>
            </a:r>
            <a:endParaRPr lang="en-US" sz="5000" b="1" baseline="30000" dirty="0">
              <a:solidFill>
                <a:srgbClr val="002060"/>
              </a:solidFill>
              <a:latin typeface="Helvetica" pitchFamily="2" charset="0"/>
            </a:endParaRPr>
          </a:p>
        </p:txBody>
      </p:sp>
      <p:sp>
        <p:nvSpPr>
          <p:cNvPr id="3" name="Content Placeholder 2">
            <a:extLst>
              <a:ext uri="{FF2B5EF4-FFF2-40B4-BE49-F238E27FC236}">
                <a16:creationId xmlns:a16="http://schemas.microsoft.com/office/drawing/2014/main" id="{5F55C2A7-C647-C9D3-399A-1869045E747C}"/>
              </a:ext>
            </a:extLst>
          </p:cNvPr>
          <p:cNvSpPr>
            <a:spLocks noGrp="1"/>
          </p:cNvSpPr>
          <p:nvPr>
            <p:ph idx="1"/>
          </p:nvPr>
        </p:nvSpPr>
        <p:spPr>
          <a:xfrm>
            <a:off x="674370" y="2275050"/>
            <a:ext cx="10515600" cy="3859861"/>
          </a:xfrm>
        </p:spPr>
        <p:txBody>
          <a:bodyPr>
            <a:normAutofit/>
          </a:bodyPr>
          <a:lstStyle/>
          <a:p>
            <a:pPr marL="0" indent="0">
              <a:buNone/>
            </a:pPr>
            <a:r>
              <a:rPr lang="en-US" sz="4000" b="1" dirty="0">
                <a:solidFill>
                  <a:srgbClr val="002060"/>
                </a:solidFill>
              </a:rPr>
              <a:t>(Handout)</a:t>
            </a:r>
          </a:p>
          <a:p>
            <a:pPr marL="0" indent="0">
              <a:buNone/>
            </a:pPr>
            <a:r>
              <a:rPr lang="en-US" sz="4000" b="1" dirty="0">
                <a:solidFill>
                  <a:srgbClr val="002060"/>
                </a:solidFill>
              </a:rPr>
              <a:t>Psalm 103:3</a:t>
            </a:r>
          </a:p>
          <a:p>
            <a:pPr marL="0" indent="0">
              <a:buNone/>
            </a:pPr>
            <a:r>
              <a:rPr lang="en-US" sz="4000" b="1" dirty="0">
                <a:solidFill>
                  <a:srgbClr val="002060"/>
                </a:solidFill>
              </a:rPr>
              <a:t>Exodus 15:26</a:t>
            </a:r>
          </a:p>
          <a:p>
            <a:pPr marL="0" indent="0">
              <a:buNone/>
            </a:pPr>
            <a:r>
              <a:rPr lang="en-US" sz="4000" b="1" dirty="0">
                <a:solidFill>
                  <a:srgbClr val="002060"/>
                </a:solidFill>
              </a:rPr>
              <a:t>Psalm 107:19</a:t>
            </a:r>
          </a:p>
          <a:p>
            <a:pPr marL="0" indent="0">
              <a:buNone/>
            </a:pPr>
            <a:r>
              <a:rPr lang="en-US" sz="4000" b="1" dirty="0">
                <a:solidFill>
                  <a:srgbClr val="002060"/>
                </a:solidFill>
              </a:rPr>
              <a:t>Jeremiah 30:17</a:t>
            </a:r>
          </a:p>
          <a:p>
            <a:pPr marL="0" indent="0">
              <a:buNone/>
            </a:pPr>
            <a:endParaRPr lang="en-US" sz="3200" dirty="0">
              <a:solidFill>
                <a:srgbClr val="002060"/>
              </a:solidFill>
            </a:endParaRPr>
          </a:p>
        </p:txBody>
      </p:sp>
      <p:sp>
        <p:nvSpPr>
          <p:cNvPr id="6" name="Content Placeholder 2">
            <a:extLst>
              <a:ext uri="{FF2B5EF4-FFF2-40B4-BE49-F238E27FC236}">
                <a16:creationId xmlns:a16="http://schemas.microsoft.com/office/drawing/2014/main" id="{B9708EFE-CD6E-FA4F-036E-2EC021FDB41A}"/>
              </a:ext>
            </a:extLst>
          </p:cNvPr>
          <p:cNvSpPr txBox="1">
            <a:spLocks/>
          </p:cNvSpPr>
          <p:nvPr/>
        </p:nvSpPr>
        <p:spPr>
          <a:xfrm>
            <a:off x="7805737" y="516570"/>
            <a:ext cx="3711893" cy="7264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4000" b="1" dirty="0">
                <a:solidFill>
                  <a:srgbClr val="C00000"/>
                </a:solidFill>
              </a:rPr>
              <a:t>(Handout)</a:t>
            </a:r>
          </a:p>
          <a:p>
            <a:pPr marL="0" indent="0" algn="r">
              <a:buFont typeface="Arial" panose="020B0604020202020204" pitchFamily="34" charset="0"/>
              <a:buNone/>
            </a:pPr>
            <a:endParaRPr lang="en-US" sz="3200" dirty="0">
              <a:solidFill>
                <a:srgbClr val="002060"/>
              </a:solidFill>
            </a:endParaRPr>
          </a:p>
        </p:txBody>
      </p:sp>
      <p:sp>
        <p:nvSpPr>
          <p:cNvPr id="8" name="TextBox 7">
            <a:extLst>
              <a:ext uri="{FF2B5EF4-FFF2-40B4-BE49-F238E27FC236}">
                <a16:creationId xmlns:a16="http://schemas.microsoft.com/office/drawing/2014/main" id="{E0E90345-8919-EC1E-57B3-54B7D543C543}"/>
              </a:ext>
            </a:extLst>
          </p:cNvPr>
          <p:cNvSpPr txBox="1"/>
          <p:nvPr/>
        </p:nvSpPr>
        <p:spPr>
          <a:xfrm>
            <a:off x="574357" y="5998584"/>
            <a:ext cx="11169968" cy="615553"/>
          </a:xfrm>
          <a:prstGeom prst="rect">
            <a:avLst/>
          </a:prstGeom>
          <a:noFill/>
        </p:spPr>
        <p:txBody>
          <a:bodyPr wrap="square">
            <a:spAutoFit/>
          </a:bodyPr>
          <a:lstStyle/>
          <a:p>
            <a:r>
              <a:rPr lang="en-US" sz="3400" i="1" dirty="0">
                <a:solidFill>
                  <a:srgbClr val="3EA2DA"/>
                </a:solidFill>
              </a:rPr>
              <a:t>Los </a:t>
            </a:r>
            <a:r>
              <a:rPr lang="en-US" sz="3400" i="1" dirty="0" err="1">
                <a:solidFill>
                  <a:srgbClr val="3EA2DA"/>
                </a:solidFill>
              </a:rPr>
              <a:t>caminos</a:t>
            </a:r>
            <a:r>
              <a:rPr lang="en-US" sz="3400" i="1" dirty="0">
                <a:solidFill>
                  <a:srgbClr val="3EA2DA"/>
                </a:solidFill>
              </a:rPr>
              <a:t> de Dios </a:t>
            </a:r>
            <a:r>
              <a:rPr lang="en-US" sz="3400" i="1" dirty="0" err="1">
                <a:solidFill>
                  <a:srgbClr val="3EA2DA"/>
                </a:solidFill>
              </a:rPr>
              <a:t>incluyen</a:t>
            </a:r>
            <a:r>
              <a:rPr lang="en-US" sz="3400" i="1" dirty="0">
                <a:solidFill>
                  <a:srgbClr val="3EA2DA"/>
                </a:solidFill>
              </a:rPr>
              <a:t> </a:t>
            </a:r>
            <a:r>
              <a:rPr lang="en-US" sz="3400" i="1" dirty="0" err="1">
                <a:solidFill>
                  <a:srgbClr val="3EA2DA"/>
                </a:solidFill>
              </a:rPr>
              <a:t>sanidad</a:t>
            </a:r>
            <a:r>
              <a:rPr lang="en-US" sz="3400" i="1" dirty="0">
                <a:solidFill>
                  <a:srgbClr val="3EA2DA"/>
                </a:solidFill>
              </a:rPr>
              <a:t> </a:t>
            </a:r>
            <a:r>
              <a:rPr lang="en-US" sz="3400" i="1" dirty="0" err="1">
                <a:solidFill>
                  <a:srgbClr val="3EA2DA"/>
                </a:solidFill>
              </a:rPr>
              <a:t>sobrenatural</a:t>
            </a:r>
            <a:endParaRPr lang="en-US" sz="3400" i="1" dirty="0">
              <a:solidFill>
                <a:srgbClr val="3EA2DA"/>
              </a:solidFill>
            </a:endParaRPr>
          </a:p>
        </p:txBody>
      </p:sp>
    </p:spTree>
    <p:extLst>
      <p:ext uri="{BB962C8B-B14F-4D97-AF65-F5344CB8AC3E}">
        <p14:creationId xmlns:p14="http://schemas.microsoft.com/office/powerpoint/2010/main" val="60549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41332-8BFF-3B11-569B-83FED698E68F}"/>
              </a:ext>
            </a:extLst>
          </p:cNvPr>
          <p:cNvSpPr>
            <a:spLocks noGrp="1"/>
          </p:cNvSpPr>
          <p:nvPr>
            <p:ph type="title"/>
          </p:nvPr>
        </p:nvSpPr>
        <p:spPr>
          <a:xfrm>
            <a:off x="674370" y="551639"/>
            <a:ext cx="8698230" cy="1325563"/>
          </a:xfrm>
        </p:spPr>
        <p:txBody>
          <a:bodyPr>
            <a:normAutofit fontScale="90000"/>
          </a:bodyPr>
          <a:lstStyle/>
          <a:p>
            <a:r>
              <a:rPr lang="en-US" sz="5000" b="1" dirty="0">
                <a:solidFill>
                  <a:srgbClr val="002060"/>
                </a:solidFill>
                <a:latin typeface="Helvetica" pitchFamily="2" charset="0"/>
              </a:rPr>
              <a:t>God’s Ways Include Supernatural Healing</a:t>
            </a:r>
            <a:endParaRPr lang="en-US" sz="5000" b="1" baseline="30000" dirty="0">
              <a:solidFill>
                <a:srgbClr val="002060"/>
              </a:solidFill>
              <a:latin typeface="Helvetica" pitchFamily="2" charset="0"/>
            </a:endParaRPr>
          </a:p>
        </p:txBody>
      </p:sp>
      <p:sp>
        <p:nvSpPr>
          <p:cNvPr id="3" name="Content Placeholder 2">
            <a:extLst>
              <a:ext uri="{FF2B5EF4-FFF2-40B4-BE49-F238E27FC236}">
                <a16:creationId xmlns:a16="http://schemas.microsoft.com/office/drawing/2014/main" id="{5F55C2A7-C647-C9D3-399A-1869045E747C}"/>
              </a:ext>
            </a:extLst>
          </p:cNvPr>
          <p:cNvSpPr>
            <a:spLocks noGrp="1"/>
          </p:cNvSpPr>
          <p:nvPr>
            <p:ph idx="1"/>
          </p:nvPr>
        </p:nvSpPr>
        <p:spPr>
          <a:xfrm>
            <a:off x="674370" y="2446500"/>
            <a:ext cx="3711893" cy="3859861"/>
          </a:xfrm>
        </p:spPr>
        <p:txBody>
          <a:bodyPr>
            <a:normAutofit/>
          </a:bodyPr>
          <a:lstStyle/>
          <a:p>
            <a:pPr marL="0" indent="0">
              <a:buNone/>
            </a:pPr>
            <a:r>
              <a:rPr lang="en-US" sz="4000" b="1" dirty="0">
                <a:solidFill>
                  <a:srgbClr val="002060"/>
                </a:solidFill>
              </a:rPr>
              <a:t>Psalm 103:3</a:t>
            </a:r>
          </a:p>
          <a:p>
            <a:pPr marL="0" indent="0">
              <a:buNone/>
            </a:pPr>
            <a:r>
              <a:rPr lang="en-US" sz="4000" b="1" dirty="0">
                <a:solidFill>
                  <a:srgbClr val="002060"/>
                </a:solidFill>
              </a:rPr>
              <a:t>Exodus 15:26</a:t>
            </a:r>
          </a:p>
          <a:p>
            <a:pPr marL="0" indent="0">
              <a:buNone/>
            </a:pPr>
            <a:r>
              <a:rPr lang="en-US" sz="4000" b="1" dirty="0">
                <a:solidFill>
                  <a:srgbClr val="002060"/>
                </a:solidFill>
              </a:rPr>
              <a:t>Psalm 107:19</a:t>
            </a:r>
          </a:p>
          <a:p>
            <a:pPr marL="0" indent="0">
              <a:buNone/>
            </a:pPr>
            <a:r>
              <a:rPr lang="en-US" sz="4000" b="1" dirty="0">
                <a:solidFill>
                  <a:srgbClr val="002060"/>
                </a:solidFill>
              </a:rPr>
              <a:t>Jeremiah 30:17</a:t>
            </a:r>
          </a:p>
          <a:p>
            <a:pPr marL="0" indent="0">
              <a:buNone/>
            </a:pPr>
            <a:endParaRPr lang="en-US" sz="3200" dirty="0">
              <a:solidFill>
                <a:srgbClr val="002060"/>
              </a:solidFill>
            </a:endParaRPr>
          </a:p>
        </p:txBody>
      </p:sp>
      <p:sp>
        <p:nvSpPr>
          <p:cNvPr id="4" name="Content Placeholder 2">
            <a:extLst>
              <a:ext uri="{FF2B5EF4-FFF2-40B4-BE49-F238E27FC236}">
                <a16:creationId xmlns:a16="http://schemas.microsoft.com/office/drawing/2014/main" id="{5B344CA1-C0AC-A97B-B272-D55499E7B4E6}"/>
              </a:ext>
            </a:extLst>
          </p:cNvPr>
          <p:cNvSpPr txBox="1">
            <a:spLocks/>
          </p:cNvSpPr>
          <p:nvPr/>
        </p:nvSpPr>
        <p:spPr>
          <a:xfrm>
            <a:off x="4724400" y="2430012"/>
            <a:ext cx="6793230" cy="3859861"/>
          </a:xfrm>
          <a:prstGeom prst="rect">
            <a:avLst/>
          </a:prstGeom>
          <a:solidFill>
            <a:schemeClr val="bg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rgbClr val="7030A0"/>
              </a:solidFill>
            </a:endParaRPr>
          </a:p>
          <a:p>
            <a:pPr marL="0" indent="0">
              <a:buNone/>
            </a:pPr>
            <a:r>
              <a:rPr lang="en-US" sz="4000" b="1" dirty="0">
                <a:solidFill>
                  <a:srgbClr val="7030A0"/>
                </a:solidFill>
              </a:rPr>
              <a:t>  [Mk 1:40]    Jesus is willing </a:t>
            </a:r>
          </a:p>
          <a:p>
            <a:pPr marL="0" indent="0">
              <a:buNone/>
            </a:pPr>
            <a:r>
              <a:rPr lang="en-US" sz="4000" b="1" dirty="0">
                <a:solidFill>
                  <a:srgbClr val="7030A0"/>
                </a:solidFill>
              </a:rPr>
              <a:t>  [Mt 4:23]     Jesus heals </a:t>
            </a:r>
          </a:p>
          <a:p>
            <a:pPr marL="0" indent="0">
              <a:buNone/>
            </a:pPr>
            <a:r>
              <a:rPr lang="en-US" sz="4000" b="1" dirty="0">
                <a:solidFill>
                  <a:srgbClr val="7030A0"/>
                </a:solidFill>
              </a:rPr>
              <a:t>  [1 Pt 2:24]   Jesus paid for it </a:t>
            </a:r>
          </a:p>
          <a:p>
            <a:pPr marL="0" indent="0">
              <a:buFont typeface="Arial" panose="020B0604020202020204" pitchFamily="34" charset="0"/>
              <a:buNone/>
            </a:pPr>
            <a:r>
              <a:rPr lang="en-US" sz="4000" b="1" dirty="0">
                <a:solidFill>
                  <a:srgbClr val="7030A0"/>
                </a:solidFill>
              </a:rPr>
              <a:t>  [Mk 16:18]  Tells us to share it </a:t>
            </a:r>
          </a:p>
          <a:p>
            <a:pPr marL="0" indent="0">
              <a:buFont typeface="Arial" panose="020B0604020202020204" pitchFamily="34" charset="0"/>
              <a:buNone/>
            </a:pPr>
            <a:endParaRPr lang="en-US" sz="3200" dirty="0">
              <a:solidFill>
                <a:srgbClr val="002060"/>
              </a:solidFill>
            </a:endParaRPr>
          </a:p>
        </p:txBody>
      </p:sp>
      <p:sp>
        <p:nvSpPr>
          <p:cNvPr id="5" name="Content Placeholder 2">
            <a:extLst>
              <a:ext uri="{FF2B5EF4-FFF2-40B4-BE49-F238E27FC236}">
                <a16:creationId xmlns:a16="http://schemas.microsoft.com/office/drawing/2014/main" id="{8D51F818-C13C-C5D7-F673-12C029695350}"/>
              </a:ext>
            </a:extLst>
          </p:cNvPr>
          <p:cNvSpPr txBox="1">
            <a:spLocks/>
          </p:cNvSpPr>
          <p:nvPr/>
        </p:nvSpPr>
        <p:spPr>
          <a:xfrm>
            <a:off x="7805737" y="516570"/>
            <a:ext cx="3711893" cy="7264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4000" b="1" dirty="0">
                <a:solidFill>
                  <a:srgbClr val="C00000"/>
                </a:solidFill>
              </a:rPr>
              <a:t>(Handout)</a:t>
            </a:r>
          </a:p>
          <a:p>
            <a:pPr marL="0" indent="0" algn="r">
              <a:buFont typeface="Arial" panose="020B0604020202020204" pitchFamily="34" charset="0"/>
              <a:buNone/>
            </a:pPr>
            <a:endParaRPr lang="en-US" sz="3200" dirty="0">
              <a:solidFill>
                <a:srgbClr val="002060"/>
              </a:solidFill>
            </a:endParaRPr>
          </a:p>
        </p:txBody>
      </p:sp>
    </p:spTree>
    <p:extLst>
      <p:ext uri="{BB962C8B-B14F-4D97-AF65-F5344CB8AC3E}">
        <p14:creationId xmlns:p14="http://schemas.microsoft.com/office/powerpoint/2010/main" val="1103802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55C2A7-C647-C9D3-399A-1869045E747C}"/>
              </a:ext>
            </a:extLst>
          </p:cNvPr>
          <p:cNvSpPr>
            <a:spLocks noGrp="1"/>
          </p:cNvSpPr>
          <p:nvPr>
            <p:ph idx="1"/>
          </p:nvPr>
        </p:nvSpPr>
        <p:spPr>
          <a:xfrm>
            <a:off x="838200" y="942975"/>
            <a:ext cx="10515600" cy="4643437"/>
          </a:xfrm>
        </p:spPr>
        <p:txBody>
          <a:bodyPr>
            <a:noAutofit/>
          </a:bodyPr>
          <a:lstStyle/>
          <a:p>
            <a:pPr marL="0" indent="0" algn="ctr">
              <a:buNone/>
            </a:pPr>
            <a:r>
              <a:rPr lang="en-US" sz="6500" b="1" dirty="0">
                <a:solidFill>
                  <a:srgbClr val="002060"/>
                </a:solidFill>
              </a:rPr>
              <a:t>What defines reality for you?</a:t>
            </a:r>
          </a:p>
          <a:p>
            <a:pPr marL="0" indent="0" algn="ctr">
              <a:buNone/>
            </a:pPr>
            <a:r>
              <a:rPr lang="en-US" sz="3500" i="1" dirty="0">
                <a:solidFill>
                  <a:srgbClr val="3EA2DA"/>
                </a:solidFill>
              </a:rPr>
              <a:t>¿</a:t>
            </a:r>
            <a:r>
              <a:rPr lang="en-US" sz="3500" i="1" dirty="0" err="1">
                <a:solidFill>
                  <a:srgbClr val="3EA2DA"/>
                </a:solidFill>
              </a:rPr>
              <a:t>Qué</a:t>
            </a:r>
            <a:r>
              <a:rPr lang="en-US" sz="3500" i="1" dirty="0">
                <a:solidFill>
                  <a:srgbClr val="3EA2DA"/>
                </a:solidFill>
              </a:rPr>
              <a:t> define la </a:t>
            </a:r>
            <a:r>
              <a:rPr lang="en-US" sz="3500" i="1" dirty="0" err="1">
                <a:solidFill>
                  <a:srgbClr val="3EA2DA"/>
                </a:solidFill>
              </a:rPr>
              <a:t>realidad</a:t>
            </a:r>
            <a:r>
              <a:rPr lang="en-US" sz="3500" i="1" dirty="0">
                <a:solidFill>
                  <a:srgbClr val="3EA2DA"/>
                </a:solidFill>
              </a:rPr>
              <a:t> para </a:t>
            </a:r>
            <a:r>
              <a:rPr lang="en-US" sz="3500" i="1" dirty="0" err="1">
                <a:solidFill>
                  <a:srgbClr val="3EA2DA"/>
                </a:solidFill>
              </a:rPr>
              <a:t>ti</a:t>
            </a:r>
            <a:r>
              <a:rPr lang="en-US" sz="3500" i="1" dirty="0">
                <a:solidFill>
                  <a:srgbClr val="3EA2DA"/>
                </a:solidFill>
              </a:rPr>
              <a:t>?</a:t>
            </a:r>
          </a:p>
          <a:p>
            <a:pPr marL="0" indent="0" algn="ctr">
              <a:buNone/>
            </a:pPr>
            <a:endParaRPr lang="en-US" sz="3000" b="1" dirty="0">
              <a:solidFill>
                <a:schemeClr val="accent1">
                  <a:lumMod val="75000"/>
                </a:schemeClr>
              </a:solidFill>
            </a:endParaRPr>
          </a:p>
          <a:p>
            <a:pPr marL="0" indent="0" algn="ctr">
              <a:buNone/>
            </a:pPr>
            <a:r>
              <a:rPr lang="en-US" sz="5000" b="1" dirty="0">
                <a:solidFill>
                  <a:srgbClr val="7030A0"/>
                </a:solidFill>
              </a:rPr>
              <a:t>The Bible. </a:t>
            </a:r>
            <a:r>
              <a:rPr lang="en-US" sz="5000" b="1" dirty="0">
                <a:solidFill>
                  <a:schemeClr val="tx1">
                    <a:lumMod val="50000"/>
                    <a:lumOff val="50000"/>
                  </a:schemeClr>
                </a:solidFill>
              </a:rPr>
              <a:t>El </a:t>
            </a:r>
            <a:r>
              <a:rPr lang="en-US" sz="5000" b="1" dirty="0" err="1">
                <a:solidFill>
                  <a:schemeClr val="tx1">
                    <a:lumMod val="50000"/>
                    <a:lumOff val="50000"/>
                  </a:schemeClr>
                </a:solidFill>
              </a:rPr>
              <a:t>Multitud</a:t>
            </a:r>
            <a:r>
              <a:rPr lang="en-US" sz="5000" b="1" dirty="0">
                <a:solidFill>
                  <a:schemeClr val="tx1">
                    <a:lumMod val="50000"/>
                    <a:lumOff val="50000"/>
                  </a:schemeClr>
                </a:solidFill>
              </a:rPr>
              <a:t>.</a:t>
            </a:r>
          </a:p>
          <a:p>
            <a:pPr marL="0" indent="0" algn="ctr">
              <a:buNone/>
            </a:pPr>
            <a:r>
              <a:rPr lang="en-US" sz="5000" b="1" dirty="0">
                <a:solidFill>
                  <a:srgbClr val="D883FF"/>
                </a:solidFill>
              </a:rPr>
              <a:t>Nuestra </a:t>
            </a:r>
            <a:r>
              <a:rPr lang="en-US" sz="5000" b="1" dirty="0" err="1">
                <a:solidFill>
                  <a:srgbClr val="D883FF"/>
                </a:solidFill>
              </a:rPr>
              <a:t>Cultura</a:t>
            </a:r>
            <a:r>
              <a:rPr lang="en-US" sz="5000" b="1" dirty="0">
                <a:solidFill>
                  <a:srgbClr val="D883FF"/>
                </a:solidFill>
              </a:rPr>
              <a:t>. </a:t>
            </a:r>
            <a:r>
              <a:rPr lang="en-US" sz="5000" b="1" dirty="0">
                <a:solidFill>
                  <a:schemeClr val="accent2">
                    <a:lumMod val="60000"/>
                    <a:lumOff val="40000"/>
                  </a:schemeClr>
                </a:solidFill>
              </a:rPr>
              <a:t>Your Experience. </a:t>
            </a:r>
            <a:endParaRPr lang="en-US" sz="5000" b="1" dirty="0">
              <a:solidFill>
                <a:srgbClr val="D883FF"/>
              </a:solidFill>
            </a:endParaRPr>
          </a:p>
          <a:p>
            <a:pPr marL="0" indent="0" algn="ctr">
              <a:buNone/>
            </a:pPr>
            <a:r>
              <a:rPr lang="en-US" sz="5000" b="1" dirty="0">
                <a:solidFill>
                  <a:schemeClr val="accent6">
                    <a:lumMod val="60000"/>
                    <a:lumOff val="40000"/>
                  </a:schemeClr>
                </a:solidFill>
              </a:rPr>
              <a:t>Your Emotions.</a:t>
            </a:r>
            <a:r>
              <a:rPr lang="en-US" sz="5000" b="1" dirty="0">
                <a:solidFill>
                  <a:srgbClr val="7030A0"/>
                </a:solidFill>
              </a:rPr>
              <a:t>  </a:t>
            </a:r>
            <a:r>
              <a:rPr lang="en-US" sz="5000" b="1" dirty="0">
                <a:solidFill>
                  <a:schemeClr val="bg2">
                    <a:lumMod val="50000"/>
                  </a:schemeClr>
                </a:solidFill>
              </a:rPr>
              <a:t>Your Circumstances.  </a:t>
            </a:r>
            <a:r>
              <a:rPr lang="en-US" sz="5000" b="1" dirty="0">
                <a:solidFill>
                  <a:srgbClr val="7030A0"/>
                </a:solidFill>
              </a:rPr>
              <a:t> </a:t>
            </a:r>
            <a:r>
              <a:rPr lang="en-US" sz="5000" b="1" dirty="0">
                <a:solidFill>
                  <a:srgbClr val="C00000"/>
                </a:solidFill>
              </a:rPr>
              <a:t>Your Fears. </a:t>
            </a:r>
            <a:r>
              <a:rPr lang="en-US" sz="5000" b="1" dirty="0">
                <a:solidFill>
                  <a:schemeClr val="tx1">
                    <a:lumMod val="95000"/>
                    <a:lumOff val="5000"/>
                  </a:schemeClr>
                </a:solidFill>
              </a:rPr>
              <a:t>Tu dolor</a:t>
            </a:r>
          </a:p>
          <a:p>
            <a:pPr marL="0" indent="0">
              <a:buNone/>
            </a:pPr>
            <a:endParaRPr lang="en-US" sz="5000" dirty="0">
              <a:solidFill>
                <a:srgbClr val="002060"/>
              </a:solidFill>
            </a:endParaRPr>
          </a:p>
          <a:p>
            <a:pPr marL="0" indent="0">
              <a:buNone/>
            </a:pPr>
            <a:endParaRPr lang="en-US" sz="3200" dirty="0">
              <a:solidFill>
                <a:srgbClr val="002060"/>
              </a:solidFill>
            </a:endParaRPr>
          </a:p>
        </p:txBody>
      </p:sp>
      <p:sp>
        <p:nvSpPr>
          <p:cNvPr id="2" name="Right Triangle 1">
            <a:extLst>
              <a:ext uri="{FF2B5EF4-FFF2-40B4-BE49-F238E27FC236}">
                <a16:creationId xmlns:a16="http://schemas.microsoft.com/office/drawing/2014/main" id="{CE4C9D52-AB48-A85B-463F-019498FE3D5F}"/>
              </a:ext>
            </a:extLst>
          </p:cNvPr>
          <p:cNvSpPr/>
          <p:nvPr/>
        </p:nvSpPr>
        <p:spPr>
          <a:xfrm>
            <a:off x="0" y="2700338"/>
            <a:ext cx="7086600" cy="4171949"/>
          </a:xfrm>
          <a:prstGeom prst="rtTriangl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771AF40D-0E53-FB2E-6E52-469B24E406E3}"/>
              </a:ext>
            </a:extLst>
          </p:cNvPr>
          <p:cNvSpPr txBox="1">
            <a:spLocks/>
          </p:cNvSpPr>
          <p:nvPr/>
        </p:nvSpPr>
        <p:spPr>
          <a:xfrm>
            <a:off x="300039" y="4786312"/>
            <a:ext cx="4014786" cy="7264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6000" b="1" dirty="0">
                <a:solidFill>
                  <a:schemeClr val="bg1"/>
                </a:solidFill>
              </a:rPr>
              <a:t>Acts 9:33</a:t>
            </a:r>
          </a:p>
          <a:p>
            <a:pPr marL="0" indent="0">
              <a:buFont typeface="Arial" panose="020B0604020202020204" pitchFamily="34" charset="0"/>
              <a:buNone/>
            </a:pPr>
            <a:r>
              <a:rPr lang="en-US" sz="6000" b="1" dirty="0">
                <a:solidFill>
                  <a:schemeClr val="bg1"/>
                </a:solidFill>
              </a:rPr>
              <a:t>&amp; Aeneas</a:t>
            </a:r>
          </a:p>
          <a:p>
            <a:pPr marL="0" indent="0" algn="r">
              <a:buFont typeface="Arial" panose="020B0604020202020204" pitchFamily="34" charset="0"/>
              <a:buNone/>
            </a:pPr>
            <a:endParaRPr lang="en-US" sz="6000" dirty="0">
              <a:solidFill>
                <a:srgbClr val="002060"/>
              </a:solidFill>
            </a:endParaRPr>
          </a:p>
        </p:txBody>
      </p:sp>
    </p:spTree>
    <p:extLst>
      <p:ext uri="{BB962C8B-B14F-4D97-AF65-F5344CB8AC3E}">
        <p14:creationId xmlns:p14="http://schemas.microsoft.com/office/powerpoint/2010/main" val="3960713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41332-8BFF-3B11-569B-83FED698E68F}"/>
              </a:ext>
            </a:extLst>
          </p:cNvPr>
          <p:cNvSpPr>
            <a:spLocks noGrp="1"/>
          </p:cNvSpPr>
          <p:nvPr>
            <p:ph type="title"/>
          </p:nvPr>
        </p:nvSpPr>
        <p:spPr>
          <a:xfrm>
            <a:off x="2805113" y="5829301"/>
            <a:ext cx="9113520" cy="796925"/>
          </a:xfrm>
        </p:spPr>
        <p:txBody>
          <a:bodyPr>
            <a:normAutofit/>
          </a:bodyPr>
          <a:lstStyle/>
          <a:p>
            <a:pPr algn="r"/>
            <a:r>
              <a:rPr lang="en-US" sz="4000" b="1" dirty="0">
                <a:solidFill>
                  <a:srgbClr val="002060"/>
                </a:solidFill>
                <a:latin typeface="Helvetica" pitchFamily="2" charset="0"/>
              </a:rPr>
              <a:t>Acts 9:33-34 </a:t>
            </a:r>
            <a:r>
              <a:rPr lang="en-US" sz="4000" b="1" baseline="30000" dirty="0">
                <a:solidFill>
                  <a:srgbClr val="002060"/>
                </a:solidFill>
                <a:latin typeface="Helvetica" pitchFamily="2" charset="0"/>
              </a:rPr>
              <a:t>(NIV)</a:t>
            </a:r>
          </a:p>
        </p:txBody>
      </p:sp>
      <p:sp>
        <p:nvSpPr>
          <p:cNvPr id="3" name="Content Placeholder 2">
            <a:extLst>
              <a:ext uri="{FF2B5EF4-FFF2-40B4-BE49-F238E27FC236}">
                <a16:creationId xmlns:a16="http://schemas.microsoft.com/office/drawing/2014/main" id="{5F55C2A7-C647-C9D3-399A-1869045E747C}"/>
              </a:ext>
            </a:extLst>
          </p:cNvPr>
          <p:cNvSpPr>
            <a:spLocks noGrp="1"/>
          </p:cNvSpPr>
          <p:nvPr>
            <p:ph idx="1"/>
          </p:nvPr>
        </p:nvSpPr>
        <p:spPr>
          <a:xfrm>
            <a:off x="674370" y="528639"/>
            <a:ext cx="10515600" cy="5300662"/>
          </a:xfrm>
        </p:spPr>
        <p:txBody>
          <a:bodyPr>
            <a:normAutofit/>
          </a:bodyPr>
          <a:lstStyle/>
          <a:p>
            <a:pPr marL="0" indent="0">
              <a:buNone/>
            </a:pPr>
            <a:r>
              <a:rPr lang="en-US" sz="4500" baseline="30000" dirty="0">
                <a:solidFill>
                  <a:srgbClr val="002060"/>
                </a:solidFill>
              </a:rPr>
              <a:t>33 </a:t>
            </a:r>
            <a:r>
              <a:rPr lang="en-US" sz="4500" dirty="0">
                <a:solidFill>
                  <a:srgbClr val="002060"/>
                </a:solidFill>
              </a:rPr>
              <a:t>There he found a man named Aeneas, a paralytic who had been bedridden for eight years. </a:t>
            </a:r>
            <a:r>
              <a:rPr lang="en-US" sz="4500" baseline="30000" dirty="0">
                <a:solidFill>
                  <a:srgbClr val="002060"/>
                </a:solidFill>
              </a:rPr>
              <a:t>34</a:t>
            </a:r>
            <a:r>
              <a:rPr lang="en-US" sz="4500" dirty="0">
                <a:solidFill>
                  <a:srgbClr val="002060"/>
                </a:solidFill>
              </a:rPr>
              <a:t> “Aeneas,” Peter said to him, “</a:t>
            </a:r>
            <a:r>
              <a:rPr lang="en-US" sz="4500" b="1" dirty="0">
                <a:solidFill>
                  <a:srgbClr val="002060"/>
                </a:solidFill>
              </a:rPr>
              <a:t>Jesus Christ heals you</a:t>
            </a:r>
            <a:r>
              <a:rPr lang="en-US" sz="4500" dirty="0">
                <a:solidFill>
                  <a:srgbClr val="002060"/>
                </a:solidFill>
              </a:rPr>
              <a:t>. Get up and take care of your mat.”</a:t>
            </a:r>
          </a:p>
          <a:p>
            <a:pPr marL="0" indent="0">
              <a:buNone/>
            </a:pPr>
            <a:endParaRPr lang="en-US" sz="3200" dirty="0">
              <a:solidFill>
                <a:srgbClr val="002060"/>
              </a:solidFill>
            </a:endParaRPr>
          </a:p>
        </p:txBody>
      </p:sp>
    </p:spTree>
    <p:extLst>
      <p:ext uri="{BB962C8B-B14F-4D97-AF65-F5344CB8AC3E}">
        <p14:creationId xmlns:p14="http://schemas.microsoft.com/office/powerpoint/2010/main" val="3814481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55C2A7-C647-C9D3-399A-1869045E747C}"/>
              </a:ext>
            </a:extLst>
          </p:cNvPr>
          <p:cNvSpPr>
            <a:spLocks noGrp="1"/>
          </p:cNvSpPr>
          <p:nvPr>
            <p:ph idx="1"/>
          </p:nvPr>
        </p:nvSpPr>
        <p:spPr>
          <a:xfrm>
            <a:off x="866775" y="2003729"/>
            <a:ext cx="10515600" cy="3471241"/>
          </a:xfrm>
        </p:spPr>
        <p:txBody>
          <a:bodyPr>
            <a:noAutofit/>
          </a:bodyPr>
          <a:lstStyle/>
          <a:p>
            <a:pPr marL="0" indent="0" algn="ctr">
              <a:buNone/>
            </a:pPr>
            <a:r>
              <a:rPr lang="en-US" sz="5000" b="1" dirty="0">
                <a:solidFill>
                  <a:srgbClr val="7030A0"/>
                </a:solidFill>
              </a:rPr>
              <a:t>Since God created me,</a:t>
            </a:r>
          </a:p>
          <a:p>
            <a:pPr marL="0" indent="0" algn="ctr">
              <a:buNone/>
            </a:pPr>
            <a:r>
              <a:rPr lang="en-US" sz="5000" b="1" dirty="0">
                <a:solidFill>
                  <a:srgbClr val="7030A0"/>
                </a:solidFill>
              </a:rPr>
              <a:t>He can also heal me </a:t>
            </a:r>
          </a:p>
          <a:p>
            <a:pPr marL="0" indent="0" algn="ctr">
              <a:buNone/>
            </a:pPr>
            <a:r>
              <a:rPr lang="en-US" sz="5000" b="1" dirty="0">
                <a:solidFill>
                  <a:srgbClr val="7030A0"/>
                </a:solidFill>
              </a:rPr>
              <a:t>when I am sick.</a:t>
            </a:r>
          </a:p>
          <a:p>
            <a:pPr marL="0" indent="0">
              <a:buNone/>
            </a:pPr>
            <a:endParaRPr lang="en-US" sz="3200" dirty="0">
              <a:solidFill>
                <a:srgbClr val="002060"/>
              </a:solidFill>
            </a:endParaRPr>
          </a:p>
          <a:p>
            <a:pPr marL="0" indent="0">
              <a:buNone/>
            </a:pPr>
            <a:endParaRPr lang="en-US" sz="3200" dirty="0">
              <a:solidFill>
                <a:srgbClr val="002060"/>
              </a:solidFill>
            </a:endParaRPr>
          </a:p>
        </p:txBody>
      </p:sp>
      <p:pic>
        <p:nvPicPr>
          <p:cNvPr id="4" name="Picture 3">
            <a:extLst>
              <a:ext uri="{FF2B5EF4-FFF2-40B4-BE49-F238E27FC236}">
                <a16:creationId xmlns:a16="http://schemas.microsoft.com/office/drawing/2014/main" id="{BA5021A1-8B10-7DE5-49C9-551CC6965498}"/>
              </a:ext>
            </a:extLst>
          </p:cNvPr>
          <p:cNvPicPr>
            <a:picLocks noChangeAspect="1"/>
          </p:cNvPicPr>
          <p:nvPr/>
        </p:nvPicPr>
        <p:blipFill rotWithShape="1">
          <a:blip r:embed="rId3"/>
          <a:srcRect l="27555" t="26621" r="26222" b="26889"/>
          <a:stretch/>
        </p:blipFill>
        <p:spPr>
          <a:xfrm>
            <a:off x="5546320" y="722314"/>
            <a:ext cx="1156511" cy="1163230"/>
          </a:xfrm>
          <a:prstGeom prst="rect">
            <a:avLst/>
          </a:prstGeom>
        </p:spPr>
      </p:pic>
      <p:sp>
        <p:nvSpPr>
          <p:cNvPr id="9" name="TextBox 8">
            <a:extLst>
              <a:ext uri="{FF2B5EF4-FFF2-40B4-BE49-F238E27FC236}">
                <a16:creationId xmlns:a16="http://schemas.microsoft.com/office/drawing/2014/main" id="{6A3F6C20-184C-06F9-4F6C-CC6875876449}"/>
              </a:ext>
            </a:extLst>
          </p:cNvPr>
          <p:cNvSpPr txBox="1"/>
          <p:nvPr/>
        </p:nvSpPr>
        <p:spPr>
          <a:xfrm>
            <a:off x="1857375" y="5131490"/>
            <a:ext cx="8358188" cy="1138773"/>
          </a:xfrm>
          <a:prstGeom prst="rect">
            <a:avLst/>
          </a:prstGeom>
          <a:noFill/>
        </p:spPr>
        <p:txBody>
          <a:bodyPr wrap="square">
            <a:spAutoFit/>
          </a:bodyPr>
          <a:lstStyle/>
          <a:p>
            <a:pPr algn="ctr"/>
            <a:r>
              <a:rPr lang="en-US" sz="3400" i="1" dirty="0" err="1">
                <a:solidFill>
                  <a:srgbClr val="3EA2DA"/>
                </a:solidFill>
              </a:rPr>
              <a:t>Desde</a:t>
            </a:r>
            <a:r>
              <a:rPr lang="en-US" sz="3400" i="1" dirty="0">
                <a:solidFill>
                  <a:srgbClr val="3EA2DA"/>
                </a:solidFill>
              </a:rPr>
              <a:t> que Dios me </a:t>
            </a:r>
            <a:r>
              <a:rPr lang="en-US" sz="3400" i="1" dirty="0" err="1">
                <a:solidFill>
                  <a:srgbClr val="3EA2DA"/>
                </a:solidFill>
              </a:rPr>
              <a:t>creó</a:t>
            </a:r>
            <a:r>
              <a:rPr lang="en-US" sz="3400" i="1" dirty="0">
                <a:solidFill>
                  <a:srgbClr val="3EA2DA"/>
                </a:solidFill>
              </a:rPr>
              <a:t>, </a:t>
            </a:r>
            <a:r>
              <a:rPr lang="en-US" sz="3400" i="1" dirty="0" err="1">
                <a:solidFill>
                  <a:srgbClr val="3EA2DA"/>
                </a:solidFill>
              </a:rPr>
              <a:t>Él</a:t>
            </a:r>
            <a:r>
              <a:rPr lang="en-US" sz="3400" i="1" dirty="0">
                <a:solidFill>
                  <a:srgbClr val="3EA2DA"/>
                </a:solidFill>
              </a:rPr>
              <a:t> </a:t>
            </a:r>
            <a:r>
              <a:rPr lang="en-US" sz="3400" i="1" dirty="0" err="1">
                <a:solidFill>
                  <a:srgbClr val="3EA2DA"/>
                </a:solidFill>
              </a:rPr>
              <a:t>también</a:t>
            </a:r>
            <a:r>
              <a:rPr lang="en-US" sz="3400" i="1" dirty="0">
                <a:solidFill>
                  <a:srgbClr val="3EA2DA"/>
                </a:solidFill>
              </a:rPr>
              <a:t> </a:t>
            </a:r>
            <a:r>
              <a:rPr lang="en-US" sz="3400" i="1" dirty="0" err="1">
                <a:solidFill>
                  <a:srgbClr val="3EA2DA"/>
                </a:solidFill>
              </a:rPr>
              <a:t>puede</a:t>
            </a:r>
            <a:r>
              <a:rPr lang="en-US" sz="3400" i="1" dirty="0">
                <a:solidFill>
                  <a:srgbClr val="3EA2DA"/>
                </a:solidFill>
              </a:rPr>
              <a:t> </a:t>
            </a:r>
            <a:r>
              <a:rPr lang="en-US" sz="3400" i="1" dirty="0" err="1">
                <a:solidFill>
                  <a:srgbClr val="3EA2DA"/>
                </a:solidFill>
              </a:rPr>
              <a:t>curarme</a:t>
            </a:r>
            <a:r>
              <a:rPr lang="en-US" sz="3400" i="1" dirty="0">
                <a:solidFill>
                  <a:srgbClr val="3EA2DA"/>
                </a:solidFill>
              </a:rPr>
              <a:t> </a:t>
            </a:r>
            <a:r>
              <a:rPr lang="en-US" sz="3400" i="1" dirty="0" err="1">
                <a:solidFill>
                  <a:srgbClr val="3EA2DA"/>
                </a:solidFill>
              </a:rPr>
              <a:t>cuando</a:t>
            </a:r>
            <a:r>
              <a:rPr lang="en-US" sz="3400" i="1" dirty="0">
                <a:solidFill>
                  <a:srgbClr val="3EA2DA"/>
                </a:solidFill>
              </a:rPr>
              <a:t> </a:t>
            </a:r>
            <a:r>
              <a:rPr lang="en-US" sz="3400" i="1" dirty="0" err="1">
                <a:solidFill>
                  <a:srgbClr val="3EA2DA"/>
                </a:solidFill>
              </a:rPr>
              <a:t>estoy</a:t>
            </a:r>
            <a:r>
              <a:rPr lang="en-US" sz="3400" i="1" dirty="0">
                <a:solidFill>
                  <a:srgbClr val="3EA2DA"/>
                </a:solidFill>
              </a:rPr>
              <a:t> </a:t>
            </a:r>
            <a:r>
              <a:rPr lang="en-US" sz="3400" i="1" dirty="0" err="1">
                <a:solidFill>
                  <a:srgbClr val="3EA2DA"/>
                </a:solidFill>
              </a:rPr>
              <a:t>enfermo</a:t>
            </a:r>
            <a:r>
              <a:rPr lang="en-US" sz="3400" i="1" dirty="0">
                <a:solidFill>
                  <a:srgbClr val="3EA2DA"/>
                </a:solidFill>
              </a:rPr>
              <a:t>.</a:t>
            </a:r>
          </a:p>
        </p:txBody>
      </p:sp>
    </p:spTree>
    <p:extLst>
      <p:ext uri="{BB962C8B-B14F-4D97-AF65-F5344CB8AC3E}">
        <p14:creationId xmlns:p14="http://schemas.microsoft.com/office/powerpoint/2010/main" val="518767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41332-8BFF-3B11-569B-83FED698E68F}"/>
              </a:ext>
            </a:extLst>
          </p:cNvPr>
          <p:cNvSpPr>
            <a:spLocks noGrp="1"/>
          </p:cNvSpPr>
          <p:nvPr>
            <p:ph type="title"/>
          </p:nvPr>
        </p:nvSpPr>
        <p:spPr>
          <a:xfrm>
            <a:off x="674370" y="408764"/>
            <a:ext cx="8698230" cy="1325563"/>
          </a:xfrm>
        </p:spPr>
        <p:txBody>
          <a:bodyPr>
            <a:normAutofit/>
          </a:bodyPr>
          <a:lstStyle/>
          <a:p>
            <a:r>
              <a:rPr lang="en-US" sz="4500" b="1" dirty="0">
                <a:solidFill>
                  <a:srgbClr val="002060"/>
                </a:solidFill>
                <a:latin typeface="Helvetica" pitchFamily="2" charset="0"/>
              </a:rPr>
              <a:t>“Jesus Christ heals you”</a:t>
            </a:r>
            <a:br>
              <a:rPr lang="en-US" sz="4500" b="1" dirty="0">
                <a:solidFill>
                  <a:srgbClr val="002060"/>
                </a:solidFill>
                <a:latin typeface="Helvetica" pitchFamily="2" charset="0"/>
              </a:rPr>
            </a:br>
            <a:r>
              <a:rPr lang="en-US" sz="3500" i="1" dirty="0">
                <a:solidFill>
                  <a:srgbClr val="3EA2DA"/>
                </a:solidFill>
                <a:latin typeface="+mn-lt"/>
              </a:rPr>
              <a:t>“</a:t>
            </a:r>
            <a:r>
              <a:rPr lang="en-US" sz="3500" i="1" dirty="0" err="1">
                <a:solidFill>
                  <a:srgbClr val="3EA2DA"/>
                </a:solidFill>
                <a:latin typeface="+mn-lt"/>
              </a:rPr>
              <a:t>Jesucristo</a:t>
            </a:r>
            <a:r>
              <a:rPr lang="en-US" sz="3500" i="1" dirty="0">
                <a:solidFill>
                  <a:srgbClr val="3EA2DA"/>
                </a:solidFill>
                <a:latin typeface="+mn-lt"/>
              </a:rPr>
              <a:t> </a:t>
            </a:r>
            <a:r>
              <a:rPr lang="en-US" sz="3500" i="1" dirty="0" err="1">
                <a:solidFill>
                  <a:srgbClr val="3EA2DA"/>
                </a:solidFill>
                <a:latin typeface="+mn-lt"/>
              </a:rPr>
              <a:t>te</a:t>
            </a:r>
            <a:r>
              <a:rPr lang="en-US" sz="3500" i="1" dirty="0">
                <a:solidFill>
                  <a:srgbClr val="3EA2DA"/>
                </a:solidFill>
                <a:latin typeface="+mn-lt"/>
              </a:rPr>
              <a:t> </a:t>
            </a:r>
            <a:r>
              <a:rPr lang="en-US" sz="3500" i="1" dirty="0" err="1">
                <a:solidFill>
                  <a:srgbClr val="3EA2DA"/>
                </a:solidFill>
                <a:latin typeface="+mn-lt"/>
              </a:rPr>
              <a:t>sana</a:t>
            </a:r>
            <a:r>
              <a:rPr lang="en-US" sz="3500" i="1" dirty="0">
                <a:solidFill>
                  <a:srgbClr val="3EA2DA"/>
                </a:solidFill>
                <a:latin typeface="+mn-lt"/>
              </a:rPr>
              <a:t>”</a:t>
            </a:r>
            <a:endParaRPr lang="en-US" sz="3500" i="1" baseline="30000" dirty="0">
              <a:solidFill>
                <a:srgbClr val="3EA2DA"/>
              </a:solidFill>
              <a:latin typeface="+mn-lt"/>
            </a:endParaRPr>
          </a:p>
        </p:txBody>
      </p:sp>
      <p:sp>
        <p:nvSpPr>
          <p:cNvPr id="3" name="Content Placeholder 2">
            <a:extLst>
              <a:ext uri="{FF2B5EF4-FFF2-40B4-BE49-F238E27FC236}">
                <a16:creationId xmlns:a16="http://schemas.microsoft.com/office/drawing/2014/main" id="{5F55C2A7-C647-C9D3-399A-1869045E747C}"/>
              </a:ext>
            </a:extLst>
          </p:cNvPr>
          <p:cNvSpPr>
            <a:spLocks noGrp="1"/>
          </p:cNvSpPr>
          <p:nvPr>
            <p:ph idx="1"/>
          </p:nvPr>
        </p:nvSpPr>
        <p:spPr>
          <a:xfrm>
            <a:off x="674370" y="2260763"/>
            <a:ext cx="3511868" cy="3859861"/>
          </a:xfrm>
        </p:spPr>
        <p:txBody>
          <a:bodyPr>
            <a:normAutofit/>
          </a:bodyPr>
          <a:lstStyle/>
          <a:p>
            <a:pPr marL="0" indent="0">
              <a:buNone/>
            </a:pPr>
            <a:r>
              <a:rPr lang="en-US" sz="4000" b="1" dirty="0">
                <a:solidFill>
                  <a:srgbClr val="002060"/>
                </a:solidFill>
              </a:rPr>
              <a:t>Heb. 13:8</a:t>
            </a:r>
          </a:p>
          <a:p>
            <a:pPr marL="0" indent="0">
              <a:buNone/>
            </a:pPr>
            <a:r>
              <a:rPr lang="en-US" sz="4000" b="1" dirty="0">
                <a:solidFill>
                  <a:srgbClr val="002060"/>
                </a:solidFill>
              </a:rPr>
              <a:t>Jude 24</a:t>
            </a:r>
          </a:p>
          <a:p>
            <a:pPr marL="0" indent="0">
              <a:buNone/>
            </a:pPr>
            <a:r>
              <a:rPr lang="en-US" sz="4000" b="1" dirty="0">
                <a:solidFill>
                  <a:srgbClr val="002060"/>
                </a:solidFill>
              </a:rPr>
              <a:t>Isa. 55:9</a:t>
            </a:r>
          </a:p>
          <a:p>
            <a:pPr marL="0" indent="0">
              <a:buNone/>
            </a:pPr>
            <a:r>
              <a:rPr lang="en-US" sz="4000" b="1" dirty="0">
                <a:solidFill>
                  <a:srgbClr val="002060"/>
                </a:solidFill>
              </a:rPr>
              <a:t>Eph. 1:11</a:t>
            </a:r>
          </a:p>
          <a:p>
            <a:pPr marL="0" indent="0">
              <a:buNone/>
            </a:pPr>
            <a:r>
              <a:rPr lang="en-US" sz="4000" b="1" dirty="0">
                <a:solidFill>
                  <a:srgbClr val="002060"/>
                </a:solidFill>
              </a:rPr>
              <a:t>Rom. 8:31</a:t>
            </a:r>
          </a:p>
          <a:p>
            <a:pPr marL="0" indent="0">
              <a:buNone/>
            </a:pPr>
            <a:endParaRPr lang="en-US" sz="3200" dirty="0">
              <a:solidFill>
                <a:srgbClr val="002060"/>
              </a:solidFill>
            </a:endParaRPr>
          </a:p>
        </p:txBody>
      </p:sp>
      <p:sp>
        <p:nvSpPr>
          <p:cNvPr id="6" name="Content Placeholder 2">
            <a:extLst>
              <a:ext uri="{FF2B5EF4-FFF2-40B4-BE49-F238E27FC236}">
                <a16:creationId xmlns:a16="http://schemas.microsoft.com/office/drawing/2014/main" id="{B9708EFE-CD6E-FA4F-036E-2EC021FDB41A}"/>
              </a:ext>
            </a:extLst>
          </p:cNvPr>
          <p:cNvSpPr txBox="1">
            <a:spLocks/>
          </p:cNvSpPr>
          <p:nvPr/>
        </p:nvSpPr>
        <p:spPr>
          <a:xfrm>
            <a:off x="7805737" y="516570"/>
            <a:ext cx="3711893" cy="7264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4000" b="1" dirty="0">
                <a:solidFill>
                  <a:srgbClr val="C00000"/>
                </a:solidFill>
              </a:rPr>
              <a:t>(Handout)</a:t>
            </a:r>
          </a:p>
          <a:p>
            <a:pPr marL="0" indent="0" algn="r">
              <a:buFont typeface="Arial" panose="020B0604020202020204" pitchFamily="34" charset="0"/>
              <a:buNone/>
            </a:pPr>
            <a:endParaRPr lang="en-US" sz="3200" dirty="0">
              <a:solidFill>
                <a:srgbClr val="002060"/>
              </a:solidFill>
            </a:endParaRPr>
          </a:p>
        </p:txBody>
      </p:sp>
    </p:spTree>
    <p:extLst>
      <p:ext uri="{BB962C8B-B14F-4D97-AF65-F5344CB8AC3E}">
        <p14:creationId xmlns:p14="http://schemas.microsoft.com/office/powerpoint/2010/main" val="3048246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55C2A7-C647-C9D3-399A-1869045E747C}"/>
              </a:ext>
            </a:extLst>
          </p:cNvPr>
          <p:cNvSpPr>
            <a:spLocks noGrp="1"/>
          </p:cNvSpPr>
          <p:nvPr>
            <p:ph idx="1"/>
          </p:nvPr>
        </p:nvSpPr>
        <p:spPr>
          <a:xfrm>
            <a:off x="674370" y="2181548"/>
            <a:ext cx="2663190" cy="3859861"/>
          </a:xfrm>
        </p:spPr>
        <p:txBody>
          <a:bodyPr>
            <a:normAutofit/>
          </a:bodyPr>
          <a:lstStyle/>
          <a:p>
            <a:pPr marL="0" indent="0">
              <a:buNone/>
            </a:pPr>
            <a:r>
              <a:rPr lang="en-US" sz="4000" b="1" dirty="0">
                <a:solidFill>
                  <a:srgbClr val="002060"/>
                </a:solidFill>
              </a:rPr>
              <a:t>Heb. 13:8</a:t>
            </a:r>
          </a:p>
          <a:p>
            <a:pPr marL="0" indent="0">
              <a:buNone/>
            </a:pPr>
            <a:r>
              <a:rPr lang="en-US" sz="4000" b="1" dirty="0">
                <a:solidFill>
                  <a:srgbClr val="002060"/>
                </a:solidFill>
              </a:rPr>
              <a:t>Jude 24</a:t>
            </a:r>
          </a:p>
          <a:p>
            <a:pPr marL="0" indent="0">
              <a:buNone/>
            </a:pPr>
            <a:r>
              <a:rPr lang="en-US" sz="4000" b="1" dirty="0">
                <a:solidFill>
                  <a:srgbClr val="002060"/>
                </a:solidFill>
              </a:rPr>
              <a:t>Isa. 55:9</a:t>
            </a:r>
          </a:p>
          <a:p>
            <a:pPr marL="0" indent="0">
              <a:buNone/>
            </a:pPr>
            <a:r>
              <a:rPr lang="en-US" sz="4000" b="1" dirty="0">
                <a:solidFill>
                  <a:srgbClr val="002060"/>
                </a:solidFill>
              </a:rPr>
              <a:t>Eph. 1:11</a:t>
            </a:r>
          </a:p>
          <a:p>
            <a:pPr marL="0" indent="0">
              <a:buNone/>
            </a:pPr>
            <a:r>
              <a:rPr lang="en-US" sz="4000" b="1" dirty="0">
                <a:solidFill>
                  <a:srgbClr val="002060"/>
                </a:solidFill>
              </a:rPr>
              <a:t>Rom. 8:31</a:t>
            </a:r>
          </a:p>
          <a:p>
            <a:pPr marL="0" indent="0">
              <a:buNone/>
            </a:pPr>
            <a:endParaRPr lang="en-US" sz="3200" dirty="0">
              <a:solidFill>
                <a:srgbClr val="002060"/>
              </a:solidFill>
            </a:endParaRPr>
          </a:p>
        </p:txBody>
      </p:sp>
      <p:sp>
        <p:nvSpPr>
          <p:cNvPr id="6" name="Content Placeholder 2">
            <a:extLst>
              <a:ext uri="{FF2B5EF4-FFF2-40B4-BE49-F238E27FC236}">
                <a16:creationId xmlns:a16="http://schemas.microsoft.com/office/drawing/2014/main" id="{B9708EFE-CD6E-FA4F-036E-2EC021FDB41A}"/>
              </a:ext>
            </a:extLst>
          </p:cNvPr>
          <p:cNvSpPr txBox="1">
            <a:spLocks/>
          </p:cNvSpPr>
          <p:nvPr/>
        </p:nvSpPr>
        <p:spPr>
          <a:xfrm>
            <a:off x="7805737" y="516570"/>
            <a:ext cx="3711893" cy="7264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4000" b="1" dirty="0">
                <a:solidFill>
                  <a:srgbClr val="C00000"/>
                </a:solidFill>
              </a:rPr>
              <a:t>(Handout)</a:t>
            </a:r>
          </a:p>
          <a:p>
            <a:pPr marL="0" indent="0" algn="r">
              <a:buFont typeface="Arial" panose="020B0604020202020204" pitchFamily="34" charset="0"/>
              <a:buNone/>
            </a:pPr>
            <a:endParaRPr lang="en-US" sz="3200" dirty="0">
              <a:solidFill>
                <a:srgbClr val="002060"/>
              </a:solidFill>
            </a:endParaRPr>
          </a:p>
        </p:txBody>
      </p:sp>
      <p:sp>
        <p:nvSpPr>
          <p:cNvPr id="4" name="Content Placeholder 2">
            <a:extLst>
              <a:ext uri="{FF2B5EF4-FFF2-40B4-BE49-F238E27FC236}">
                <a16:creationId xmlns:a16="http://schemas.microsoft.com/office/drawing/2014/main" id="{8BBED802-86B7-D77B-1079-40BA6B412776}"/>
              </a:ext>
            </a:extLst>
          </p:cNvPr>
          <p:cNvSpPr txBox="1">
            <a:spLocks/>
          </p:cNvSpPr>
          <p:nvPr/>
        </p:nvSpPr>
        <p:spPr>
          <a:xfrm>
            <a:off x="3737610" y="2060737"/>
            <a:ext cx="7774305" cy="3980672"/>
          </a:xfrm>
          <a:prstGeom prst="rect">
            <a:avLst/>
          </a:prstGeom>
          <a:solidFill>
            <a:schemeClr val="bg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b="1" dirty="0">
              <a:solidFill>
                <a:srgbClr val="7030A0"/>
              </a:solidFill>
            </a:endParaRPr>
          </a:p>
          <a:p>
            <a:pPr marL="0" indent="0">
              <a:buNone/>
            </a:pPr>
            <a:r>
              <a:rPr lang="en-US" sz="4000" b="1" dirty="0">
                <a:solidFill>
                  <a:srgbClr val="7030A0"/>
                </a:solidFill>
              </a:rPr>
              <a:t>    [Mt 14:13]	   Compassion</a:t>
            </a:r>
          </a:p>
          <a:p>
            <a:pPr marL="0" indent="0">
              <a:buNone/>
            </a:pPr>
            <a:r>
              <a:rPr lang="en-US" sz="4000" b="1" dirty="0">
                <a:solidFill>
                  <a:srgbClr val="7030A0"/>
                </a:solidFill>
              </a:rPr>
              <a:t>    [Mt 9:5]        To teach us</a:t>
            </a:r>
          </a:p>
          <a:p>
            <a:pPr marL="0" indent="0">
              <a:buNone/>
            </a:pPr>
            <a:r>
              <a:rPr lang="en-US" sz="4000" b="1" dirty="0">
                <a:solidFill>
                  <a:srgbClr val="7030A0"/>
                </a:solidFill>
              </a:rPr>
              <a:t>    [Mt. 12:28]  Attention &amp; Change</a:t>
            </a:r>
          </a:p>
          <a:p>
            <a:pPr marL="0" indent="0">
              <a:buFont typeface="Arial" panose="020B0604020202020204" pitchFamily="34" charset="0"/>
              <a:buNone/>
            </a:pPr>
            <a:r>
              <a:rPr lang="en-US" sz="4000" b="1" dirty="0">
                <a:solidFill>
                  <a:srgbClr val="7030A0"/>
                </a:solidFill>
              </a:rPr>
              <a:t>    [Acts 9:35]   A Sign To Believe</a:t>
            </a:r>
          </a:p>
        </p:txBody>
      </p:sp>
      <p:sp>
        <p:nvSpPr>
          <p:cNvPr id="11" name="Title 1">
            <a:extLst>
              <a:ext uri="{FF2B5EF4-FFF2-40B4-BE49-F238E27FC236}">
                <a16:creationId xmlns:a16="http://schemas.microsoft.com/office/drawing/2014/main" id="{D2F0C6D1-ED1B-4E00-AE76-4AADF2483D2A}"/>
              </a:ext>
            </a:extLst>
          </p:cNvPr>
          <p:cNvSpPr>
            <a:spLocks noGrp="1"/>
          </p:cNvSpPr>
          <p:nvPr>
            <p:ph type="title"/>
          </p:nvPr>
        </p:nvSpPr>
        <p:spPr>
          <a:xfrm>
            <a:off x="674370" y="408764"/>
            <a:ext cx="8698230" cy="1325563"/>
          </a:xfrm>
        </p:spPr>
        <p:txBody>
          <a:bodyPr>
            <a:normAutofit/>
          </a:bodyPr>
          <a:lstStyle/>
          <a:p>
            <a:r>
              <a:rPr lang="en-US" sz="4500" b="1" dirty="0">
                <a:solidFill>
                  <a:srgbClr val="002060"/>
                </a:solidFill>
                <a:latin typeface="Helvetica" pitchFamily="2" charset="0"/>
              </a:rPr>
              <a:t>“Jesus Christ heals you”</a:t>
            </a:r>
            <a:br>
              <a:rPr lang="en-US" sz="4500" b="1" dirty="0">
                <a:solidFill>
                  <a:srgbClr val="002060"/>
                </a:solidFill>
                <a:latin typeface="Helvetica" pitchFamily="2" charset="0"/>
              </a:rPr>
            </a:br>
            <a:r>
              <a:rPr lang="en-US" sz="3500" i="1" dirty="0">
                <a:solidFill>
                  <a:srgbClr val="3EA2DA"/>
                </a:solidFill>
                <a:latin typeface="+mn-lt"/>
              </a:rPr>
              <a:t>“</a:t>
            </a:r>
            <a:r>
              <a:rPr lang="en-US" sz="3500" i="1" dirty="0" err="1">
                <a:solidFill>
                  <a:srgbClr val="3EA2DA"/>
                </a:solidFill>
                <a:latin typeface="+mn-lt"/>
              </a:rPr>
              <a:t>Jesucristo</a:t>
            </a:r>
            <a:r>
              <a:rPr lang="en-US" sz="3500" i="1" dirty="0">
                <a:solidFill>
                  <a:srgbClr val="3EA2DA"/>
                </a:solidFill>
                <a:latin typeface="+mn-lt"/>
              </a:rPr>
              <a:t> </a:t>
            </a:r>
            <a:r>
              <a:rPr lang="en-US" sz="3500" i="1" dirty="0" err="1">
                <a:solidFill>
                  <a:srgbClr val="3EA2DA"/>
                </a:solidFill>
                <a:latin typeface="+mn-lt"/>
              </a:rPr>
              <a:t>te</a:t>
            </a:r>
            <a:r>
              <a:rPr lang="en-US" sz="3500" i="1" dirty="0">
                <a:solidFill>
                  <a:srgbClr val="3EA2DA"/>
                </a:solidFill>
                <a:latin typeface="+mn-lt"/>
              </a:rPr>
              <a:t> </a:t>
            </a:r>
            <a:r>
              <a:rPr lang="en-US" sz="3500" i="1" dirty="0" err="1">
                <a:solidFill>
                  <a:srgbClr val="3EA2DA"/>
                </a:solidFill>
                <a:latin typeface="+mn-lt"/>
              </a:rPr>
              <a:t>sana</a:t>
            </a:r>
            <a:r>
              <a:rPr lang="en-US" sz="3500" i="1" dirty="0">
                <a:solidFill>
                  <a:srgbClr val="3EA2DA"/>
                </a:solidFill>
                <a:latin typeface="+mn-lt"/>
              </a:rPr>
              <a:t>”</a:t>
            </a:r>
            <a:endParaRPr lang="en-US" sz="3500" i="1" baseline="30000" dirty="0">
              <a:solidFill>
                <a:srgbClr val="3EA2DA"/>
              </a:solidFill>
              <a:latin typeface="+mn-lt"/>
            </a:endParaRPr>
          </a:p>
        </p:txBody>
      </p:sp>
    </p:spTree>
    <p:extLst>
      <p:ext uri="{BB962C8B-B14F-4D97-AF65-F5344CB8AC3E}">
        <p14:creationId xmlns:p14="http://schemas.microsoft.com/office/powerpoint/2010/main" val="409074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55C2A7-C647-C9D3-399A-1869045E747C}"/>
              </a:ext>
            </a:extLst>
          </p:cNvPr>
          <p:cNvSpPr>
            <a:spLocks noGrp="1"/>
          </p:cNvSpPr>
          <p:nvPr>
            <p:ph idx="1"/>
          </p:nvPr>
        </p:nvSpPr>
        <p:spPr>
          <a:xfrm>
            <a:off x="838200" y="942975"/>
            <a:ext cx="10515600" cy="4643437"/>
          </a:xfrm>
        </p:spPr>
        <p:txBody>
          <a:bodyPr>
            <a:noAutofit/>
          </a:bodyPr>
          <a:lstStyle/>
          <a:p>
            <a:pPr marL="0" indent="0" algn="ctr">
              <a:buNone/>
            </a:pPr>
            <a:r>
              <a:rPr lang="en-US" sz="6500" b="1" dirty="0">
                <a:solidFill>
                  <a:srgbClr val="002060"/>
                </a:solidFill>
              </a:rPr>
              <a:t>What defines reality for you?</a:t>
            </a:r>
          </a:p>
          <a:p>
            <a:pPr marL="0" indent="0" algn="ctr">
              <a:buNone/>
            </a:pPr>
            <a:r>
              <a:rPr lang="en-US" sz="3500" i="1" dirty="0">
                <a:solidFill>
                  <a:srgbClr val="3EA2DA"/>
                </a:solidFill>
              </a:rPr>
              <a:t>¿</a:t>
            </a:r>
            <a:r>
              <a:rPr lang="en-US" sz="3500" i="1" dirty="0" err="1">
                <a:solidFill>
                  <a:srgbClr val="3EA2DA"/>
                </a:solidFill>
              </a:rPr>
              <a:t>Qué</a:t>
            </a:r>
            <a:r>
              <a:rPr lang="en-US" sz="3500" i="1" dirty="0">
                <a:solidFill>
                  <a:srgbClr val="3EA2DA"/>
                </a:solidFill>
              </a:rPr>
              <a:t> define la </a:t>
            </a:r>
            <a:r>
              <a:rPr lang="en-US" sz="3500" i="1" dirty="0" err="1">
                <a:solidFill>
                  <a:srgbClr val="3EA2DA"/>
                </a:solidFill>
              </a:rPr>
              <a:t>realidad</a:t>
            </a:r>
            <a:r>
              <a:rPr lang="en-US" sz="3500" i="1" dirty="0">
                <a:solidFill>
                  <a:srgbClr val="3EA2DA"/>
                </a:solidFill>
              </a:rPr>
              <a:t> para </a:t>
            </a:r>
            <a:r>
              <a:rPr lang="en-US" sz="3500" i="1" dirty="0" err="1">
                <a:solidFill>
                  <a:srgbClr val="3EA2DA"/>
                </a:solidFill>
              </a:rPr>
              <a:t>ti</a:t>
            </a:r>
            <a:r>
              <a:rPr lang="en-US" sz="3500" i="1" dirty="0">
                <a:solidFill>
                  <a:srgbClr val="3EA2DA"/>
                </a:solidFill>
              </a:rPr>
              <a:t>?</a:t>
            </a:r>
          </a:p>
          <a:p>
            <a:pPr marL="0" indent="0" algn="ctr">
              <a:buNone/>
            </a:pPr>
            <a:endParaRPr lang="en-US" sz="3000" b="1" dirty="0">
              <a:solidFill>
                <a:schemeClr val="accent1">
                  <a:lumMod val="75000"/>
                </a:schemeClr>
              </a:solidFill>
            </a:endParaRPr>
          </a:p>
          <a:p>
            <a:pPr marL="0" indent="0" algn="ctr">
              <a:buNone/>
            </a:pPr>
            <a:r>
              <a:rPr lang="en-US" sz="5000" b="1" dirty="0">
                <a:solidFill>
                  <a:srgbClr val="7030A0"/>
                </a:solidFill>
              </a:rPr>
              <a:t>The Bible. </a:t>
            </a:r>
            <a:r>
              <a:rPr lang="en-US" sz="5000" b="1" dirty="0">
                <a:solidFill>
                  <a:schemeClr val="tx1">
                    <a:lumMod val="50000"/>
                    <a:lumOff val="50000"/>
                  </a:schemeClr>
                </a:solidFill>
              </a:rPr>
              <a:t>El </a:t>
            </a:r>
            <a:r>
              <a:rPr lang="en-US" sz="5000" b="1" dirty="0" err="1">
                <a:solidFill>
                  <a:schemeClr val="tx1">
                    <a:lumMod val="50000"/>
                    <a:lumOff val="50000"/>
                  </a:schemeClr>
                </a:solidFill>
              </a:rPr>
              <a:t>Multitud</a:t>
            </a:r>
            <a:r>
              <a:rPr lang="en-US" sz="5000" b="1" dirty="0">
                <a:solidFill>
                  <a:schemeClr val="tx1">
                    <a:lumMod val="50000"/>
                    <a:lumOff val="50000"/>
                  </a:schemeClr>
                </a:solidFill>
              </a:rPr>
              <a:t>.</a:t>
            </a:r>
          </a:p>
          <a:p>
            <a:pPr marL="0" indent="0" algn="ctr">
              <a:buNone/>
            </a:pPr>
            <a:r>
              <a:rPr lang="en-US" sz="5000" b="1" dirty="0">
                <a:solidFill>
                  <a:srgbClr val="D883FF"/>
                </a:solidFill>
              </a:rPr>
              <a:t>Nuestra </a:t>
            </a:r>
            <a:r>
              <a:rPr lang="en-US" sz="5000" b="1" dirty="0" err="1">
                <a:solidFill>
                  <a:srgbClr val="D883FF"/>
                </a:solidFill>
              </a:rPr>
              <a:t>Cultura</a:t>
            </a:r>
            <a:r>
              <a:rPr lang="en-US" sz="5000" b="1" dirty="0">
                <a:solidFill>
                  <a:srgbClr val="D883FF"/>
                </a:solidFill>
              </a:rPr>
              <a:t>. </a:t>
            </a:r>
            <a:r>
              <a:rPr lang="en-US" sz="5000" b="1" dirty="0">
                <a:solidFill>
                  <a:schemeClr val="accent2">
                    <a:lumMod val="60000"/>
                    <a:lumOff val="40000"/>
                  </a:schemeClr>
                </a:solidFill>
              </a:rPr>
              <a:t>Your Experience. </a:t>
            </a:r>
            <a:endParaRPr lang="en-US" sz="5000" b="1" dirty="0">
              <a:solidFill>
                <a:srgbClr val="D883FF"/>
              </a:solidFill>
            </a:endParaRPr>
          </a:p>
          <a:p>
            <a:pPr marL="0" indent="0" algn="ctr">
              <a:buNone/>
            </a:pPr>
            <a:r>
              <a:rPr lang="en-US" sz="5000" b="1" dirty="0">
                <a:solidFill>
                  <a:schemeClr val="accent6">
                    <a:lumMod val="60000"/>
                    <a:lumOff val="40000"/>
                  </a:schemeClr>
                </a:solidFill>
              </a:rPr>
              <a:t>Your Emotions.</a:t>
            </a:r>
            <a:r>
              <a:rPr lang="en-US" sz="5000" b="1" dirty="0">
                <a:solidFill>
                  <a:srgbClr val="7030A0"/>
                </a:solidFill>
              </a:rPr>
              <a:t>  </a:t>
            </a:r>
            <a:r>
              <a:rPr lang="en-US" sz="5000" b="1" dirty="0">
                <a:solidFill>
                  <a:schemeClr val="bg2">
                    <a:lumMod val="50000"/>
                  </a:schemeClr>
                </a:solidFill>
              </a:rPr>
              <a:t>Your Circumstances.  </a:t>
            </a:r>
            <a:r>
              <a:rPr lang="en-US" sz="5000" b="1" dirty="0">
                <a:solidFill>
                  <a:srgbClr val="7030A0"/>
                </a:solidFill>
              </a:rPr>
              <a:t> </a:t>
            </a:r>
            <a:r>
              <a:rPr lang="en-US" sz="5000" b="1" dirty="0">
                <a:solidFill>
                  <a:srgbClr val="C00000"/>
                </a:solidFill>
              </a:rPr>
              <a:t>Your Fears. </a:t>
            </a:r>
            <a:r>
              <a:rPr lang="en-US" sz="5000" b="1" dirty="0">
                <a:solidFill>
                  <a:schemeClr val="tx1">
                    <a:lumMod val="95000"/>
                    <a:lumOff val="5000"/>
                  </a:schemeClr>
                </a:solidFill>
              </a:rPr>
              <a:t>Tu dolor</a:t>
            </a:r>
          </a:p>
          <a:p>
            <a:pPr marL="0" indent="0">
              <a:buNone/>
            </a:pPr>
            <a:endParaRPr lang="en-US" sz="5000" dirty="0">
              <a:solidFill>
                <a:srgbClr val="002060"/>
              </a:solidFill>
            </a:endParaRPr>
          </a:p>
          <a:p>
            <a:pPr marL="0" indent="0">
              <a:buNone/>
            </a:pPr>
            <a:endParaRPr lang="en-US" sz="3200" dirty="0">
              <a:solidFill>
                <a:srgbClr val="002060"/>
              </a:solidFill>
            </a:endParaRPr>
          </a:p>
        </p:txBody>
      </p:sp>
      <p:sp>
        <p:nvSpPr>
          <p:cNvPr id="2" name="Right Triangle 1">
            <a:extLst>
              <a:ext uri="{FF2B5EF4-FFF2-40B4-BE49-F238E27FC236}">
                <a16:creationId xmlns:a16="http://schemas.microsoft.com/office/drawing/2014/main" id="{CE4C9D52-AB48-A85B-463F-019498FE3D5F}"/>
              </a:ext>
            </a:extLst>
          </p:cNvPr>
          <p:cNvSpPr/>
          <p:nvPr/>
        </p:nvSpPr>
        <p:spPr>
          <a:xfrm>
            <a:off x="0" y="2686051"/>
            <a:ext cx="7086600" cy="4171949"/>
          </a:xfrm>
          <a:prstGeom prst="rtTriangl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771AF40D-0E53-FB2E-6E52-469B24E406E3}"/>
              </a:ext>
            </a:extLst>
          </p:cNvPr>
          <p:cNvSpPr txBox="1">
            <a:spLocks/>
          </p:cNvSpPr>
          <p:nvPr/>
        </p:nvSpPr>
        <p:spPr>
          <a:xfrm>
            <a:off x="214314" y="4043362"/>
            <a:ext cx="4014786" cy="26289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6000" b="1" dirty="0">
                <a:solidFill>
                  <a:schemeClr val="bg1"/>
                </a:solidFill>
              </a:rPr>
              <a:t>Only</a:t>
            </a:r>
          </a:p>
          <a:p>
            <a:pPr marL="0" indent="0">
              <a:buFont typeface="Arial" panose="020B0604020202020204" pitchFamily="34" charset="0"/>
              <a:buNone/>
            </a:pPr>
            <a:r>
              <a:rPr lang="en-US" sz="6000" b="1" dirty="0">
                <a:solidFill>
                  <a:schemeClr val="bg1"/>
                </a:solidFill>
              </a:rPr>
              <a:t>His Word</a:t>
            </a:r>
          </a:p>
          <a:p>
            <a:pPr marL="0" indent="0">
              <a:buNone/>
            </a:pPr>
            <a:r>
              <a:rPr lang="en-US" sz="3500" i="1" dirty="0">
                <a:solidFill>
                  <a:schemeClr val="bg1">
                    <a:lumMod val="75000"/>
                  </a:schemeClr>
                </a:solidFill>
              </a:rPr>
              <a:t>Solo </a:t>
            </a:r>
            <a:r>
              <a:rPr lang="en-US" sz="3500" i="1" dirty="0" err="1">
                <a:solidFill>
                  <a:schemeClr val="bg1">
                    <a:lumMod val="75000"/>
                  </a:schemeClr>
                </a:solidFill>
              </a:rPr>
              <a:t>Su</a:t>
            </a:r>
            <a:r>
              <a:rPr lang="en-US" sz="3500" i="1" dirty="0">
                <a:solidFill>
                  <a:schemeClr val="bg1">
                    <a:lumMod val="75000"/>
                  </a:schemeClr>
                </a:solidFill>
              </a:rPr>
              <a:t> Palabra</a:t>
            </a:r>
          </a:p>
        </p:txBody>
      </p:sp>
    </p:spTree>
    <p:extLst>
      <p:ext uri="{BB962C8B-B14F-4D97-AF65-F5344CB8AC3E}">
        <p14:creationId xmlns:p14="http://schemas.microsoft.com/office/powerpoint/2010/main" val="2737447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41332-8BFF-3B11-569B-83FED698E68F}"/>
              </a:ext>
            </a:extLst>
          </p:cNvPr>
          <p:cNvSpPr>
            <a:spLocks noGrp="1"/>
          </p:cNvSpPr>
          <p:nvPr>
            <p:ph type="title"/>
          </p:nvPr>
        </p:nvSpPr>
        <p:spPr>
          <a:xfrm>
            <a:off x="2805113" y="5829301"/>
            <a:ext cx="9113520" cy="796925"/>
          </a:xfrm>
        </p:spPr>
        <p:txBody>
          <a:bodyPr>
            <a:normAutofit/>
          </a:bodyPr>
          <a:lstStyle/>
          <a:p>
            <a:pPr algn="r"/>
            <a:r>
              <a:rPr lang="en-US" sz="4000" b="1" dirty="0">
                <a:solidFill>
                  <a:srgbClr val="002060"/>
                </a:solidFill>
                <a:latin typeface="Helvetica" pitchFamily="2" charset="0"/>
              </a:rPr>
              <a:t>Luke 22:41-42 </a:t>
            </a:r>
            <a:r>
              <a:rPr lang="en-US" sz="4000" b="1" baseline="30000" dirty="0">
                <a:solidFill>
                  <a:srgbClr val="002060"/>
                </a:solidFill>
                <a:latin typeface="Helvetica" pitchFamily="2" charset="0"/>
              </a:rPr>
              <a:t>(NIV)</a:t>
            </a:r>
          </a:p>
        </p:txBody>
      </p:sp>
      <p:sp>
        <p:nvSpPr>
          <p:cNvPr id="3" name="Content Placeholder 2">
            <a:extLst>
              <a:ext uri="{FF2B5EF4-FFF2-40B4-BE49-F238E27FC236}">
                <a16:creationId xmlns:a16="http://schemas.microsoft.com/office/drawing/2014/main" id="{5F55C2A7-C647-C9D3-399A-1869045E747C}"/>
              </a:ext>
            </a:extLst>
          </p:cNvPr>
          <p:cNvSpPr>
            <a:spLocks noGrp="1"/>
          </p:cNvSpPr>
          <p:nvPr>
            <p:ph idx="1"/>
          </p:nvPr>
        </p:nvSpPr>
        <p:spPr>
          <a:xfrm>
            <a:off x="973454" y="3012302"/>
            <a:ext cx="10515600" cy="3000376"/>
          </a:xfrm>
        </p:spPr>
        <p:txBody>
          <a:bodyPr>
            <a:normAutofit lnSpcReduction="10000"/>
          </a:bodyPr>
          <a:lstStyle/>
          <a:p>
            <a:pPr marL="0" indent="0">
              <a:buNone/>
            </a:pPr>
            <a:r>
              <a:rPr lang="en-US" sz="4500" dirty="0">
                <a:solidFill>
                  <a:srgbClr val="002060"/>
                </a:solidFill>
              </a:rPr>
              <a:t>“Jesus withdrew about a stone’s throw beyond them, knelt down and prayed, ‘</a:t>
            </a:r>
            <a:r>
              <a:rPr lang="en-US" sz="4500" b="1" dirty="0">
                <a:solidFill>
                  <a:srgbClr val="002060"/>
                </a:solidFill>
              </a:rPr>
              <a:t>Father, if you are willing, take this cup from me; yet not my will, but yours be done.’”</a:t>
            </a:r>
          </a:p>
          <a:p>
            <a:pPr marL="0" indent="0">
              <a:buNone/>
            </a:pPr>
            <a:endParaRPr lang="en-US" sz="4500" dirty="0">
              <a:solidFill>
                <a:srgbClr val="002060"/>
              </a:solidFill>
            </a:endParaRPr>
          </a:p>
          <a:p>
            <a:pPr marL="0" indent="0">
              <a:buNone/>
            </a:pPr>
            <a:endParaRPr lang="en-US" sz="3200" dirty="0">
              <a:solidFill>
                <a:srgbClr val="002060"/>
              </a:solidFill>
            </a:endParaRPr>
          </a:p>
        </p:txBody>
      </p:sp>
      <p:sp>
        <p:nvSpPr>
          <p:cNvPr id="6" name="Title 1">
            <a:extLst>
              <a:ext uri="{FF2B5EF4-FFF2-40B4-BE49-F238E27FC236}">
                <a16:creationId xmlns:a16="http://schemas.microsoft.com/office/drawing/2014/main" id="{57F96266-2031-E700-F771-CD5F8B7FF9E3}"/>
              </a:ext>
            </a:extLst>
          </p:cNvPr>
          <p:cNvSpPr txBox="1">
            <a:spLocks/>
          </p:cNvSpPr>
          <p:nvPr/>
        </p:nvSpPr>
        <p:spPr>
          <a:xfrm>
            <a:off x="973455" y="518815"/>
            <a:ext cx="8798243"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b="1" dirty="0">
                <a:solidFill>
                  <a:srgbClr val="002060"/>
                </a:solidFill>
                <a:latin typeface="Helvetica" pitchFamily="2" charset="0"/>
              </a:rPr>
              <a:t>Keep looking at Jesus, His Word &amp; His Cross</a:t>
            </a:r>
            <a:endParaRPr lang="en-US" sz="5500" b="1" baseline="30000" dirty="0">
              <a:solidFill>
                <a:srgbClr val="002060"/>
              </a:solidFill>
              <a:latin typeface="Helvetica" pitchFamily="2" charset="0"/>
            </a:endParaRPr>
          </a:p>
        </p:txBody>
      </p:sp>
      <p:pic>
        <p:nvPicPr>
          <p:cNvPr id="7" name="Picture 6" descr="Solve a Rubik's Cube! (Improved!) : 7 Steps - Instructables">
            <a:extLst>
              <a:ext uri="{FF2B5EF4-FFF2-40B4-BE49-F238E27FC236}">
                <a16:creationId xmlns:a16="http://schemas.microsoft.com/office/drawing/2014/main" id="{EF98796C-A82C-E469-2715-D415A6ECC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9713" y="502422"/>
            <a:ext cx="1558212" cy="152704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6E49561-C2F2-2042-3294-E47D55B0408C}"/>
              </a:ext>
            </a:extLst>
          </p:cNvPr>
          <p:cNvSpPr txBox="1"/>
          <p:nvPr/>
        </p:nvSpPr>
        <p:spPr>
          <a:xfrm>
            <a:off x="973454" y="2016851"/>
            <a:ext cx="9070659" cy="630942"/>
          </a:xfrm>
          <a:prstGeom prst="rect">
            <a:avLst/>
          </a:prstGeom>
          <a:noFill/>
        </p:spPr>
        <p:txBody>
          <a:bodyPr wrap="square">
            <a:spAutoFit/>
          </a:bodyPr>
          <a:lstStyle/>
          <a:p>
            <a:r>
              <a:rPr lang="en-US" sz="3500" i="1" dirty="0" err="1">
                <a:solidFill>
                  <a:srgbClr val="3EA2DA"/>
                </a:solidFill>
              </a:rPr>
              <a:t>Sigue</a:t>
            </a:r>
            <a:r>
              <a:rPr lang="en-US" sz="3500" i="1" dirty="0">
                <a:solidFill>
                  <a:srgbClr val="3EA2DA"/>
                </a:solidFill>
              </a:rPr>
              <a:t> </a:t>
            </a:r>
            <a:r>
              <a:rPr lang="en-US" sz="3500" i="1" dirty="0" err="1">
                <a:solidFill>
                  <a:srgbClr val="3EA2DA"/>
                </a:solidFill>
              </a:rPr>
              <a:t>mirando</a:t>
            </a:r>
            <a:r>
              <a:rPr lang="en-US" sz="3500" i="1" dirty="0">
                <a:solidFill>
                  <a:srgbClr val="3EA2DA"/>
                </a:solidFill>
              </a:rPr>
              <a:t> a Jesús, </a:t>
            </a:r>
            <a:r>
              <a:rPr lang="en-US" sz="3500" i="1" dirty="0" err="1">
                <a:solidFill>
                  <a:srgbClr val="3EA2DA"/>
                </a:solidFill>
              </a:rPr>
              <a:t>Su</a:t>
            </a:r>
            <a:r>
              <a:rPr lang="en-US" sz="3500" i="1" dirty="0">
                <a:solidFill>
                  <a:srgbClr val="3EA2DA"/>
                </a:solidFill>
              </a:rPr>
              <a:t> Palabra y </a:t>
            </a:r>
            <a:r>
              <a:rPr lang="en-US" sz="3500" i="1" dirty="0" err="1">
                <a:solidFill>
                  <a:srgbClr val="3EA2DA"/>
                </a:solidFill>
              </a:rPr>
              <a:t>Su</a:t>
            </a:r>
            <a:r>
              <a:rPr lang="en-US" sz="3500" i="1" dirty="0">
                <a:solidFill>
                  <a:srgbClr val="3EA2DA"/>
                </a:solidFill>
              </a:rPr>
              <a:t> Cruz</a:t>
            </a:r>
          </a:p>
        </p:txBody>
      </p:sp>
    </p:spTree>
    <p:extLst>
      <p:ext uri="{BB962C8B-B14F-4D97-AF65-F5344CB8AC3E}">
        <p14:creationId xmlns:p14="http://schemas.microsoft.com/office/powerpoint/2010/main" val="1923911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55C2A7-C647-C9D3-399A-1869045E747C}"/>
              </a:ext>
            </a:extLst>
          </p:cNvPr>
          <p:cNvSpPr>
            <a:spLocks noGrp="1"/>
          </p:cNvSpPr>
          <p:nvPr>
            <p:ph idx="1"/>
          </p:nvPr>
        </p:nvSpPr>
        <p:spPr>
          <a:xfrm>
            <a:off x="973455" y="2214562"/>
            <a:ext cx="10515600" cy="3000376"/>
          </a:xfrm>
        </p:spPr>
        <p:txBody>
          <a:bodyPr>
            <a:noAutofit/>
          </a:bodyPr>
          <a:lstStyle/>
          <a:p>
            <a:pPr marL="0" indent="0">
              <a:buNone/>
            </a:pPr>
            <a:r>
              <a:rPr lang="en-US" sz="3700" dirty="0">
                <a:solidFill>
                  <a:srgbClr val="002060"/>
                </a:solidFill>
              </a:rPr>
              <a:t>Is anyone among you sick? Let them call the elders of the church to pray over them and anoint them with oil in the name of the Lord. And the prayer offered in faith will make them well; the Lord will raise them up. If they have sinned, they will be forgiven. Therefore confess your sins to each other and pray for each other so that you may be healed. The prayer of a righteous person is powerful and effective. </a:t>
            </a:r>
            <a:r>
              <a:rPr lang="en-US" sz="2500" b="1" dirty="0">
                <a:solidFill>
                  <a:srgbClr val="002060"/>
                </a:solidFill>
              </a:rPr>
              <a:t>[James 5:14-16]</a:t>
            </a:r>
          </a:p>
          <a:p>
            <a:pPr marL="0" indent="0">
              <a:buNone/>
            </a:pPr>
            <a:endParaRPr lang="en-US" sz="4500" dirty="0">
              <a:solidFill>
                <a:srgbClr val="002060"/>
              </a:solidFill>
            </a:endParaRPr>
          </a:p>
          <a:p>
            <a:pPr marL="0" indent="0">
              <a:buNone/>
            </a:pPr>
            <a:endParaRPr lang="en-US" sz="3200" dirty="0">
              <a:solidFill>
                <a:srgbClr val="002060"/>
              </a:solidFill>
            </a:endParaRPr>
          </a:p>
        </p:txBody>
      </p:sp>
      <p:sp>
        <p:nvSpPr>
          <p:cNvPr id="4" name="Title 1">
            <a:extLst>
              <a:ext uri="{FF2B5EF4-FFF2-40B4-BE49-F238E27FC236}">
                <a16:creationId xmlns:a16="http://schemas.microsoft.com/office/drawing/2014/main" id="{43903F2F-DAE9-9BD7-B074-35B2A409B108}"/>
              </a:ext>
            </a:extLst>
          </p:cNvPr>
          <p:cNvSpPr txBox="1">
            <a:spLocks/>
          </p:cNvSpPr>
          <p:nvPr/>
        </p:nvSpPr>
        <p:spPr>
          <a:xfrm>
            <a:off x="973455" y="518815"/>
            <a:ext cx="8798243"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b="1" dirty="0">
                <a:solidFill>
                  <a:srgbClr val="002060"/>
                </a:solidFill>
                <a:latin typeface="Helvetica" pitchFamily="2" charset="0"/>
              </a:rPr>
              <a:t>Keep looking at Jesus, His Word &amp; His Cross</a:t>
            </a:r>
            <a:endParaRPr lang="en-US" sz="5500" b="1" baseline="30000" dirty="0">
              <a:solidFill>
                <a:srgbClr val="002060"/>
              </a:solidFill>
              <a:latin typeface="Helvetica" pitchFamily="2" charset="0"/>
            </a:endParaRPr>
          </a:p>
        </p:txBody>
      </p:sp>
      <p:pic>
        <p:nvPicPr>
          <p:cNvPr id="5" name="Picture 4" descr="Solve a Rubik's Cube! (Improved!) : 7 Steps - Instructables">
            <a:extLst>
              <a:ext uri="{FF2B5EF4-FFF2-40B4-BE49-F238E27FC236}">
                <a16:creationId xmlns:a16="http://schemas.microsoft.com/office/drawing/2014/main" id="{35B70C66-084C-04D4-30D4-86B61F5688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9713" y="502422"/>
            <a:ext cx="1558212" cy="1527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565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ubiks | Products">
            <a:extLst>
              <a:ext uri="{FF2B5EF4-FFF2-40B4-BE49-F238E27FC236}">
                <a16:creationId xmlns:a16="http://schemas.microsoft.com/office/drawing/2014/main" id="{F7411048-FB67-5548-4855-9A616CE9B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435" y="767166"/>
            <a:ext cx="4867695" cy="48676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E8DA292-EAD1-D64B-B73E-D296C09DB0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9862" y="767166"/>
            <a:ext cx="4724398" cy="4921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107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his is crazy! - Happy Squirrel | Make a Meme">
            <a:extLst>
              <a:ext uri="{FF2B5EF4-FFF2-40B4-BE49-F238E27FC236}">
                <a16:creationId xmlns:a16="http://schemas.microsoft.com/office/drawing/2014/main" id="{50403BFE-9756-23DE-36AF-CCB209C7F6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74" y="475217"/>
            <a:ext cx="4727661" cy="606758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Am I Going Crazy? - Autism Parent">
            <a:extLst>
              <a:ext uri="{FF2B5EF4-FFF2-40B4-BE49-F238E27FC236}">
                <a16:creationId xmlns:a16="http://schemas.microsoft.com/office/drawing/2014/main" id="{D225BC59-5D63-980D-DAC6-F2DA82196D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6067" y="123804"/>
            <a:ext cx="4572441" cy="305439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111 African American Children Crazy Photos - Free &amp; Royalty-Free Stock  Photos from Dreamstime">
            <a:extLst>
              <a:ext uri="{FF2B5EF4-FFF2-40B4-BE49-F238E27FC236}">
                <a16:creationId xmlns:a16="http://schemas.microsoft.com/office/drawing/2014/main" id="{E902908E-BE92-644F-8DDA-CBE53AC462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1406" y="4129803"/>
            <a:ext cx="3621764" cy="2413000"/>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Boy Making Funny Monkey Face Big Stock Photo 489289534 | Shutterstock">
            <a:extLst>
              <a:ext uri="{FF2B5EF4-FFF2-40B4-BE49-F238E27FC236}">
                <a16:creationId xmlns:a16="http://schemas.microsoft.com/office/drawing/2014/main" id="{FA7C02B8-0467-65DC-515C-4F133396E28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154" r="12124" b="14106"/>
          <a:stretch/>
        </p:blipFill>
        <p:spPr bwMode="auto">
          <a:xfrm>
            <a:off x="4420595" y="2602607"/>
            <a:ext cx="3968869" cy="30543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89B0926-50CE-EA87-3A2B-CD826BB3D281}"/>
              </a:ext>
            </a:extLst>
          </p:cNvPr>
          <p:cNvSpPr txBox="1"/>
          <p:nvPr/>
        </p:nvSpPr>
        <p:spPr>
          <a:xfrm>
            <a:off x="581073" y="5988805"/>
            <a:ext cx="4727661" cy="553998"/>
          </a:xfrm>
          <a:prstGeom prst="rect">
            <a:avLst/>
          </a:prstGeom>
          <a:noFill/>
        </p:spPr>
        <p:txBody>
          <a:bodyPr wrap="square">
            <a:spAutoFit/>
          </a:bodyPr>
          <a:lstStyle/>
          <a:p>
            <a:pPr algn="ctr"/>
            <a:r>
              <a:rPr lang="en-US" sz="3000" b="1" i="1" dirty="0">
                <a:solidFill>
                  <a:schemeClr val="bg1"/>
                </a:solidFill>
              </a:rPr>
              <a:t>¡</a:t>
            </a:r>
            <a:r>
              <a:rPr lang="en-US" sz="3000" b="1" i="1" dirty="0" err="1">
                <a:solidFill>
                  <a:schemeClr val="bg1"/>
                </a:solidFill>
              </a:rPr>
              <a:t>Esto</a:t>
            </a:r>
            <a:r>
              <a:rPr lang="en-US" sz="3000" b="1" i="1" dirty="0">
                <a:solidFill>
                  <a:schemeClr val="bg1"/>
                </a:solidFill>
              </a:rPr>
              <a:t> es Loco!</a:t>
            </a:r>
          </a:p>
        </p:txBody>
      </p:sp>
    </p:spTree>
    <p:extLst>
      <p:ext uri="{BB962C8B-B14F-4D97-AF65-F5344CB8AC3E}">
        <p14:creationId xmlns:p14="http://schemas.microsoft.com/office/powerpoint/2010/main" val="1063425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E1BFD3-966B-9389-0D9C-8BC57FB6FA85}"/>
              </a:ext>
            </a:extLst>
          </p:cNvPr>
          <p:cNvPicPr>
            <a:picLocks noChangeAspect="1"/>
          </p:cNvPicPr>
          <p:nvPr/>
        </p:nvPicPr>
        <p:blipFill>
          <a:blip r:embed="rId3"/>
          <a:stretch>
            <a:fillRect/>
          </a:stretch>
        </p:blipFill>
        <p:spPr>
          <a:xfrm>
            <a:off x="2286000" y="397510"/>
            <a:ext cx="7620000" cy="5080000"/>
          </a:xfrm>
          <a:prstGeom prst="rect">
            <a:avLst/>
          </a:prstGeom>
        </p:spPr>
      </p:pic>
      <p:sp>
        <p:nvSpPr>
          <p:cNvPr id="5" name="Title 1">
            <a:extLst>
              <a:ext uri="{FF2B5EF4-FFF2-40B4-BE49-F238E27FC236}">
                <a16:creationId xmlns:a16="http://schemas.microsoft.com/office/drawing/2014/main" id="{DC881D8C-F356-163C-CD3A-3262C8ED6C40}"/>
              </a:ext>
            </a:extLst>
          </p:cNvPr>
          <p:cNvSpPr txBox="1">
            <a:spLocks/>
          </p:cNvSpPr>
          <p:nvPr/>
        </p:nvSpPr>
        <p:spPr>
          <a:xfrm>
            <a:off x="3539490" y="5622926"/>
            <a:ext cx="911352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b="1" dirty="0" err="1">
                <a:solidFill>
                  <a:srgbClr val="002060"/>
                </a:solidFill>
                <a:latin typeface="Helvetica" pitchFamily="2" charset="0"/>
              </a:rPr>
              <a:t>Erno</a:t>
            </a:r>
            <a:r>
              <a:rPr lang="en-US" sz="5000" b="1" dirty="0">
                <a:solidFill>
                  <a:srgbClr val="002060"/>
                </a:solidFill>
                <a:latin typeface="Helvetica" pitchFamily="2" charset="0"/>
              </a:rPr>
              <a:t> Rubik</a:t>
            </a:r>
          </a:p>
        </p:txBody>
      </p:sp>
    </p:spTree>
    <p:extLst>
      <p:ext uri="{BB962C8B-B14F-4D97-AF65-F5344CB8AC3E}">
        <p14:creationId xmlns:p14="http://schemas.microsoft.com/office/powerpoint/2010/main" val="59657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41332-8BFF-3B11-569B-83FED698E68F}"/>
              </a:ext>
            </a:extLst>
          </p:cNvPr>
          <p:cNvSpPr>
            <a:spLocks noGrp="1"/>
          </p:cNvSpPr>
          <p:nvPr>
            <p:ph type="title"/>
          </p:nvPr>
        </p:nvSpPr>
        <p:spPr>
          <a:xfrm>
            <a:off x="1905000" y="365126"/>
            <a:ext cx="9113520" cy="1325563"/>
          </a:xfrm>
        </p:spPr>
        <p:txBody>
          <a:bodyPr>
            <a:normAutofit/>
          </a:bodyPr>
          <a:lstStyle/>
          <a:p>
            <a:r>
              <a:rPr lang="en-US" sz="5000" b="1" dirty="0">
                <a:solidFill>
                  <a:srgbClr val="002060"/>
                </a:solidFill>
                <a:latin typeface="Helvetica" pitchFamily="2" charset="0"/>
              </a:rPr>
              <a:t>Psalm 139:13-14 </a:t>
            </a:r>
            <a:r>
              <a:rPr lang="en-US" sz="5000" b="1" baseline="30000" dirty="0">
                <a:solidFill>
                  <a:srgbClr val="002060"/>
                </a:solidFill>
                <a:latin typeface="Helvetica" pitchFamily="2" charset="0"/>
              </a:rPr>
              <a:t>(NCV)</a:t>
            </a:r>
          </a:p>
        </p:txBody>
      </p:sp>
      <p:sp>
        <p:nvSpPr>
          <p:cNvPr id="3" name="Content Placeholder 2">
            <a:extLst>
              <a:ext uri="{FF2B5EF4-FFF2-40B4-BE49-F238E27FC236}">
                <a16:creationId xmlns:a16="http://schemas.microsoft.com/office/drawing/2014/main" id="{5F55C2A7-C647-C9D3-399A-1869045E747C}"/>
              </a:ext>
            </a:extLst>
          </p:cNvPr>
          <p:cNvSpPr>
            <a:spLocks noGrp="1"/>
          </p:cNvSpPr>
          <p:nvPr>
            <p:ph idx="1"/>
          </p:nvPr>
        </p:nvSpPr>
        <p:spPr>
          <a:xfrm>
            <a:off x="674370" y="1969439"/>
            <a:ext cx="10515600" cy="3859861"/>
          </a:xfrm>
        </p:spPr>
        <p:txBody>
          <a:bodyPr>
            <a:normAutofit lnSpcReduction="10000"/>
          </a:bodyPr>
          <a:lstStyle/>
          <a:p>
            <a:pPr marL="0" indent="0">
              <a:buNone/>
            </a:pPr>
            <a:r>
              <a:rPr lang="en-US" sz="4000" b="1" dirty="0">
                <a:solidFill>
                  <a:srgbClr val="002060"/>
                </a:solidFill>
              </a:rPr>
              <a:t>“O God, You made my whole being;</a:t>
            </a:r>
          </a:p>
          <a:p>
            <a:pPr marL="0" indent="0">
              <a:buNone/>
            </a:pPr>
            <a:r>
              <a:rPr lang="en-US" sz="4000" b="1" dirty="0">
                <a:solidFill>
                  <a:srgbClr val="002060"/>
                </a:solidFill>
              </a:rPr>
              <a:t>you formed me in my mother’s body.</a:t>
            </a:r>
          </a:p>
          <a:p>
            <a:pPr marL="0" indent="0">
              <a:buNone/>
            </a:pPr>
            <a:r>
              <a:rPr lang="en-US" sz="4000" b="1" dirty="0">
                <a:solidFill>
                  <a:srgbClr val="002060"/>
                </a:solidFill>
              </a:rPr>
              <a:t>I praise you because you made me</a:t>
            </a:r>
          </a:p>
          <a:p>
            <a:pPr marL="0" indent="0">
              <a:buNone/>
            </a:pPr>
            <a:r>
              <a:rPr lang="en-US" sz="4000" b="1" dirty="0">
                <a:solidFill>
                  <a:srgbClr val="002060"/>
                </a:solidFill>
              </a:rPr>
              <a:t>in an amazing and wonderful way.</a:t>
            </a:r>
          </a:p>
          <a:p>
            <a:pPr marL="0" indent="0">
              <a:buNone/>
            </a:pPr>
            <a:r>
              <a:rPr lang="en-US" sz="4000" b="1" dirty="0">
                <a:solidFill>
                  <a:srgbClr val="002060"/>
                </a:solidFill>
              </a:rPr>
              <a:t>What you have done is wonderful.</a:t>
            </a:r>
          </a:p>
          <a:p>
            <a:pPr marL="0" indent="0">
              <a:buNone/>
            </a:pPr>
            <a:r>
              <a:rPr lang="en-US" sz="4000" b="1" dirty="0">
                <a:solidFill>
                  <a:srgbClr val="002060"/>
                </a:solidFill>
              </a:rPr>
              <a:t>I know this very well.”</a:t>
            </a:r>
          </a:p>
          <a:p>
            <a:pPr marL="0" indent="0">
              <a:buNone/>
            </a:pPr>
            <a:endParaRPr lang="en-US" sz="3200" dirty="0">
              <a:solidFill>
                <a:srgbClr val="002060"/>
              </a:solidFill>
            </a:endParaRPr>
          </a:p>
        </p:txBody>
      </p:sp>
      <p:pic>
        <p:nvPicPr>
          <p:cNvPr id="4" name="Picture 3">
            <a:extLst>
              <a:ext uri="{FF2B5EF4-FFF2-40B4-BE49-F238E27FC236}">
                <a16:creationId xmlns:a16="http://schemas.microsoft.com/office/drawing/2014/main" id="{BA5021A1-8B10-7DE5-49C9-551CC6965498}"/>
              </a:ext>
            </a:extLst>
          </p:cNvPr>
          <p:cNvPicPr>
            <a:picLocks noChangeAspect="1"/>
          </p:cNvPicPr>
          <p:nvPr/>
        </p:nvPicPr>
        <p:blipFill rotWithShape="1">
          <a:blip r:embed="rId3"/>
          <a:srcRect l="27555" t="26621" r="26222" b="26889"/>
          <a:stretch/>
        </p:blipFill>
        <p:spPr>
          <a:xfrm>
            <a:off x="525077" y="365126"/>
            <a:ext cx="1242763" cy="1249983"/>
          </a:xfrm>
          <a:prstGeom prst="rect">
            <a:avLst/>
          </a:prstGeom>
        </p:spPr>
      </p:pic>
      <p:pic>
        <p:nvPicPr>
          <p:cNvPr id="5" name="Picture 4">
            <a:extLst>
              <a:ext uri="{FF2B5EF4-FFF2-40B4-BE49-F238E27FC236}">
                <a16:creationId xmlns:a16="http://schemas.microsoft.com/office/drawing/2014/main" id="{07C81880-AC17-E7C8-312C-C1D01753A2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8260" y="3746394"/>
            <a:ext cx="2457450" cy="2559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284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41332-8BFF-3B11-569B-83FED698E68F}"/>
              </a:ext>
            </a:extLst>
          </p:cNvPr>
          <p:cNvSpPr>
            <a:spLocks noGrp="1"/>
          </p:cNvSpPr>
          <p:nvPr>
            <p:ph type="title"/>
          </p:nvPr>
        </p:nvSpPr>
        <p:spPr>
          <a:xfrm>
            <a:off x="1905000" y="365126"/>
            <a:ext cx="9113520" cy="1325563"/>
          </a:xfrm>
        </p:spPr>
        <p:txBody>
          <a:bodyPr>
            <a:normAutofit/>
          </a:bodyPr>
          <a:lstStyle/>
          <a:p>
            <a:r>
              <a:rPr lang="en-US" sz="5000" b="1" dirty="0">
                <a:solidFill>
                  <a:srgbClr val="002060"/>
                </a:solidFill>
                <a:latin typeface="Helvetica" pitchFamily="2" charset="0"/>
              </a:rPr>
              <a:t>Psalm 103:2-3 </a:t>
            </a:r>
            <a:r>
              <a:rPr lang="en-US" sz="5000" b="1" baseline="30000" dirty="0">
                <a:solidFill>
                  <a:srgbClr val="002060"/>
                </a:solidFill>
                <a:latin typeface="Helvetica" pitchFamily="2" charset="0"/>
              </a:rPr>
              <a:t>(NCV)</a:t>
            </a:r>
          </a:p>
        </p:txBody>
      </p:sp>
      <p:sp>
        <p:nvSpPr>
          <p:cNvPr id="3" name="Content Placeholder 2">
            <a:extLst>
              <a:ext uri="{FF2B5EF4-FFF2-40B4-BE49-F238E27FC236}">
                <a16:creationId xmlns:a16="http://schemas.microsoft.com/office/drawing/2014/main" id="{5F55C2A7-C647-C9D3-399A-1869045E747C}"/>
              </a:ext>
            </a:extLst>
          </p:cNvPr>
          <p:cNvSpPr>
            <a:spLocks noGrp="1"/>
          </p:cNvSpPr>
          <p:nvPr>
            <p:ph idx="1"/>
          </p:nvPr>
        </p:nvSpPr>
        <p:spPr>
          <a:xfrm>
            <a:off x="674370" y="1969439"/>
            <a:ext cx="10515600" cy="3859861"/>
          </a:xfrm>
        </p:spPr>
        <p:txBody>
          <a:bodyPr>
            <a:normAutofit lnSpcReduction="10000"/>
          </a:bodyPr>
          <a:lstStyle/>
          <a:p>
            <a:pPr marL="0" indent="0">
              <a:buNone/>
            </a:pPr>
            <a:r>
              <a:rPr lang="en-US" sz="4000" b="1" dirty="0">
                <a:solidFill>
                  <a:srgbClr val="002060"/>
                </a:solidFill>
              </a:rPr>
              <a:t>“All of me will praise the Lord</a:t>
            </a:r>
          </a:p>
          <a:p>
            <a:pPr marL="0" indent="0">
              <a:buNone/>
            </a:pPr>
            <a:r>
              <a:rPr lang="en-US" sz="4000" b="1" dirty="0">
                <a:solidFill>
                  <a:srgbClr val="002060"/>
                </a:solidFill>
              </a:rPr>
              <a:t>and I will not forget all His goodness to me.</a:t>
            </a:r>
          </a:p>
          <a:p>
            <a:pPr marL="0" indent="0">
              <a:buNone/>
            </a:pPr>
            <a:r>
              <a:rPr lang="en-US" sz="4000" b="1" dirty="0">
                <a:solidFill>
                  <a:srgbClr val="002060"/>
                </a:solidFill>
              </a:rPr>
              <a:t>God </a:t>
            </a:r>
            <a:r>
              <a:rPr lang="en-US" sz="4000" b="1" dirty="0">
                <a:solidFill>
                  <a:srgbClr val="7030A0"/>
                </a:solidFill>
              </a:rPr>
              <a:t>forgives all my sins</a:t>
            </a:r>
          </a:p>
          <a:p>
            <a:pPr marL="0" indent="0">
              <a:buNone/>
            </a:pPr>
            <a:r>
              <a:rPr lang="en-US" sz="4000" b="1" dirty="0">
                <a:solidFill>
                  <a:srgbClr val="002060"/>
                </a:solidFill>
              </a:rPr>
              <a:t>and </a:t>
            </a:r>
            <a:r>
              <a:rPr lang="en-US" sz="4000" b="1" dirty="0">
                <a:solidFill>
                  <a:srgbClr val="F47020"/>
                </a:solidFill>
              </a:rPr>
              <a:t>heals all my diseases</a:t>
            </a:r>
            <a:r>
              <a:rPr lang="en-US" sz="4000" b="1" dirty="0">
                <a:solidFill>
                  <a:srgbClr val="002060"/>
                </a:solidFill>
              </a:rPr>
              <a:t>.</a:t>
            </a:r>
          </a:p>
          <a:p>
            <a:pPr marL="0" indent="0">
              <a:buNone/>
            </a:pPr>
            <a:r>
              <a:rPr lang="en-US" sz="4000" b="1" dirty="0">
                <a:solidFill>
                  <a:srgbClr val="002060"/>
                </a:solidFill>
              </a:rPr>
              <a:t>He </a:t>
            </a:r>
            <a:r>
              <a:rPr lang="en-US" sz="4000" b="1" dirty="0">
                <a:solidFill>
                  <a:srgbClr val="3EA2DA"/>
                </a:solidFill>
              </a:rPr>
              <a:t>saves my life</a:t>
            </a:r>
          </a:p>
          <a:p>
            <a:pPr marL="0" indent="0">
              <a:buNone/>
            </a:pPr>
            <a:r>
              <a:rPr lang="en-US" sz="4000" b="1" dirty="0">
                <a:solidFill>
                  <a:srgbClr val="002060"/>
                </a:solidFill>
              </a:rPr>
              <a:t>and </a:t>
            </a:r>
            <a:r>
              <a:rPr lang="en-US" sz="4000" b="1" dirty="0">
                <a:solidFill>
                  <a:schemeClr val="accent6">
                    <a:lumMod val="75000"/>
                  </a:schemeClr>
                </a:solidFill>
              </a:rPr>
              <a:t>loads me with love </a:t>
            </a:r>
            <a:r>
              <a:rPr lang="en-US" sz="4000" b="1" dirty="0">
                <a:solidFill>
                  <a:srgbClr val="002060"/>
                </a:solidFill>
              </a:rPr>
              <a:t>and mercy.”</a:t>
            </a:r>
          </a:p>
          <a:p>
            <a:pPr marL="0" indent="0">
              <a:buNone/>
            </a:pPr>
            <a:endParaRPr lang="en-US" sz="3200" dirty="0">
              <a:solidFill>
                <a:srgbClr val="002060"/>
              </a:solidFill>
            </a:endParaRPr>
          </a:p>
        </p:txBody>
      </p:sp>
      <p:pic>
        <p:nvPicPr>
          <p:cNvPr id="4" name="Picture 3">
            <a:extLst>
              <a:ext uri="{FF2B5EF4-FFF2-40B4-BE49-F238E27FC236}">
                <a16:creationId xmlns:a16="http://schemas.microsoft.com/office/drawing/2014/main" id="{BA5021A1-8B10-7DE5-49C9-551CC6965498}"/>
              </a:ext>
            </a:extLst>
          </p:cNvPr>
          <p:cNvPicPr>
            <a:picLocks noChangeAspect="1"/>
          </p:cNvPicPr>
          <p:nvPr/>
        </p:nvPicPr>
        <p:blipFill rotWithShape="1">
          <a:blip r:embed="rId3"/>
          <a:srcRect l="27555" t="26621" r="26222" b="26889"/>
          <a:stretch/>
        </p:blipFill>
        <p:spPr>
          <a:xfrm>
            <a:off x="525077" y="365126"/>
            <a:ext cx="1242763" cy="1249983"/>
          </a:xfrm>
          <a:prstGeom prst="rect">
            <a:avLst/>
          </a:prstGeom>
        </p:spPr>
      </p:pic>
      <p:pic>
        <p:nvPicPr>
          <p:cNvPr id="5" name="Picture 4">
            <a:extLst>
              <a:ext uri="{FF2B5EF4-FFF2-40B4-BE49-F238E27FC236}">
                <a16:creationId xmlns:a16="http://schemas.microsoft.com/office/drawing/2014/main" id="{07C81880-AC17-E7C8-312C-C1D01753A2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8260" y="3746394"/>
            <a:ext cx="2457450" cy="2559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021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ow to 'solve the white cross' on a Rubik's Cube - Quora">
            <a:extLst>
              <a:ext uri="{FF2B5EF4-FFF2-40B4-BE49-F238E27FC236}">
                <a16:creationId xmlns:a16="http://schemas.microsoft.com/office/drawing/2014/main" id="{DC7F3A9E-5F9A-126E-EC04-0F9A66C606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6425" y="2653891"/>
            <a:ext cx="2899424" cy="380483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olve a Rubik's Cube! (Improved!) : 7 Steps - Instructables">
            <a:extLst>
              <a:ext uri="{FF2B5EF4-FFF2-40B4-BE49-F238E27FC236}">
                <a16:creationId xmlns:a16="http://schemas.microsoft.com/office/drawing/2014/main" id="{5E70C9C1-C716-823B-EAA4-F0710A4E97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1656" y="480920"/>
            <a:ext cx="5450634" cy="5341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733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41332-8BFF-3B11-569B-83FED698E68F}"/>
              </a:ext>
            </a:extLst>
          </p:cNvPr>
          <p:cNvSpPr>
            <a:spLocks noGrp="1"/>
          </p:cNvSpPr>
          <p:nvPr>
            <p:ph type="title"/>
          </p:nvPr>
        </p:nvSpPr>
        <p:spPr>
          <a:xfrm>
            <a:off x="1905000" y="365126"/>
            <a:ext cx="9113520" cy="1325563"/>
          </a:xfrm>
        </p:spPr>
        <p:txBody>
          <a:bodyPr>
            <a:normAutofit/>
          </a:bodyPr>
          <a:lstStyle/>
          <a:p>
            <a:r>
              <a:rPr lang="en-US" sz="5000" b="1" dirty="0">
                <a:solidFill>
                  <a:srgbClr val="002060"/>
                </a:solidFill>
                <a:latin typeface="Helvetica" pitchFamily="2" charset="0"/>
              </a:rPr>
              <a:t>Psalm 103:2-3 </a:t>
            </a:r>
            <a:r>
              <a:rPr lang="en-US" sz="5000" b="1" baseline="30000" dirty="0">
                <a:solidFill>
                  <a:srgbClr val="002060"/>
                </a:solidFill>
                <a:latin typeface="Helvetica" pitchFamily="2" charset="0"/>
              </a:rPr>
              <a:t>(NCV)</a:t>
            </a:r>
          </a:p>
        </p:txBody>
      </p:sp>
      <p:sp>
        <p:nvSpPr>
          <p:cNvPr id="3" name="Content Placeholder 2">
            <a:extLst>
              <a:ext uri="{FF2B5EF4-FFF2-40B4-BE49-F238E27FC236}">
                <a16:creationId xmlns:a16="http://schemas.microsoft.com/office/drawing/2014/main" id="{5F55C2A7-C647-C9D3-399A-1869045E747C}"/>
              </a:ext>
            </a:extLst>
          </p:cNvPr>
          <p:cNvSpPr>
            <a:spLocks noGrp="1"/>
          </p:cNvSpPr>
          <p:nvPr>
            <p:ph idx="1"/>
          </p:nvPr>
        </p:nvSpPr>
        <p:spPr>
          <a:xfrm>
            <a:off x="674370" y="1969439"/>
            <a:ext cx="10515600" cy="3859861"/>
          </a:xfrm>
        </p:spPr>
        <p:txBody>
          <a:bodyPr>
            <a:normAutofit lnSpcReduction="10000"/>
          </a:bodyPr>
          <a:lstStyle/>
          <a:p>
            <a:pPr marL="0" indent="0">
              <a:buNone/>
            </a:pPr>
            <a:r>
              <a:rPr lang="en-US" sz="4000" b="1" dirty="0">
                <a:solidFill>
                  <a:srgbClr val="002060"/>
                </a:solidFill>
              </a:rPr>
              <a:t>“All of me will praise the Lord</a:t>
            </a:r>
          </a:p>
          <a:p>
            <a:pPr marL="0" indent="0">
              <a:buNone/>
            </a:pPr>
            <a:r>
              <a:rPr lang="en-US" sz="4000" b="1" dirty="0">
                <a:solidFill>
                  <a:srgbClr val="002060"/>
                </a:solidFill>
              </a:rPr>
              <a:t>and I will not forget all His goodness to me.</a:t>
            </a:r>
          </a:p>
          <a:p>
            <a:pPr marL="0" indent="0">
              <a:buNone/>
            </a:pPr>
            <a:r>
              <a:rPr lang="en-US" sz="4000" b="1" dirty="0">
                <a:solidFill>
                  <a:srgbClr val="002060"/>
                </a:solidFill>
              </a:rPr>
              <a:t>God forgives all my sins</a:t>
            </a:r>
          </a:p>
          <a:p>
            <a:pPr marL="0" indent="0">
              <a:buNone/>
            </a:pPr>
            <a:r>
              <a:rPr lang="en-US" sz="4000" b="1" dirty="0">
                <a:solidFill>
                  <a:srgbClr val="002060"/>
                </a:solidFill>
              </a:rPr>
              <a:t>and heals all my diseases.</a:t>
            </a:r>
          </a:p>
          <a:p>
            <a:pPr marL="0" indent="0">
              <a:buNone/>
            </a:pPr>
            <a:r>
              <a:rPr lang="en-US" sz="4000" b="1" dirty="0">
                <a:solidFill>
                  <a:srgbClr val="002060"/>
                </a:solidFill>
              </a:rPr>
              <a:t>He saves my life</a:t>
            </a:r>
          </a:p>
          <a:p>
            <a:pPr marL="0" indent="0">
              <a:buNone/>
            </a:pPr>
            <a:r>
              <a:rPr lang="en-US" sz="4000" b="1" dirty="0">
                <a:solidFill>
                  <a:srgbClr val="002060"/>
                </a:solidFill>
              </a:rPr>
              <a:t>and loads me with love and mercy.”</a:t>
            </a:r>
          </a:p>
          <a:p>
            <a:pPr marL="0" indent="0">
              <a:buNone/>
            </a:pPr>
            <a:endParaRPr lang="en-US" sz="3200" dirty="0">
              <a:solidFill>
                <a:srgbClr val="002060"/>
              </a:solidFill>
            </a:endParaRPr>
          </a:p>
        </p:txBody>
      </p:sp>
      <p:pic>
        <p:nvPicPr>
          <p:cNvPr id="4" name="Picture 3">
            <a:extLst>
              <a:ext uri="{FF2B5EF4-FFF2-40B4-BE49-F238E27FC236}">
                <a16:creationId xmlns:a16="http://schemas.microsoft.com/office/drawing/2014/main" id="{BA5021A1-8B10-7DE5-49C9-551CC6965498}"/>
              </a:ext>
            </a:extLst>
          </p:cNvPr>
          <p:cNvPicPr>
            <a:picLocks noChangeAspect="1"/>
          </p:cNvPicPr>
          <p:nvPr/>
        </p:nvPicPr>
        <p:blipFill rotWithShape="1">
          <a:blip r:embed="rId3"/>
          <a:srcRect l="27555" t="26621" r="26222" b="26889"/>
          <a:stretch/>
        </p:blipFill>
        <p:spPr>
          <a:xfrm>
            <a:off x="525077" y="365126"/>
            <a:ext cx="1242763" cy="1249983"/>
          </a:xfrm>
          <a:prstGeom prst="rect">
            <a:avLst/>
          </a:prstGeom>
        </p:spPr>
      </p:pic>
      <p:pic>
        <p:nvPicPr>
          <p:cNvPr id="6" name="Picture 4" descr="Solve a Rubik's Cube! (Improved!) : 7 Steps - Instructables">
            <a:extLst>
              <a:ext uri="{FF2B5EF4-FFF2-40B4-BE49-F238E27FC236}">
                <a16:creationId xmlns:a16="http://schemas.microsoft.com/office/drawing/2014/main" id="{5272A7FB-869D-60E2-79BB-395B25EFE2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949808">
            <a:off x="8921305" y="3629025"/>
            <a:ext cx="2611565" cy="2559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976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2798</TotalTime>
  <Words>1458</Words>
  <Application>Microsoft Macintosh PowerPoint</Application>
  <PresentationFormat>Widescreen</PresentationFormat>
  <Paragraphs>205</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Candara</vt:lpstr>
      <vt:lpstr>Helvetica</vt:lpstr>
      <vt:lpstr>Office Theme</vt:lpstr>
      <vt:lpstr>Kids Message Mensaje para niños</vt:lpstr>
      <vt:lpstr>PowerPoint Presentation</vt:lpstr>
      <vt:lpstr>PowerPoint Presentation</vt:lpstr>
      <vt:lpstr>PowerPoint Presentation</vt:lpstr>
      <vt:lpstr>PowerPoint Presentation</vt:lpstr>
      <vt:lpstr>Psalm 139:13-14 (NCV)</vt:lpstr>
      <vt:lpstr>Psalm 103:2-3 (NCV)</vt:lpstr>
      <vt:lpstr>PowerPoint Presentation</vt:lpstr>
      <vt:lpstr>Psalm 103:2-3 (NCV)</vt:lpstr>
      <vt:lpstr>PowerPoint Presentation</vt:lpstr>
      <vt:lpstr>Acts 9:32-35 (NIV)</vt:lpstr>
      <vt:lpstr>PowerPoint Presentation</vt:lpstr>
      <vt:lpstr>PowerPoint Presentation</vt:lpstr>
      <vt:lpstr>PowerPoint Presentation</vt:lpstr>
      <vt:lpstr>PowerPoint Presentation</vt:lpstr>
      <vt:lpstr>God’s Ways Include Supernatural Healing</vt:lpstr>
      <vt:lpstr>God’s Ways Include Supernatural Healing</vt:lpstr>
      <vt:lpstr>PowerPoint Presentation</vt:lpstr>
      <vt:lpstr>Acts 9:33-34 (NIV)</vt:lpstr>
      <vt:lpstr>“Jesus Christ heals you” “Jesucristo te sana”</vt:lpstr>
      <vt:lpstr>“Jesus Christ heals you” “Jesucristo te sana”</vt:lpstr>
      <vt:lpstr>PowerPoint Presentation</vt:lpstr>
      <vt:lpstr>Luke 22:41-42 (NIV)</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365 Leader Advance</dc:title>
  <dc:creator>Shawn Franco</dc:creator>
  <cp:lastModifiedBy>Shawn Franco</cp:lastModifiedBy>
  <cp:revision>1</cp:revision>
  <dcterms:created xsi:type="dcterms:W3CDTF">2022-08-04T13:04:58Z</dcterms:created>
  <dcterms:modified xsi:type="dcterms:W3CDTF">2022-08-21T12:24:05Z</dcterms:modified>
</cp:coreProperties>
</file>