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625" r:id="rId5"/>
    <p:sldId id="588" r:id="rId6"/>
    <p:sldId id="641" r:id="rId7"/>
    <p:sldId id="642" r:id="rId8"/>
    <p:sldId id="643" r:id="rId9"/>
    <p:sldId id="657" r:id="rId10"/>
    <p:sldId id="627" r:id="rId11"/>
    <p:sldId id="645" r:id="rId12"/>
    <p:sldId id="646" r:id="rId13"/>
    <p:sldId id="647" r:id="rId14"/>
    <p:sldId id="648" r:id="rId15"/>
    <p:sldId id="634" r:id="rId16"/>
    <p:sldId id="635" r:id="rId17"/>
    <p:sldId id="655" r:id="rId18"/>
    <p:sldId id="654" r:id="rId19"/>
    <p:sldId id="652" r:id="rId20"/>
    <p:sldId id="653" r:id="rId21"/>
    <p:sldId id="650" r:id="rId22"/>
    <p:sldId id="649" r:id="rId23"/>
    <p:sldId id="65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0FF"/>
    <a:srgbClr val="424242"/>
    <a:srgbClr val="FF2F92"/>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9EE286-3252-E54F-A41C-2653A05B5A25}" v="60" dt="2022-06-25T19:34:45.2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00"/>
    <p:restoredTop sz="71907"/>
  </p:normalViewPr>
  <p:slideViewPr>
    <p:cSldViewPr snapToGrid="0">
      <p:cViewPr varScale="1">
        <p:scale>
          <a:sx n="63" d="100"/>
          <a:sy n="63" d="100"/>
        </p:scale>
        <p:origin x="216" y="528"/>
      </p:cViewPr>
      <p:guideLst>
        <p:guide orient="horz" pos="2136"/>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4DAC50-5095-4968-915D-AE9B806413F4}" type="datetimeFigureOut">
              <a:rPr lang="en-US" smtClean="0"/>
              <a:t>6/25/22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56276A-6EB4-4BF7-BAE1-8D41B2C2040E}" type="slidenum">
              <a:rPr lang="en-US" smtClean="0"/>
              <a:t>‹#›</a:t>
            </a:fld>
            <a:endParaRPr lang="en-US"/>
          </a:p>
        </p:txBody>
      </p:sp>
    </p:spTree>
    <p:extLst>
      <p:ext uri="{BB962C8B-B14F-4D97-AF65-F5344CB8AC3E}">
        <p14:creationId xmlns:p14="http://schemas.microsoft.com/office/powerpoint/2010/main" val="761548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step back </a:t>
            </a:r>
          </a:p>
          <a:p>
            <a:r>
              <a:rPr lang="en-US" dirty="0"/>
              <a:t>Our final look at Acts 7</a:t>
            </a:r>
          </a:p>
          <a:p>
            <a:r>
              <a:rPr lang="en-US" dirty="0"/>
              <a:t>Shows us God’s bigger plan</a:t>
            </a:r>
          </a:p>
          <a:p>
            <a:r>
              <a:rPr lang="en-US" dirty="0"/>
              <a:t>Couldn’t be more perfect time to hear this message.</a:t>
            </a:r>
          </a:p>
          <a:p>
            <a:r>
              <a:rPr lang="en-US" dirty="0"/>
              <a:t>Here it is.</a:t>
            </a:r>
          </a:p>
        </p:txBody>
      </p:sp>
      <p:sp>
        <p:nvSpPr>
          <p:cNvPr id="4" name="Slide Number Placeholder 3"/>
          <p:cNvSpPr>
            <a:spLocks noGrp="1"/>
          </p:cNvSpPr>
          <p:nvPr>
            <p:ph type="sldNum" sz="quarter" idx="5"/>
          </p:nvPr>
        </p:nvSpPr>
        <p:spPr/>
        <p:txBody>
          <a:bodyPr/>
          <a:lstStyle/>
          <a:p>
            <a:fld id="{7056276A-6EB4-4BF7-BAE1-8D41B2C2040E}" type="slidenum">
              <a:rPr lang="en-US" smtClean="0"/>
              <a:t>1</a:t>
            </a:fld>
            <a:endParaRPr lang="en-US"/>
          </a:p>
        </p:txBody>
      </p:sp>
    </p:spTree>
    <p:extLst>
      <p:ext uri="{BB962C8B-B14F-4D97-AF65-F5344CB8AC3E}">
        <p14:creationId xmlns:p14="http://schemas.microsoft.com/office/powerpoint/2010/main" val="2678472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56276A-6EB4-4BF7-BAE1-8D41B2C2040E}" type="slidenum">
              <a:rPr lang="en-US" smtClean="0"/>
              <a:t>10</a:t>
            </a:fld>
            <a:endParaRPr lang="en-US"/>
          </a:p>
        </p:txBody>
      </p:sp>
    </p:spTree>
    <p:extLst>
      <p:ext uri="{BB962C8B-B14F-4D97-AF65-F5344CB8AC3E}">
        <p14:creationId xmlns:p14="http://schemas.microsoft.com/office/powerpoint/2010/main" val="45386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Stephen’s message – God used </a:t>
            </a:r>
            <a:r>
              <a:rPr lang="en-US" dirty="0" err="1"/>
              <a:t>moses</a:t>
            </a:r>
            <a:r>
              <a:rPr lang="en-US" dirty="0"/>
              <a:t>, temple, law, customs</a:t>
            </a:r>
          </a:p>
          <a:p>
            <a:r>
              <a:rPr lang="en-US" dirty="0"/>
              <a:t>NOW </a:t>
            </a:r>
            <a:r>
              <a:rPr lang="en-US" dirty="0" err="1"/>
              <a:t>itst</a:t>
            </a:r>
            <a:r>
              <a:rPr lang="en-US" dirty="0"/>
              <a:t> time to change. Purpose always Jesus.</a:t>
            </a:r>
          </a:p>
          <a:p>
            <a:r>
              <a:rPr lang="en-US" dirty="0"/>
              <a:t>This is the call to become a Christian (repent)</a:t>
            </a:r>
          </a:p>
          <a:p>
            <a:r>
              <a:rPr lang="en-US" dirty="0"/>
              <a:t>But also for those who already supposed to know him (Sanhedrin)</a:t>
            </a:r>
          </a:p>
        </p:txBody>
      </p:sp>
      <p:sp>
        <p:nvSpPr>
          <p:cNvPr id="4" name="Slide Number Placeholder 3"/>
          <p:cNvSpPr>
            <a:spLocks noGrp="1"/>
          </p:cNvSpPr>
          <p:nvPr>
            <p:ph type="sldNum" sz="quarter" idx="5"/>
          </p:nvPr>
        </p:nvSpPr>
        <p:spPr/>
        <p:txBody>
          <a:bodyPr/>
          <a:lstStyle/>
          <a:p>
            <a:fld id="{7056276A-6EB4-4BF7-BAE1-8D41B2C2040E}" type="slidenum">
              <a:rPr lang="en-US" smtClean="0"/>
              <a:t>11</a:t>
            </a:fld>
            <a:endParaRPr lang="en-US"/>
          </a:p>
        </p:txBody>
      </p:sp>
    </p:spTree>
    <p:extLst>
      <p:ext uri="{BB962C8B-B14F-4D97-AF65-F5344CB8AC3E}">
        <p14:creationId xmlns:p14="http://schemas.microsoft.com/office/powerpoint/2010/main" val="2508328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end of chapter –  the world’s response</a:t>
            </a:r>
          </a:p>
          <a:p>
            <a:r>
              <a:rPr lang="en-US" dirty="0"/>
              <a:t>They do need to change</a:t>
            </a:r>
          </a:p>
          <a:p>
            <a:r>
              <a:rPr lang="en-US" dirty="0"/>
              <a:t>QUESTION TODAY – are we like Stephen</a:t>
            </a:r>
          </a:p>
          <a:p>
            <a:endParaRPr lang="en-US" dirty="0"/>
          </a:p>
          <a:p>
            <a:r>
              <a:rPr lang="en-US" dirty="0"/>
              <a:t>How do we need to ask God to change us?</a:t>
            </a:r>
          </a:p>
        </p:txBody>
      </p:sp>
      <p:sp>
        <p:nvSpPr>
          <p:cNvPr id="4" name="Slide Number Placeholder 3"/>
          <p:cNvSpPr>
            <a:spLocks noGrp="1"/>
          </p:cNvSpPr>
          <p:nvPr>
            <p:ph type="sldNum" sz="quarter" idx="5"/>
          </p:nvPr>
        </p:nvSpPr>
        <p:spPr/>
        <p:txBody>
          <a:bodyPr/>
          <a:lstStyle/>
          <a:p>
            <a:fld id="{7056276A-6EB4-4BF7-BAE1-8D41B2C2040E}" type="slidenum">
              <a:rPr lang="en-US" smtClean="0"/>
              <a:t>12</a:t>
            </a:fld>
            <a:endParaRPr lang="en-US"/>
          </a:p>
        </p:txBody>
      </p:sp>
    </p:spTree>
    <p:extLst>
      <p:ext uri="{BB962C8B-B14F-4D97-AF65-F5344CB8AC3E}">
        <p14:creationId xmlns:p14="http://schemas.microsoft.com/office/powerpoint/2010/main" val="1612523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(v51) They covered their ears. </a:t>
            </a:r>
          </a:p>
          <a:p>
            <a:r>
              <a:rPr lang="en-US" sz="1200" kern="1200" dirty="0">
                <a:solidFill>
                  <a:schemeClr val="tx1"/>
                </a:solidFill>
                <a:effectLst/>
                <a:latin typeface="+mn-lt"/>
                <a:ea typeface="+mn-ea"/>
                <a:cs typeface="+mn-cs"/>
              </a:rPr>
              <a:t>Stiff necked – always resisting the Holy Spirit</a:t>
            </a:r>
          </a:p>
          <a:p>
            <a:r>
              <a:rPr lang="en-US" sz="1200" kern="1200" dirty="0">
                <a:solidFill>
                  <a:schemeClr val="tx1"/>
                </a:solidFill>
                <a:effectLst/>
                <a:latin typeface="+mn-lt"/>
                <a:ea typeface="+mn-ea"/>
                <a:cs typeface="+mn-cs"/>
              </a:rPr>
              <a:t>Acts. 7. -responds</a:t>
            </a:r>
            <a:r>
              <a:rPr lang="en-US" dirty="0">
                <a:effectLst/>
              </a:rPr>
              <a:t> to their questions</a:t>
            </a:r>
          </a:p>
          <a:p>
            <a:r>
              <a:rPr lang="en-US" dirty="0">
                <a:effectLst/>
              </a:rPr>
              <a:t>Being strong in faith isn’t being closed to listening!</a:t>
            </a:r>
          </a:p>
          <a:p>
            <a:r>
              <a:rPr lang="en-US" dirty="0">
                <a:effectLst/>
              </a:rPr>
              <a:t>Not to change Word but understand how to apply it.</a:t>
            </a:r>
            <a:endParaRPr lang="en-US" dirty="0"/>
          </a:p>
        </p:txBody>
      </p:sp>
      <p:sp>
        <p:nvSpPr>
          <p:cNvPr id="4" name="Slide Number Placeholder 3"/>
          <p:cNvSpPr>
            <a:spLocks noGrp="1"/>
          </p:cNvSpPr>
          <p:nvPr>
            <p:ph type="sldNum" sz="quarter" idx="5"/>
          </p:nvPr>
        </p:nvSpPr>
        <p:spPr/>
        <p:txBody>
          <a:bodyPr/>
          <a:lstStyle/>
          <a:p>
            <a:fld id="{7056276A-6EB4-4BF7-BAE1-8D41B2C2040E}" type="slidenum">
              <a:rPr lang="en-US" smtClean="0"/>
              <a:t>13</a:t>
            </a:fld>
            <a:endParaRPr lang="en-US"/>
          </a:p>
        </p:txBody>
      </p:sp>
    </p:spTree>
    <p:extLst>
      <p:ext uri="{BB962C8B-B14F-4D97-AF65-F5344CB8AC3E}">
        <p14:creationId xmlns:p14="http://schemas.microsoft.com/office/powerpoint/2010/main" val="3959327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(v14) you will change what we want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is comfortable. What works for 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Acts 7 – keeps giving them the word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Stephen used to feel like them. Feelings not ultimate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world worships self instead of Jesus BY WORD</a:t>
            </a:r>
          </a:p>
          <a:p>
            <a:endParaRPr lang="en-US" dirty="0"/>
          </a:p>
        </p:txBody>
      </p:sp>
      <p:sp>
        <p:nvSpPr>
          <p:cNvPr id="4" name="Slide Number Placeholder 3"/>
          <p:cNvSpPr>
            <a:spLocks noGrp="1"/>
          </p:cNvSpPr>
          <p:nvPr>
            <p:ph type="sldNum" sz="quarter" idx="5"/>
          </p:nvPr>
        </p:nvSpPr>
        <p:spPr/>
        <p:txBody>
          <a:bodyPr/>
          <a:lstStyle/>
          <a:p>
            <a:fld id="{7056276A-6EB4-4BF7-BAE1-8D41B2C2040E}" type="slidenum">
              <a:rPr lang="en-US" smtClean="0"/>
              <a:t>14</a:t>
            </a:fld>
            <a:endParaRPr lang="en-US"/>
          </a:p>
        </p:txBody>
      </p:sp>
    </p:spTree>
    <p:extLst>
      <p:ext uri="{BB962C8B-B14F-4D97-AF65-F5344CB8AC3E}">
        <p14:creationId xmlns:p14="http://schemas.microsoft.com/office/powerpoint/2010/main" val="1195217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can’t focus on self and Jesus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(v52) you killed Jesus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(v56) Look, I see the Son of Man”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They look at history. Jesus.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Want to make it about tradition, culture – Jesus!</a:t>
            </a:r>
          </a:p>
        </p:txBody>
      </p:sp>
      <p:sp>
        <p:nvSpPr>
          <p:cNvPr id="4" name="Slide Number Placeholder 3"/>
          <p:cNvSpPr>
            <a:spLocks noGrp="1"/>
          </p:cNvSpPr>
          <p:nvPr>
            <p:ph type="sldNum" sz="quarter" idx="5"/>
          </p:nvPr>
        </p:nvSpPr>
        <p:spPr/>
        <p:txBody>
          <a:bodyPr/>
          <a:lstStyle/>
          <a:p>
            <a:fld id="{7056276A-6EB4-4BF7-BAE1-8D41B2C2040E}" type="slidenum">
              <a:rPr lang="en-US" smtClean="0"/>
              <a:t>15</a:t>
            </a:fld>
            <a:endParaRPr lang="en-US"/>
          </a:p>
        </p:txBody>
      </p:sp>
    </p:spTree>
    <p:extLst>
      <p:ext uri="{BB962C8B-B14F-4D97-AF65-F5344CB8AC3E}">
        <p14:creationId xmlns:p14="http://schemas.microsoft.com/office/powerpoint/2010/main" val="3896354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Ironic people who say love is most important hate the most</a:t>
            </a:r>
          </a:p>
          <a:p>
            <a:r>
              <a:rPr lang="en-US" dirty="0"/>
              <a:t>(v58) they gnash their teeth – hate don’t know what to say</a:t>
            </a:r>
          </a:p>
          <a:p>
            <a:r>
              <a:rPr lang="en-US" dirty="0"/>
              <a:t>(c6) filled with grace looks like an angel</a:t>
            </a:r>
          </a:p>
          <a:p>
            <a:r>
              <a:rPr lang="en-US" dirty="0"/>
              <a:t>Bible – people who love self gnash teeth at Jesus</a:t>
            </a:r>
          </a:p>
          <a:p>
            <a:r>
              <a:rPr lang="en-US" dirty="0"/>
              <a:t>NOT just in this life – in hell (place of constant hate/not sadness)</a:t>
            </a:r>
          </a:p>
        </p:txBody>
      </p:sp>
      <p:sp>
        <p:nvSpPr>
          <p:cNvPr id="4" name="Slide Number Placeholder 3"/>
          <p:cNvSpPr>
            <a:spLocks noGrp="1"/>
          </p:cNvSpPr>
          <p:nvPr>
            <p:ph type="sldNum" sz="quarter" idx="5"/>
          </p:nvPr>
        </p:nvSpPr>
        <p:spPr/>
        <p:txBody>
          <a:bodyPr/>
          <a:lstStyle/>
          <a:p>
            <a:fld id="{7056276A-6EB4-4BF7-BAE1-8D41B2C2040E}" type="slidenum">
              <a:rPr lang="en-US" smtClean="0"/>
              <a:t>16</a:t>
            </a:fld>
            <a:endParaRPr lang="en-US"/>
          </a:p>
        </p:txBody>
      </p:sp>
    </p:spTree>
    <p:extLst>
      <p:ext uri="{BB962C8B-B14F-4D97-AF65-F5344CB8AC3E}">
        <p14:creationId xmlns:p14="http://schemas.microsoft.com/office/powerpoint/2010/main" val="3743141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came to give life – </a:t>
            </a:r>
            <a:r>
              <a:rPr lang="en-US" dirty="0" err="1"/>
              <a:t>satan</a:t>
            </a:r>
            <a:r>
              <a:rPr lang="en-US" dirty="0"/>
              <a:t> kills steals destroys</a:t>
            </a:r>
          </a:p>
          <a:p>
            <a:r>
              <a:rPr lang="en-US" dirty="0"/>
              <a:t>(v58) They stone him </a:t>
            </a:r>
          </a:p>
          <a:p>
            <a:r>
              <a:rPr lang="en-US" dirty="0"/>
              <a:t>(v59) he offers his life</a:t>
            </a:r>
          </a:p>
          <a:p>
            <a:r>
              <a:rPr lang="en-US" dirty="0"/>
              <a:t>World that when it doesn’t get – threatens death</a:t>
            </a:r>
          </a:p>
          <a:p>
            <a:r>
              <a:rPr lang="en-US" b="1" dirty="0"/>
              <a:t>That’s not the unchanging purpose of God</a:t>
            </a:r>
          </a:p>
        </p:txBody>
      </p:sp>
      <p:sp>
        <p:nvSpPr>
          <p:cNvPr id="4" name="Slide Number Placeholder 3"/>
          <p:cNvSpPr>
            <a:spLocks noGrp="1"/>
          </p:cNvSpPr>
          <p:nvPr>
            <p:ph type="sldNum" sz="quarter" idx="5"/>
          </p:nvPr>
        </p:nvSpPr>
        <p:spPr/>
        <p:txBody>
          <a:bodyPr/>
          <a:lstStyle/>
          <a:p>
            <a:fld id="{7056276A-6EB4-4BF7-BAE1-8D41B2C2040E}" type="slidenum">
              <a:rPr lang="en-US" smtClean="0"/>
              <a:t>17</a:t>
            </a:fld>
            <a:endParaRPr lang="en-US"/>
          </a:p>
        </p:txBody>
      </p:sp>
    </p:spTree>
    <p:extLst>
      <p:ext uri="{BB962C8B-B14F-4D97-AF65-F5344CB8AC3E}">
        <p14:creationId xmlns:p14="http://schemas.microsoft.com/office/powerpoint/2010/main" val="1462872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Their stoning is their condemnation</a:t>
            </a:r>
          </a:p>
          <a:p>
            <a:r>
              <a:rPr lang="en-US" dirty="0"/>
              <a:t>Stephen forgives as they hate him</a:t>
            </a:r>
          </a:p>
          <a:p>
            <a:r>
              <a:rPr lang="en-US" sz="1200" dirty="0">
                <a:latin typeface="Calibri" panose="020F0502020204030204" pitchFamily="34" charset="0"/>
                <a:ea typeface="Calibri" panose="020F0502020204030204" pitchFamily="34" charset="0"/>
                <a:cs typeface="Times New Roman" panose="02020603050405020304" pitchFamily="18" charset="0"/>
              </a:rPr>
              <a:t>“Lord, do not hold this sin against them.” </a:t>
            </a:r>
          </a:p>
          <a:p>
            <a:r>
              <a:rPr lang="en-US" sz="1200" dirty="0">
                <a:latin typeface="Calibri" panose="020F0502020204030204" pitchFamily="34" charset="0"/>
                <a:cs typeface="Times New Roman" panose="02020603050405020304" pitchFamily="18" charset="0"/>
              </a:rPr>
              <a:t>Yes – he rebukes / but goal is for them to win</a:t>
            </a:r>
            <a:endParaRPr lang="en-US" dirty="0"/>
          </a:p>
        </p:txBody>
      </p:sp>
      <p:sp>
        <p:nvSpPr>
          <p:cNvPr id="4" name="Slide Number Placeholder 3"/>
          <p:cNvSpPr>
            <a:spLocks noGrp="1"/>
          </p:cNvSpPr>
          <p:nvPr>
            <p:ph type="sldNum" sz="quarter" idx="5"/>
          </p:nvPr>
        </p:nvSpPr>
        <p:spPr/>
        <p:txBody>
          <a:bodyPr/>
          <a:lstStyle/>
          <a:p>
            <a:fld id="{7056276A-6EB4-4BF7-BAE1-8D41B2C2040E}" type="slidenum">
              <a:rPr lang="en-US" smtClean="0"/>
              <a:t>18</a:t>
            </a:fld>
            <a:endParaRPr lang="en-US"/>
          </a:p>
        </p:txBody>
      </p:sp>
    </p:spTree>
    <p:extLst>
      <p:ext uri="{BB962C8B-B14F-4D97-AF65-F5344CB8AC3E}">
        <p14:creationId xmlns:p14="http://schemas.microsoft.com/office/powerpoint/2010/main" val="1965661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Sanhedrin – change that brings power</a:t>
            </a:r>
          </a:p>
          <a:p>
            <a:r>
              <a:rPr lang="en-US" dirty="0"/>
              <a:t>World wants change (more freedom)</a:t>
            </a:r>
          </a:p>
          <a:p>
            <a:r>
              <a:rPr lang="en-US" dirty="0"/>
              <a:t>Free to do what made to do (purpose)</a:t>
            </a:r>
          </a:p>
          <a:p>
            <a:r>
              <a:rPr lang="en-US" dirty="0"/>
              <a:t>change that doesn’t grow in God’s purposes- BAD</a:t>
            </a:r>
          </a:p>
          <a:p>
            <a:r>
              <a:rPr lang="en-US" dirty="0"/>
              <a:t>Marriage. Work. Lifestyle. Society. Christianity.</a:t>
            </a:r>
          </a:p>
        </p:txBody>
      </p:sp>
      <p:sp>
        <p:nvSpPr>
          <p:cNvPr id="4" name="Slide Number Placeholder 3"/>
          <p:cNvSpPr>
            <a:spLocks noGrp="1"/>
          </p:cNvSpPr>
          <p:nvPr>
            <p:ph type="sldNum" sz="quarter" idx="5"/>
          </p:nvPr>
        </p:nvSpPr>
        <p:spPr/>
        <p:txBody>
          <a:bodyPr/>
          <a:lstStyle/>
          <a:p>
            <a:fld id="{7056276A-6EB4-4BF7-BAE1-8D41B2C2040E}" type="slidenum">
              <a:rPr lang="en-US" smtClean="0"/>
              <a:t>19</a:t>
            </a:fld>
            <a:endParaRPr lang="en-US"/>
          </a:p>
        </p:txBody>
      </p:sp>
    </p:spTree>
    <p:extLst>
      <p:ext uri="{BB962C8B-B14F-4D97-AF65-F5344CB8AC3E}">
        <p14:creationId xmlns:p14="http://schemas.microsoft.com/office/powerpoint/2010/main" val="1448200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Stephen’s message in Acts 7</a:t>
            </a:r>
          </a:p>
          <a:p>
            <a:r>
              <a:rPr lang="en-US" dirty="0"/>
              <a:t>Message for us today.</a:t>
            </a:r>
          </a:p>
          <a:p>
            <a:r>
              <a:rPr lang="en-US" dirty="0"/>
              <a:t>Most of us don’t like it. (80%)</a:t>
            </a:r>
          </a:p>
          <a:p>
            <a:r>
              <a:rPr lang="en-US" dirty="0"/>
              <a:t>Many see bad change in society.</a:t>
            </a:r>
          </a:p>
          <a:p>
            <a:r>
              <a:rPr lang="en-US" dirty="0"/>
              <a:t>HERE IS THE TRUTH</a:t>
            </a:r>
          </a:p>
        </p:txBody>
      </p:sp>
      <p:sp>
        <p:nvSpPr>
          <p:cNvPr id="4" name="Slide Number Placeholder 3"/>
          <p:cNvSpPr>
            <a:spLocks noGrp="1"/>
          </p:cNvSpPr>
          <p:nvPr>
            <p:ph type="sldNum" sz="quarter" idx="5"/>
          </p:nvPr>
        </p:nvSpPr>
        <p:spPr/>
        <p:txBody>
          <a:bodyPr/>
          <a:lstStyle/>
          <a:p>
            <a:fld id="{7056276A-6EB4-4BF7-BAE1-8D41B2C2040E}" type="slidenum">
              <a:rPr lang="en-US" smtClean="0"/>
              <a:t>2</a:t>
            </a:fld>
            <a:endParaRPr lang="en-US"/>
          </a:p>
        </p:txBody>
      </p:sp>
    </p:spTree>
    <p:extLst>
      <p:ext uri="{BB962C8B-B14F-4D97-AF65-F5344CB8AC3E}">
        <p14:creationId xmlns:p14="http://schemas.microsoft.com/office/powerpoint/2010/main" val="4006438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Prayer – God let them really change! </a:t>
            </a:r>
          </a:p>
          <a:p>
            <a:r>
              <a:rPr lang="en-US" sz="1200" kern="1200" dirty="0">
                <a:solidFill>
                  <a:schemeClr val="tx1"/>
                </a:solidFill>
                <a:effectLst/>
                <a:latin typeface="+mn-lt"/>
                <a:ea typeface="+mn-ea"/>
                <a:cs typeface="+mn-cs"/>
              </a:rPr>
              <a:t>I will lose. If they win with you.</a:t>
            </a:r>
          </a:p>
          <a:p>
            <a:r>
              <a:rPr lang="en-US" sz="1200" b="1" kern="1200" dirty="0">
                <a:solidFill>
                  <a:schemeClr val="tx1"/>
                </a:solidFill>
                <a:effectLst/>
                <a:latin typeface="+mn-lt"/>
                <a:ea typeface="+mn-ea"/>
                <a:cs typeface="+mn-cs"/>
              </a:rPr>
              <a:t>There is a Saul watching you</a:t>
            </a:r>
          </a:p>
          <a:p>
            <a:r>
              <a:rPr lang="en-US" sz="1200" kern="1200" dirty="0">
                <a:solidFill>
                  <a:schemeClr val="tx1"/>
                </a:solidFill>
                <a:effectLst/>
                <a:latin typeface="+mn-lt"/>
                <a:ea typeface="+mn-ea"/>
                <a:cs typeface="+mn-cs"/>
              </a:rPr>
              <a:t>Arguments aren’t going to change him</a:t>
            </a:r>
          </a:p>
          <a:p>
            <a:r>
              <a:rPr lang="en-US" sz="1200" kern="1200" dirty="0">
                <a:solidFill>
                  <a:schemeClr val="tx1"/>
                </a:solidFill>
                <a:effectLst/>
                <a:latin typeface="+mn-lt"/>
                <a:ea typeface="+mn-ea"/>
                <a:cs typeface="+mn-cs"/>
              </a:rPr>
              <a:t>Suffering and sacrificing by the Spirit is</a:t>
            </a:r>
          </a:p>
          <a:p>
            <a:endParaRPr lang="en-US" dirty="0"/>
          </a:p>
        </p:txBody>
      </p:sp>
      <p:sp>
        <p:nvSpPr>
          <p:cNvPr id="4" name="Slide Number Placeholder 3"/>
          <p:cNvSpPr>
            <a:spLocks noGrp="1"/>
          </p:cNvSpPr>
          <p:nvPr>
            <p:ph type="sldNum" sz="quarter" idx="5"/>
          </p:nvPr>
        </p:nvSpPr>
        <p:spPr/>
        <p:txBody>
          <a:bodyPr/>
          <a:lstStyle/>
          <a:p>
            <a:fld id="{7056276A-6EB4-4BF7-BAE1-8D41B2C2040E}" type="slidenum">
              <a:rPr lang="en-US" smtClean="0"/>
              <a:t>20</a:t>
            </a:fld>
            <a:endParaRPr lang="en-US"/>
          </a:p>
        </p:txBody>
      </p:sp>
    </p:spTree>
    <p:extLst>
      <p:ext uri="{BB962C8B-B14F-4D97-AF65-F5344CB8AC3E}">
        <p14:creationId xmlns:p14="http://schemas.microsoft.com/office/powerpoint/2010/main" val="1908668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believe me – ask my lawn</a:t>
            </a:r>
          </a:p>
          <a:p>
            <a:r>
              <a:rPr lang="en-US" dirty="0"/>
              <a:t>(or is this your lawn)</a:t>
            </a:r>
          </a:p>
        </p:txBody>
      </p:sp>
      <p:sp>
        <p:nvSpPr>
          <p:cNvPr id="4" name="Slide Number Placeholder 3"/>
          <p:cNvSpPr>
            <a:spLocks noGrp="1"/>
          </p:cNvSpPr>
          <p:nvPr>
            <p:ph type="sldNum" sz="quarter" idx="5"/>
          </p:nvPr>
        </p:nvSpPr>
        <p:spPr/>
        <p:txBody>
          <a:bodyPr/>
          <a:lstStyle/>
          <a:p>
            <a:fld id="{7056276A-6EB4-4BF7-BAE1-8D41B2C2040E}" type="slidenum">
              <a:rPr lang="en-US" smtClean="0"/>
              <a:t>3</a:t>
            </a:fld>
            <a:endParaRPr lang="en-US"/>
          </a:p>
        </p:txBody>
      </p:sp>
    </p:spTree>
    <p:extLst>
      <p:ext uri="{BB962C8B-B14F-4D97-AF65-F5344CB8AC3E}">
        <p14:creationId xmlns:p14="http://schemas.microsoft.com/office/powerpoint/2010/main" val="1740996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Poke holes / fill in holes</a:t>
            </a:r>
          </a:p>
          <a:p>
            <a:r>
              <a:rPr lang="en-US" dirty="0"/>
              <a:t>Feed / Poison some of it</a:t>
            </a:r>
          </a:p>
          <a:p>
            <a:r>
              <a:rPr lang="en-US" dirty="0"/>
              <a:t>Water a lot / don’t at all</a:t>
            </a:r>
          </a:p>
          <a:p>
            <a:r>
              <a:rPr lang="en-US" dirty="0"/>
              <a:t>Let it grow high / cut it really low</a:t>
            </a:r>
          </a:p>
          <a:p>
            <a:r>
              <a:rPr lang="en-US" dirty="0"/>
              <a:t>My purpose hasn’t changed - reasons</a:t>
            </a:r>
          </a:p>
        </p:txBody>
      </p:sp>
      <p:sp>
        <p:nvSpPr>
          <p:cNvPr id="4" name="Slide Number Placeholder 3"/>
          <p:cNvSpPr>
            <a:spLocks noGrp="1"/>
          </p:cNvSpPr>
          <p:nvPr>
            <p:ph type="sldNum" sz="quarter" idx="5"/>
          </p:nvPr>
        </p:nvSpPr>
        <p:spPr/>
        <p:txBody>
          <a:bodyPr/>
          <a:lstStyle/>
          <a:p>
            <a:fld id="{7056276A-6EB4-4BF7-BAE1-8D41B2C2040E}" type="slidenum">
              <a:rPr lang="en-US" smtClean="0"/>
              <a:t>4</a:t>
            </a:fld>
            <a:endParaRPr lang="en-US"/>
          </a:p>
        </p:txBody>
      </p:sp>
    </p:spTree>
    <p:extLst>
      <p:ext uri="{BB962C8B-B14F-4D97-AF65-F5344CB8AC3E}">
        <p14:creationId xmlns:p14="http://schemas.microsoft.com/office/powerpoint/2010/main" val="559564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Season – better not treat every season the same</a:t>
            </a:r>
          </a:p>
          <a:p>
            <a:r>
              <a:rPr lang="en-US" dirty="0"/>
              <a:t>2. Enemies – voles, bugs, dogs, heat, cold</a:t>
            </a:r>
          </a:p>
          <a:p>
            <a:r>
              <a:rPr lang="en-US" dirty="0"/>
              <a:t>3. </a:t>
            </a:r>
            <a:r>
              <a:rPr lang="en-US" dirty="0" err="1"/>
              <a:t>Brokeness</a:t>
            </a:r>
            <a:r>
              <a:rPr lang="en-US" dirty="0"/>
              <a:t> – VA Clay!, 17 big gulp gups and linoleum</a:t>
            </a:r>
          </a:p>
          <a:p>
            <a:r>
              <a:rPr lang="en-US" dirty="0"/>
              <a:t>Unchanging purpose: life &amp; growth needs change</a:t>
            </a:r>
          </a:p>
          <a:p>
            <a:r>
              <a:rPr lang="en-US" dirty="0"/>
              <a:t>HERE IS GOD’S</a:t>
            </a:r>
          </a:p>
        </p:txBody>
      </p:sp>
      <p:sp>
        <p:nvSpPr>
          <p:cNvPr id="4" name="Slide Number Placeholder 3"/>
          <p:cNvSpPr>
            <a:spLocks noGrp="1"/>
          </p:cNvSpPr>
          <p:nvPr>
            <p:ph type="sldNum" sz="quarter" idx="5"/>
          </p:nvPr>
        </p:nvSpPr>
        <p:spPr/>
        <p:txBody>
          <a:bodyPr/>
          <a:lstStyle/>
          <a:p>
            <a:fld id="{7056276A-6EB4-4BF7-BAE1-8D41B2C2040E}" type="slidenum">
              <a:rPr lang="en-US" smtClean="0"/>
              <a:t>5</a:t>
            </a:fld>
            <a:endParaRPr lang="en-US"/>
          </a:p>
        </p:txBody>
      </p:sp>
    </p:spTree>
    <p:extLst>
      <p:ext uri="{BB962C8B-B14F-4D97-AF65-F5344CB8AC3E}">
        <p14:creationId xmlns:p14="http://schemas.microsoft.com/office/powerpoint/2010/main" val="1792011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God’s work changes with season, enemies &amp; weaknesses</a:t>
            </a:r>
          </a:p>
          <a:p>
            <a:r>
              <a:rPr lang="en-US" dirty="0"/>
              <a:t>JC -  season: Healing/Beaten</a:t>
            </a:r>
          </a:p>
          <a:p>
            <a:r>
              <a:rPr lang="en-US" dirty="0"/>
              <a:t>JC – Enemies: Sanhedrin, romans, hometown, </a:t>
            </a:r>
            <a:r>
              <a:rPr lang="en-US" dirty="0" err="1"/>
              <a:t>jerusalem</a:t>
            </a:r>
            <a:endParaRPr lang="en-US" dirty="0"/>
          </a:p>
          <a:p>
            <a:r>
              <a:rPr lang="en-US" dirty="0"/>
              <a:t>READ AND SEE how Stephen calls them to change</a:t>
            </a:r>
          </a:p>
          <a:p>
            <a:r>
              <a:rPr lang="en-US" dirty="0"/>
              <a:t>And we need to change when the world rejects us.</a:t>
            </a:r>
          </a:p>
        </p:txBody>
      </p:sp>
      <p:sp>
        <p:nvSpPr>
          <p:cNvPr id="4" name="Slide Number Placeholder 3"/>
          <p:cNvSpPr>
            <a:spLocks noGrp="1"/>
          </p:cNvSpPr>
          <p:nvPr>
            <p:ph type="sldNum" sz="quarter" idx="5"/>
          </p:nvPr>
        </p:nvSpPr>
        <p:spPr/>
        <p:txBody>
          <a:bodyPr/>
          <a:lstStyle/>
          <a:p>
            <a:fld id="{7056276A-6EB4-4BF7-BAE1-8D41B2C2040E}" type="slidenum">
              <a:rPr lang="en-US" smtClean="0"/>
              <a:t>6</a:t>
            </a:fld>
            <a:endParaRPr lang="en-US"/>
          </a:p>
        </p:txBody>
      </p:sp>
    </p:spTree>
    <p:extLst>
      <p:ext uri="{BB962C8B-B14F-4D97-AF65-F5344CB8AC3E}">
        <p14:creationId xmlns:p14="http://schemas.microsoft.com/office/powerpoint/2010/main" val="381105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Stephen explains we jump to end of his sermon and reaction</a:t>
            </a:r>
          </a:p>
        </p:txBody>
      </p:sp>
      <p:sp>
        <p:nvSpPr>
          <p:cNvPr id="4" name="Slide Number Placeholder 3"/>
          <p:cNvSpPr>
            <a:spLocks noGrp="1"/>
          </p:cNvSpPr>
          <p:nvPr>
            <p:ph type="sldNum" sz="quarter" idx="5"/>
          </p:nvPr>
        </p:nvSpPr>
        <p:spPr/>
        <p:txBody>
          <a:bodyPr/>
          <a:lstStyle/>
          <a:p>
            <a:fld id="{7056276A-6EB4-4BF7-BAE1-8D41B2C2040E}" type="slidenum">
              <a:rPr lang="en-US" smtClean="0"/>
              <a:t>7</a:t>
            </a:fld>
            <a:endParaRPr lang="en-US"/>
          </a:p>
        </p:txBody>
      </p:sp>
    </p:spTree>
    <p:extLst>
      <p:ext uri="{BB962C8B-B14F-4D97-AF65-F5344CB8AC3E}">
        <p14:creationId xmlns:p14="http://schemas.microsoft.com/office/powerpoint/2010/main" val="3444348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6276A-6EB4-4BF7-BAE1-8D41B2C2040E}" type="slidenum">
              <a:rPr lang="en-US" smtClean="0"/>
              <a:t>8</a:t>
            </a:fld>
            <a:endParaRPr lang="en-US"/>
          </a:p>
        </p:txBody>
      </p:sp>
    </p:spTree>
    <p:extLst>
      <p:ext uri="{BB962C8B-B14F-4D97-AF65-F5344CB8AC3E}">
        <p14:creationId xmlns:p14="http://schemas.microsoft.com/office/powerpoint/2010/main" val="1825886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56276A-6EB4-4BF7-BAE1-8D41B2C2040E}" type="slidenum">
              <a:rPr lang="en-US" smtClean="0"/>
              <a:t>9</a:t>
            </a:fld>
            <a:endParaRPr lang="en-US"/>
          </a:p>
        </p:txBody>
      </p:sp>
    </p:spTree>
    <p:extLst>
      <p:ext uri="{BB962C8B-B14F-4D97-AF65-F5344CB8AC3E}">
        <p14:creationId xmlns:p14="http://schemas.microsoft.com/office/powerpoint/2010/main" val="1057493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89433-3A4F-4FE4-9A3E-ACCA0909A3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E23977-7E63-4F18-950E-3FEF3679FB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3E2C18-D148-4513-8086-89CA2D547B8A}"/>
              </a:ext>
            </a:extLst>
          </p:cNvPr>
          <p:cNvSpPr>
            <a:spLocks noGrp="1"/>
          </p:cNvSpPr>
          <p:nvPr>
            <p:ph type="dt" sz="half" idx="10"/>
          </p:nvPr>
        </p:nvSpPr>
        <p:spPr/>
        <p:txBody>
          <a:bodyPr/>
          <a:lstStyle/>
          <a:p>
            <a:fld id="{028939B1-0321-4475-8725-12E5B13A5117}" type="datetimeFigureOut">
              <a:rPr lang="en-US" smtClean="0"/>
              <a:t>6/25/22</a:t>
            </a:fld>
            <a:endParaRPr lang="en-US"/>
          </a:p>
        </p:txBody>
      </p:sp>
      <p:sp>
        <p:nvSpPr>
          <p:cNvPr id="5" name="Footer Placeholder 4">
            <a:extLst>
              <a:ext uri="{FF2B5EF4-FFF2-40B4-BE49-F238E27FC236}">
                <a16:creationId xmlns:a16="http://schemas.microsoft.com/office/drawing/2014/main" id="{4462AC25-F223-441F-8C20-C6FEC82A84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BFD2AF-F3EA-455C-B167-659C00A44227}"/>
              </a:ext>
            </a:extLst>
          </p:cNvPr>
          <p:cNvSpPr>
            <a:spLocks noGrp="1"/>
          </p:cNvSpPr>
          <p:nvPr>
            <p:ph type="sldNum" sz="quarter" idx="12"/>
          </p:nvPr>
        </p:nvSpPr>
        <p:spPr/>
        <p:txBody>
          <a:bodyPr/>
          <a:lstStyle/>
          <a:p>
            <a:fld id="{971AAC38-402D-4F20-8842-4667E349204A}" type="slidenum">
              <a:rPr lang="en-US" smtClean="0"/>
              <a:t>‹#›</a:t>
            </a:fld>
            <a:endParaRPr lang="en-US"/>
          </a:p>
        </p:txBody>
      </p:sp>
    </p:spTree>
    <p:extLst>
      <p:ext uri="{BB962C8B-B14F-4D97-AF65-F5344CB8AC3E}">
        <p14:creationId xmlns:p14="http://schemas.microsoft.com/office/powerpoint/2010/main" val="1346687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DD604-DF65-4545-908E-F496C35824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FD11E4-AD52-4CE7-B6B3-0826A65997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B5AFBE-FDB5-4F0E-A366-157395706ECB}"/>
              </a:ext>
            </a:extLst>
          </p:cNvPr>
          <p:cNvSpPr>
            <a:spLocks noGrp="1"/>
          </p:cNvSpPr>
          <p:nvPr>
            <p:ph type="dt" sz="half" idx="10"/>
          </p:nvPr>
        </p:nvSpPr>
        <p:spPr/>
        <p:txBody>
          <a:bodyPr/>
          <a:lstStyle/>
          <a:p>
            <a:fld id="{028939B1-0321-4475-8725-12E5B13A5117}" type="datetimeFigureOut">
              <a:rPr lang="en-US" smtClean="0"/>
              <a:t>6/25/22</a:t>
            </a:fld>
            <a:endParaRPr lang="en-US"/>
          </a:p>
        </p:txBody>
      </p:sp>
      <p:sp>
        <p:nvSpPr>
          <p:cNvPr id="5" name="Footer Placeholder 4">
            <a:extLst>
              <a:ext uri="{FF2B5EF4-FFF2-40B4-BE49-F238E27FC236}">
                <a16:creationId xmlns:a16="http://schemas.microsoft.com/office/drawing/2014/main" id="{BC5C206A-CBD0-4DB6-AED6-048C573337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273A39-353B-4923-B6B6-76EA4B233BC7}"/>
              </a:ext>
            </a:extLst>
          </p:cNvPr>
          <p:cNvSpPr>
            <a:spLocks noGrp="1"/>
          </p:cNvSpPr>
          <p:nvPr>
            <p:ph type="sldNum" sz="quarter" idx="12"/>
          </p:nvPr>
        </p:nvSpPr>
        <p:spPr/>
        <p:txBody>
          <a:bodyPr/>
          <a:lstStyle/>
          <a:p>
            <a:fld id="{971AAC38-402D-4F20-8842-4667E349204A}" type="slidenum">
              <a:rPr lang="en-US" smtClean="0"/>
              <a:t>‹#›</a:t>
            </a:fld>
            <a:endParaRPr lang="en-US"/>
          </a:p>
        </p:txBody>
      </p:sp>
    </p:spTree>
    <p:extLst>
      <p:ext uri="{BB962C8B-B14F-4D97-AF65-F5344CB8AC3E}">
        <p14:creationId xmlns:p14="http://schemas.microsoft.com/office/powerpoint/2010/main" val="3987606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2D19BC-E26C-4A0C-8800-2EFAE90FB5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9351C1-DC18-4383-87C6-DD4DCB3E2D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EE1EA4-593D-4E4C-8E5A-F95B53453A33}"/>
              </a:ext>
            </a:extLst>
          </p:cNvPr>
          <p:cNvSpPr>
            <a:spLocks noGrp="1"/>
          </p:cNvSpPr>
          <p:nvPr>
            <p:ph type="dt" sz="half" idx="10"/>
          </p:nvPr>
        </p:nvSpPr>
        <p:spPr/>
        <p:txBody>
          <a:bodyPr/>
          <a:lstStyle/>
          <a:p>
            <a:fld id="{028939B1-0321-4475-8725-12E5B13A5117}" type="datetimeFigureOut">
              <a:rPr lang="en-US" smtClean="0"/>
              <a:t>6/25/22</a:t>
            </a:fld>
            <a:endParaRPr lang="en-US"/>
          </a:p>
        </p:txBody>
      </p:sp>
      <p:sp>
        <p:nvSpPr>
          <p:cNvPr id="5" name="Footer Placeholder 4">
            <a:extLst>
              <a:ext uri="{FF2B5EF4-FFF2-40B4-BE49-F238E27FC236}">
                <a16:creationId xmlns:a16="http://schemas.microsoft.com/office/drawing/2014/main" id="{326218AB-C36A-41B1-B9F7-522385B58F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9BDC53-3AB1-48F5-AC4B-CDFB5F5D2729}"/>
              </a:ext>
            </a:extLst>
          </p:cNvPr>
          <p:cNvSpPr>
            <a:spLocks noGrp="1"/>
          </p:cNvSpPr>
          <p:nvPr>
            <p:ph type="sldNum" sz="quarter" idx="12"/>
          </p:nvPr>
        </p:nvSpPr>
        <p:spPr/>
        <p:txBody>
          <a:bodyPr/>
          <a:lstStyle/>
          <a:p>
            <a:fld id="{971AAC38-402D-4F20-8842-4667E349204A}" type="slidenum">
              <a:rPr lang="en-US" smtClean="0"/>
              <a:t>‹#›</a:t>
            </a:fld>
            <a:endParaRPr lang="en-US"/>
          </a:p>
        </p:txBody>
      </p:sp>
    </p:spTree>
    <p:extLst>
      <p:ext uri="{BB962C8B-B14F-4D97-AF65-F5344CB8AC3E}">
        <p14:creationId xmlns:p14="http://schemas.microsoft.com/office/powerpoint/2010/main" val="2456194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E9C46-4773-4E52-8DAD-302A23147B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3C6B12-4CEB-4293-B220-8F5ED3AE61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4027C4-24D3-46F5-ACE4-E837C6F36652}"/>
              </a:ext>
            </a:extLst>
          </p:cNvPr>
          <p:cNvSpPr>
            <a:spLocks noGrp="1"/>
          </p:cNvSpPr>
          <p:nvPr>
            <p:ph type="dt" sz="half" idx="10"/>
          </p:nvPr>
        </p:nvSpPr>
        <p:spPr/>
        <p:txBody>
          <a:bodyPr/>
          <a:lstStyle/>
          <a:p>
            <a:fld id="{028939B1-0321-4475-8725-12E5B13A5117}" type="datetimeFigureOut">
              <a:rPr lang="en-US" smtClean="0"/>
              <a:t>6/25/22</a:t>
            </a:fld>
            <a:endParaRPr lang="en-US"/>
          </a:p>
        </p:txBody>
      </p:sp>
      <p:sp>
        <p:nvSpPr>
          <p:cNvPr id="5" name="Footer Placeholder 4">
            <a:extLst>
              <a:ext uri="{FF2B5EF4-FFF2-40B4-BE49-F238E27FC236}">
                <a16:creationId xmlns:a16="http://schemas.microsoft.com/office/drawing/2014/main" id="{B9442126-0A4D-48F2-A5AE-F817B306FC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EE5A67-7E1E-405E-B9B6-9966B1FFF69C}"/>
              </a:ext>
            </a:extLst>
          </p:cNvPr>
          <p:cNvSpPr>
            <a:spLocks noGrp="1"/>
          </p:cNvSpPr>
          <p:nvPr>
            <p:ph type="sldNum" sz="quarter" idx="12"/>
          </p:nvPr>
        </p:nvSpPr>
        <p:spPr/>
        <p:txBody>
          <a:bodyPr/>
          <a:lstStyle/>
          <a:p>
            <a:fld id="{971AAC38-402D-4F20-8842-4667E349204A}" type="slidenum">
              <a:rPr lang="en-US" smtClean="0"/>
              <a:t>‹#›</a:t>
            </a:fld>
            <a:endParaRPr lang="en-US"/>
          </a:p>
        </p:txBody>
      </p:sp>
    </p:spTree>
    <p:extLst>
      <p:ext uri="{BB962C8B-B14F-4D97-AF65-F5344CB8AC3E}">
        <p14:creationId xmlns:p14="http://schemas.microsoft.com/office/powerpoint/2010/main" val="1976425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5BBC1-AAFF-4B1D-84FE-AE4364203C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50E057-C0D8-426B-9ABC-869AD14B02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775F9E-BDBA-4B88-BDA8-CAB31CD218F6}"/>
              </a:ext>
            </a:extLst>
          </p:cNvPr>
          <p:cNvSpPr>
            <a:spLocks noGrp="1"/>
          </p:cNvSpPr>
          <p:nvPr>
            <p:ph type="dt" sz="half" idx="10"/>
          </p:nvPr>
        </p:nvSpPr>
        <p:spPr/>
        <p:txBody>
          <a:bodyPr/>
          <a:lstStyle/>
          <a:p>
            <a:fld id="{028939B1-0321-4475-8725-12E5B13A5117}" type="datetimeFigureOut">
              <a:rPr lang="en-US" smtClean="0"/>
              <a:t>6/25/22</a:t>
            </a:fld>
            <a:endParaRPr lang="en-US"/>
          </a:p>
        </p:txBody>
      </p:sp>
      <p:sp>
        <p:nvSpPr>
          <p:cNvPr id="5" name="Footer Placeholder 4">
            <a:extLst>
              <a:ext uri="{FF2B5EF4-FFF2-40B4-BE49-F238E27FC236}">
                <a16:creationId xmlns:a16="http://schemas.microsoft.com/office/drawing/2014/main" id="{08D1FBCA-A138-49C8-A420-A425AA4F5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5BC2ED-0C8C-45A4-92DA-D119336652BF}"/>
              </a:ext>
            </a:extLst>
          </p:cNvPr>
          <p:cNvSpPr>
            <a:spLocks noGrp="1"/>
          </p:cNvSpPr>
          <p:nvPr>
            <p:ph type="sldNum" sz="quarter" idx="12"/>
          </p:nvPr>
        </p:nvSpPr>
        <p:spPr/>
        <p:txBody>
          <a:bodyPr/>
          <a:lstStyle/>
          <a:p>
            <a:fld id="{971AAC38-402D-4F20-8842-4667E349204A}" type="slidenum">
              <a:rPr lang="en-US" smtClean="0"/>
              <a:t>‹#›</a:t>
            </a:fld>
            <a:endParaRPr lang="en-US"/>
          </a:p>
        </p:txBody>
      </p:sp>
    </p:spTree>
    <p:extLst>
      <p:ext uri="{BB962C8B-B14F-4D97-AF65-F5344CB8AC3E}">
        <p14:creationId xmlns:p14="http://schemas.microsoft.com/office/powerpoint/2010/main" val="1657629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44680-7636-414B-A3D4-34A4ACF867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143C15-73B0-4E86-A12B-8B715949F8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48B244-5B83-4563-9F8A-BAB994BBEF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BF7636-B592-4989-AD8E-CB4893CDB35C}"/>
              </a:ext>
            </a:extLst>
          </p:cNvPr>
          <p:cNvSpPr>
            <a:spLocks noGrp="1"/>
          </p:cNvSpPr>
          <p:nvPr>
            <p:ph type="dt" sz="half" idx="10"/>
          </p:nvPr>
        </p:nvSpPr>
        <p:spPr/>
        <p:txBody>
          <a:bodyPr/>
          <a:lstStyle/>
          <a:p>
            <a:fld id="{028939B1-0321-4475-8725-12E5B13A5117}" type="datetimeFigureOut">
              <a:rPr lang="en-US" smtClean="0"/>
              <a:t>6/25/22</a:t>
            </a:fld>
            <a:endParaRPr lang="en-US"/>
          </a:p>
        </p:txBody>
      </p:sp>
      <p:sp>
        <p:nvSpPr>
          <p:cNvPr id="6" name="Footer Placeholder 5">
            <a:extLst>
              <a:ext uri="{FF2B5EF4-FFF2-40B4-BE49-F238E27FC236}">
                <a16:creationId xmlns:a16="http://schemas.microsoft.com/office/drawing/2014/main" id="{10B0C4C8-BF8B-4500-AAB9-6E8C448178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6AA061-CA01-4193-B523-B50B0BF6752C}"/>
              </a:ext>
            </a:extLst>
          </p:cNvPr>
          <p:cNvSpPr>
            <a:spLocks noGrp="1"/>
          </p:cNvSpPr>
          <p:nvPr>
            <p:ph type="sldNum" sz="quarter" idx="12"/>
          </p:nvPr>
        </p:nvSpPr>
        <p:spPr/>
        <p:txBody>
          <a:bodyPr/>
          <a:lstStyle/>
          <a:p>
            <a:fld id="{971AAC38-402D-4F20-8842-4667E349204A}" type="slidenum">
              <a:rPr lang="en-US" smtClean="0"/>
              <a:t>‹#›</a:t>
            </a:fld>
            <a:endParaRPr lang="en-US"/>
          </a:p>
        </p:txBody>
      </p:sp>
    </p:spTree>
    <p:extLst>
      <p:ext uri="{BB962C8B-B14F-4D97-AF65-F5344CB8AC3E}">
        <p14:creationId xmlns:p14="http://schemas.microsoft.com/office/powerpoint/2010/main" val="458912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9B245-06BC-4509-A207-F2DAD7E887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0C0C91-6EFA-45F8-A98D-F3C360A705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AE9D28-A271-432E-AC5A-61EBB5C72A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21DAF9-C555-4051-98B8-3208242E60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E0B175-08A4-45C1-80CD-D10FD304E6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5F0055-4BB7-42CB-999A-9F05AB347AA4}"/>
              </a:ext>
            </a:extLst>
          </p:cNvPr>
          <p:cNvSpPr>
            <a:spLocks noGrp="1"/>
          </p:cNvSpPr>
          <p:nvPr>
            <p:ph type="dt" sz="half" idx="10"/>
          </p:nvPr>
        </p:nvSpPr>
        <p:spPr/>
        <p:txBody>
          <a:bodyPr/>
          <a:lstStyle/>
          <a:p>
            <a:fld id="{028939B1-0321-4475-8725-12E5B13A5117}" type="datetimeFigureOut">
              <a:rPr lang="en-US" smtClean="0"/>
              <a:t>6/25/22</a:t>
            </a:fld>
            <a:endParaRPr lang="en-US"/>
          </a:p>
        </p:txBody>
      </p:sp>
      <p:sp>
        <p:nvSpPr>
          <p:cNvPr id="8" name="Footer Placeholder 7">
            <a:extLst>
              <a:ext uri="{FF2B5EF4-FFF2-40B4-BE49-F238E27FC236}">
                <a16:creationId xmlns:a16="http://schemas.microsoft.com/office/drawing/2014/main" id="{FEDF9F27-429E-4178-94A6-19EB26CBA0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693EBB-C707-47B7-92E9-335FDD7B947C}"/>
              </a:ext>
            </a:extLst>
          </p:cNvPr>
          <p:cNvSpPr>
            <a:spLocks noGrp="1"/>
          </p:cNvSpPr>
          <p:nvPr>
            <p:ph type="sldNum" sz="quarter" idx="12"/>
          </p:nvPr>
        </p:nvSpPr>
        <p:spPr/>
        <p:txBody>
          <a:bodyPr/>
          <a:lstStyle/>
          <a:p>
            <a:fld id="{971AAC38-402D-4F20-8842-4667E349204A}" type="slidenum">
              <a:rPr lang="en-US" smtClean="0"/>
              <a:t>‹#›</a:t>
            </a:fld>
            <a:endParaRPr lang="en-US"/>
          </a:p>
        </p:txBody>
      </p:sp>
    </p:spTree>
    <p:extLst>
      <p:ext uri="{BB962C8B-B14F-4D97-AF65-F5344CB8AC3E}">
        <p14:creationId xmlns:p14="http://schemas.microsoft.com/office/powerpoint/2010/main" val="2119169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1E3C4-959D-4D75-9D0F-DB18D1CDA0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C30F52-FB90-4AEE-B50A-189740974AC3}"/>
              </a:ext>
            </a:extLst>
          </p:cNvPr>
          <p:cNvSpPr>
            <a:spLocks noGrp="1"/>
          </p:cNvSpPr>
          <p:nvPr>
            <p:ph type="dt" sz="half" idx="10"/>
          </p:nvPr>
        </p:nvSpPr>
        <p:spPr/>
        <p:txBody>
          <a:bodyPr/>
          <a:lstStyle/>
          <a:p>
            <a:fld id="{028939B1-0321-4475-8725-12E5B13A5117}" type="datetimeFigureOut">
              <a:rPr lang="en-US" smtClean="0"/>
              <a:t>6/25/22</a:t>
            </a:fld>
            <a:endParaRPr lang="en-US"/>
          </a:p>
        </p:txBody>
      </p:sp>
      <p:sp>
        <p:nvSpPr>
          <p:cNvPr id="4" name="Footer Placeholder 3">
            <a:extLst>
              <a:ext uri="{FF2B5EF4-FFF2-40B4-BE49-F238E27FC236}">
                <a16:creationId xmlns:a16="http://schemas.microsoft.com/office/drawing/2014/main" id="{6F55C0C4-17B5-4AC0-AEBB-E0950EC3B8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A6C1E0-FA01-49FF-8ECA-9B68256A4840}"/>
              </a:ext>
            </a:extLst>
          </p:cNvPr>
          <p:cNvSpPr>
            <a:spLocks noGrp="1"/>
          </p:cNvSpPr>
          <p:nvPr>
            <p:ph type="sldNum" sz="quarter" idx="12"/>
          </p:nvPr>
        </p:nvSpPr>
        <p:spPr/>
        <p:txBody>
          <a:bodyPr/>
          <a:lstStyle/>
          <a:p>
            <a:fld id="{971AAC38-402D-4F20-8842-4667E349204A}" type="slidenum">
              <a:rPr lang="en-US" smtClean="0"/>
              <a:t>‹#›</a:t>
            </a:fld>
            <a:endParaRPr lang="en-US"/>
          </a:p>
        </p:txBody>
      </p:sp>
    </p:spTree>
    <p:extLst>
      <p:ext uri="{BB962C8B-B14F-4D97-AF65-F5344CB8AC3E}">
        <p14:creationId xmlns:p14="http://schemas.microsoft.com/office/powerpoint/2010/main" val="2095614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517889-5795-4975-9318-BC49588E553F}"/>
              </a:ext>
            </a:extLst>
          </p:cNvPr>
          <p:cNvSpPr>
            <a:spLocks noGrp="1"/>
          </p:cNvSpPr>
          <p:nvPr>
            <p:ph type="dt" sz="half" idx="10"/>
          </p:nvPr>
        </p:nvSpPr>
        <p:spPr/>
        <p:txBody>
          <a:bodyPr/>
          <a:lstStyle/>
          <a:p>
            <a:fld id="{028939B1-0321-4475-8725-12E5B13A5117}" type="datetimeFigureOut">
              <a:rPr lang="en-US" smtClean="0"/>
              <a:t>6/25/22</a:t>
            </a:fld>
            <a:endParaRPr lang="en-US"/>
          </a:p>
        </p:txBody>
      </p:sp>
      <p:sp>
        <p:nvSpPr>
          <p:cNvPr id="3" name="Footer Placeholder 2">
            <a:extLst>
              <a:ext uri="{FF2B5EF4-FFF2-40B4-BE49-F238E27FC236}">
                <a16:creationId xmlns:a16="http://schemas.microsoft.com/office/drawing/2014/main" id="{4A14E2C3-CB2D-424B-BDF2-4808AF2621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C9BABD-1DC2-4CBC-B49B-DAE3C0FDFC80}"/>
              </a:ext>
            </a:extLst>
          </p:cNvPr>
          <p:cNvSpPr>
            <a:spLocks noGrp="1"/>
          </p:cNvSpPr>
          <p:nvPr>
            <p:ph type="sldNum" sz="quarter" idx="12"/>
          </p:nvPr>
        </p:nvSpPr>
        <p:spPr/>
        <p:txBody>
          <a:bodyPr/>
          <a:lstStyle/>
          <a:p>
            <a:fld id="{971AAC38-402D-4F20-8842-4667E349204A}" type="slidenum">
              <a:rPr lang="en-US" smtClean="0"/>
              <a:t>‹#›</a:t>
            </a:fld>
            <a:endParaRPr lang="en-US"/>
          </a:p>
        </p:txBody>
      </p:sp>
    </p:spTree>
    <p:extLst>
      <p:ext uri="{BB962C8B-B14F-4D97-AF65-F5344CB8AC3E}">
        <p14:creationId xmlns:p14="http://schemas.microsoft.com/office/powerpoint/2010/main" val="2351912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0BE8D-9291-404D-9E91-FEF628F66B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9DF466-8283-4790-928E-A08E8F49B6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12358E-BFB6-46EB-9EBA-5A8A4EF0AF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C12672-7A0D-4B09-BF21-8DBF0CF7457D}"/>
              </a:ext>
            </a:extLst>
          </p:cNvPr>
          <p:cNvSpPr>
            <a:spLocks noGrp="1"/>
          </p:cNvSpPr>
          <p:nvPr>
            <p:ph type="dt" sz="half" idx="10"/>
          </p:nvPr>
        </p:nvSpPr>
        <p:spPr/>
        <p:txBody>
          <a:bodyPr/>
          <a:lstStyle/>
          <a:p>
            <a:fld id="{028939B1-0321-4475-8725-12E5B13A5117}" type="datetimeFigureOut">
              <a:rPr lang="en-US" smtClean="0"/>
              <a:t>6/25/22</a:t>
            </a:fld>
            <a:endParaRPr lang="en-US"/>
          </a:p>
        </p:txBody>
      </p:sp>
      <p:sp>
        <p:nvSpPr>
          <p:cNvPr id="6" name="Footer Placeholder 5">
            <a:extLst>
              <a:ext uri="{FF2B5EF4-FFF2-40B4-BE49-F238E27FC236}">
                <a16:creationId xmlns:a16="http://schemas.microsoft.com/office/drawing/2014/main" id="{5E6AB884-84B9-439A-9FEF-AB1F5276FD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9E268A-1C46-4CB5-A4F1-0FF2E8919B8D}"/>
              </a:ext>
            </a:extLst>
          </p:cNvPr>
          <p:cNvSpPr>
            <a:spLocks noGrp="1"/>
          </p:cNvSpPr>
          <p:nvPr>
            <p:ph type="sldNum" sz="quarter" idx="12"/>
          </p:nvPr>
        </p:nvSpPr>
        <p:spPr/>
        <p:txBody>
          <a:bodyPr/>
          <a:lstStyle/>
          <a:p>
            <a:fld id="{971AAC38-402D-4F20-8842-4667E349204A}" type="slidenum">
              <a:rPr lang="en-US" smtClean="0"/>
              <a:t>‹#›</a:t>
            </a:fld>
            <a:endParaRPr lang="en-US"/>
          </a:p>
        </p:txBody>
      </p:sp>
    </p:spTree>
    <p:extLst>
      <p:ext uri="{BB962C8B-B14F-4D97-AF65-F5344CB8AC3E}">
        <p14:creationId xmlns:p14="http://schemas.microsoft.com/office/powerpoint/2010/main" val="3438680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73696-4F0F-4BE5-8015-6F5109D778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DB9055-6545-46BB-A0AF-0718E1AC2D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E04A47-EEC3-46AA-85C3-FA020FC027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334868-B5FE-48A1-9FC5-4483C365C5CA}"/>
              </a:ext>
            </a:extLst>
          </p:cNvPr>
          <p:cNvSpPr>
            <a:spLocks noGrp="1"/>
          </p:cNvSpPr>
          <p:nvPr>
            <p:ph type="dt" sz="half" idx="10"/>
          </p:nvPr>
        </p:nvSpPr>
        <p:spPr/>
        <p:txBody>
          <a:bodyPr/>
          <a:lstStyle/>
          <a:p>
            <a:fld id="{028939B1-0321-4475-8725-12E5B13A5117}" type="datetimeFigureOut">
              <a:rPr lang="en-US" smtClean="0"/>
              <a:t>6/25/22</a:t>
            </a:fld>
            <a:endParaRPr lang="en-US"/>
          </a:p>
        </p:txBody>
      </p:sp>
      <p:sp>
        <p:nvSpPr>
          <p:cNvPr id="6" name="Footer Placeholder 5">
            <a:extLst>
              <a:ext uri="{FF2B5EF4-FFF2-40B4-BE49-F238E27FC236}">
                <a16:creationId xmlns:a16="http://schemas.microsoft.com/office/drawing/2014/main" id="{3DFD7027-0450-41E6-B272-5F60581D55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37C947-5700-4544-B5D5-99BF22E33779}"/>
              </a:ext>
            </a:extLst>
          </p:cNvPr>
          <p:cNvSpPr>
            <a:spLocks noGrp="1"/>
          </p:cNvSpPr>
          <p:nvPr>
            <p:ph type="sldNum" sz="quarter" idx="12"/>
          </p:nvPr>
        </p:nvSpPr>
        <p:spPr/>
        <p:txBody>
          <a:bodyPr/>
          <a:lstStyle/>
          <a:p>
            <a:fld id="{971AAC38-402D-4F20-8842-4667E349204A}" type="slidenum">
              <a:rPr lang="en-US" smtClean="0"/>
              <a:t>‹#›</a:t>
            </a:fld>
            <a:endParaRPr lang="en-US"/>
          </a:p>
        </p:txBody>
      </p:sp>
    </p:spTree>
    <p:extLst>
      <p:ext uri="{BB962C8B-B14F-4D97-AF65-F5344CB8AC3E}">
        <p14:creationId xmlns:p14="http://schemas.microsoft.com/office/powerpoint/2010/main" val="1955579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616AAA-56A2-40A0-87C0-861D913BFF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93DEED-3136-45D7-9367-B1230F8DC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F36962-C3E2-4BDC-B5B9-5102AE5DB2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939B1-0321-4475-8725-12E5B13A5117}" type="datetimeFigureOut">
              <a:rPr lang="en-US" smtClean="0"/>
              <a:t>6/25/22</a:t>
            </a:fld>
            <a:endParaRPr lang="en-US"/>
          </a:p>
        </p:txBody>
      </p:sp>
      <p:sp>
        <p:nvSpPr>
          <p:cNvPr id="5" name="Footer Placeholder 4">
            <a:extLst>
              <a:ext uri="{FF2B5EF4-FFF2-40B4-BE49-F238E27FC236}">
                <a16:creationId xmlns:a16="http://schemas.microsoft.com/office/drawing/2014/main" id="{7664B4AD-05C3-4D3F-836C-17E15FB90D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FEB96E-A62A-4E22-9795-AD35D22419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AAC38-402D-4F20-8842-4667E349204A}" type="slidenum">
              <a:rPr lang="en-US" smtClean="0"/>
              <a:t>‹#›</a:t>
            </a:fld>
            <a:endParaRPr lang="en-US"/>
          </a:p>
        </p:txBody>
      </p:sp>
    </p:spTree>
    <p:extLst>
      <p:ext uri="{BB962C8B-B14F-4D97-AF65-F5344CB8AC3E}">
        <p14:creationId xmlns:p14="http://schemas.microsoft.com/office/powerpoint/2010/main" val="1770640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4CA3B-D305-1571-1D1B-1783D57613E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9044956-5F7B-8BB1-FE53-947255C0F1D7}"/>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5C60EF46-FE4A-C83D-1324-C51B22718379}"/>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82212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602208" y="671206"/>
            <a:ext cx="10987583" cy="5049644"/>
          </a:xfrm>
        </p:spPr>
        <p:txBody>
          <a:bodyPr anchor="t">
            <a:noAutofit/>
          </a:bodyPr>
          <a:lstStyle/>
          <a:p>
            <a:pPr algn="l">
              <a:spcBef>
                <a:spcPts val="0"/>
              </a:spcBef>
            </a:pPr>
            <a:r>
              <a:rPr lang="en-US" sz="4000" baseline="30000" dirty="0">
                <a:latin typeface="Calibri" panose="020F0502020204030204" pitchFamily="34" charset="0"/>
                <a:ea typeface="Calibri" panose="020F0502020204030204" pitchFamily="34" charset="0"/>
                <a:cs typeface="Times New Roman" panose="02020603050405020304" pitchFamily="18" charset="0"/>
              </a:rPr>
              <a:t>54 </a:t>
            </a:r>
            <a:r>
              <a:rPr lang="en-US" sz="4000" dirty="0">
                <a:latin typeface="Calibri" panose="020F0502020204030204" pitchFamily="34" charset="0"/>
                <a:ea typeface="Calibri" panose="020F0502020204030204" pitchFamily="34" charset="0"/>
                <a:cs typeface="Times New Roman" panose="02020603050405020304" pitchFamily="18" charset="0"/>
              </a:rPr>
              <a:t>When they heard this, they were furious and gnashed their teeth at him. </a:t>
            </a:r>
            <a:r>
              <a:rPr lang="en-US" sz="4000" baseline="30000" dirty="0">
                <a:latin typeface="Calibri" panose="020F0502020204030204" pitchFamily="34" charset="0"/>
                <a:ea typeface="Calibri" panose="020F0502020204030204" pitchFamily="34" charset="0"/>
                <a:cs typeface="Times New Roman" panose="02020603050405020304" pitchFamily="18" charset="0"/>
              </a:rPr>
              <a:t>55</a:t>
            </a:r>
            <a:r>
              <a:rPr lang="en-US" sz="4000" dirty="0">
                <a:latin typeface="Calibri" panose="020F0502020204030204" pitchFamily="34" charset="0"/>
                <a:ea typeface="Calibri" panose="020F0502020204030204" pitchFamily="34" charset="0"/>
                <a:cs typeface="Times New Roman" panose="02020603050405020304" pitchFamily="18" charset="0"/>
              </a:rPr>
              <a:t> But Stephen, full of the Holy Spirit, looked up to heaven and saw the glory of God, and Jesus standing at the right hand of God. </a:t>
            </a:r>
            <a:r>
              <a:rPr lang="en-US" sz="4000" baseline="30000" dirty="0">
                <a:latin typeface="Calibri" panose="020F0502020204030204" pitchFamily="34" charset="0"/>
                <a:ea typeface="Calibri" panose="020F0502020204030204" pitchFamily="34" charset="0"/>
                <a:cs typeface="Times New Roman" panose="02020603050405020304" pitchFamily="18" charset="0"/>
              </a:rPr>
              <a:t>56</a:t>
            </a:r>
            <a:r>
              <a:rPr lang="en-US" sz="4000" dirty="0">
                <a:latin typeface="Calibri" panose="020F0502020204030204" pitchFamily="34" charset="0"/>
                <a:ea typeface="Calibri" panose="020F0502020204030204" pitchFamily="34" charset="0"/>
                <a:cs typeface="Times New Roman" panose="02020603050405020304" pitchFamily="18" charset="0"/>
              </a:rPr>
              <a:t> “Look,” he said, “I see heaven open and the Son of Man standing at the right hand of God.” </a:t>
            </a:r>
            <a:r>
              <a:rPr lang="en-US" sz="4000" baseline="30000" dirty="0">
                <a:latin typeface="Calibri" panose="020F0502020204030204" pitchFamily="34" charset="0"/>
                <a:ea typeface="Calibri" panose="020F0502020204030204" pitchFamily="34" charset="0"/>
                <a:cs typeface="Times New Roman" panose="02020603050405020304" pitchFamily="18" charset="0"/>
              </a:rPr>
              <a:t>57</a:t>
            </a:r>
            <a:r>
              <a:rPr lang="en-US" sz="4000" dirty="0">
                <a:latin typeface="Calibri" panose="020F0502020204030204" pitchFamily="34" charset="0"/>
                <a:ea typeface="Calibri" panose="020F0502020204030204" pitchFamily="34" charset="0"/>
                <a:cs typeface="Times New Roman" panose="02020603050405020304" pitchFamily="18" charset="0"/>
              </a:rPr>
              <a:t> At this they covered their ears and, yelling at the top of their voices, they all rushed at him, </a:t>
            </a:r>
            <a:r>
              <a:rPr lang="en-US" sz="4000" baseline="30000" dirty="0">
                <a:latin typeface="Calibri" panose="020F0502020204030204" pitchFamily="34" charset="0"/>
                <a:ea typeface="Calibri" panose="020F0502020204030204" pitchFamily="34" charset="0"/>
                <a:cs typeface="Times New Roman" panose="02020603050405020304" pitchFamily="18" charset="0"/>
              </a:rPr>
              <a:t>58</a:t>
            </a:r>
            <a:r>
              <a:rPr lang="en-US" sz="4000" dirty="0">
                <a:latin typeface="Calibri" panose="020F0502020204030204" pitchFamily="34" charset="0"/>
                <a:ea typeface="Calibri" panose="020F0502020204030204" pitchFamily="34" charset="0"/>
                <a:cs typeface="Times New Roman" panose="02020603050405020304" pitchFamily="18" charset="0"/>
              </a:rPr>
              <a:t> dragged him out of the city and began to stone him. </a:t>
            </a:r>
            <a:br>
              <a:rPr lang="en-US" sz="4000" dirty="0">
                <a:latin typeface="Calibri" panose="020F0502020204030204" pitchFamily="34" charset="0"/>
                <a:ea typeface="Calibri" panose="020F0502020204030204" pitchFamily="34" charset="0"/>
                <a:cs typeface="Times New Roman" panose="02020603050405020304" pitchFamily="18" charset="0"/>
              </a:rPr>
            </a:b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4000" dirty="0">
                <a:latin typeface="Calibri" panose="020F0502020204030204" pitchFamily="34" charset="0"/>
                <a:ea typeface="Calibri" panose="020F0502020204030204" pitchFamily="34" charset="0"/>
                <a:cs typeface="Times New Roman" panose="02020603050405020304" pitchFamily="18" charset="0"/>
              </a:rPr>
              <a:t>Acts 7:54-58</a:t>
            </a:r>
            <a:br>
              <a:rPr lang="en-US" sz="4000" dirty="0">
                <a:latin typeface="Calibri" panose="020F0502020204030204" pitchFamily="34" charset="0"/>
                <a:ea typeface="Calibri" panose="020F0502020204030204" pitchFamily="34" charset="0"/>
                <a:cs typeface="Times New Roman" panose="02020603050405020304" pitchFamily="18" charset="0"/>
              </a:rPr>
            </a:b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0214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1041399" y="635000"/>
            <a:ext cx="10033001" cy="5049644"/>
          </a:xfrm>
        </p:spPr>
        <p:txBody>
          <a:bodyPr anchor="t">
            <a:noAutofit/>
          </a:bodyPr>
          <a:lstStyle/>
          <a:p>
            <a:pPr algn="l">
              <a:spcBef>
                <a:spcPts val="0"/>
              </a:spcBef>
            </a:pPr>
            <a:r>
              <a:rPr lang="en-US" sz="4000" dirty="0">
                <a:latin typeface="Calibri" panose="020F0502020204030204" pitchFamily="34" charset="0"/>
                <a:ea typeface="Calibri" panose="020F0502020204030204" pitchFamily="34" charset="0"/>
                <a:cs typeface="Times New Roman" panose="02020603050405020304" pitchFamily="18" charset="0"/>
              </a:rPr>
              <a:t>Meanwhile, the witnesses laid their clothes at the feet of a young man named Saul. </a:t>
            </a:r>
            <a:br>
              <a:rPr lang="en-US" sz="4000" dirty="0">
                <a:latin typeface="Calibri" panose="020F0502020204030204" pitchFamily="34" charset="0"/>
                <a:ea typeface="Calibri" panose="020F0502020204030204" pitchFamily="34" charset="0"/>
                <a:cs typeface="Times New Roman" panose="02020603050405020304" pitchFamily="18" charset="0"/>
              </a:rPr>
            </a:br>
            <a:r>
              <a:rPr lang="en-US" sz="4000" baseline="30000" dirty="0">
                <a:latin typeface="Calibri" panose="020F0502020204030204" pitchFamily="34" charset="0"/>
                <a:ea typeface="Calibri" panose="020F0502020204030204" pitchFamily="34" charset="0"/>
                <a:cs typeface="Times New Roman" panose="02020603050405020304" pitchFamily="18" charset="0"/>
              </a:rPr>
              <a:t>59 </a:t>
            </a:r>
            <a:r>
              <a:rPr lang="en-US" sz="4000" dirty="0">
                <a:latin typeface="Calibri" panose="020F0502020204030204" pitchFamily="34" charset="0"/>
                <a:ea typeface="Calibri" panose="020F0502020204030204" pitchFamily="34" charset="0"/>
                <a:cs typeface="Times New Roman" panose="02020603050405020304" pitchFamily="18" charset="0"/>
              </a:rPr>
              <a:t>While they were stoning him, Stephen prayed, “Lord Jesus, receive my spirit.” </a:t>
            </a:r>
            <a:r>
              <a:rPr lang="en-US" sz="4000" baseline="30000" dirty="0">
                <a:latin typeface="Calibri" panose="020F0502020204030204" pitchFamily="34" charset="0"/>
                <a:ea typeface="Calibri" panose="020F0502020204030204" pitchFamily="34" charset="0"/>
                <a:cs typeface="Times New Roman" panose="02020603050405020304" pitchFamily="18" charset="0"/>
              </a:rPr>
              <a:t>60</a:t>
            </a:r>
            <a:r>
              <a:rPr lang="en-US" sz="4000" dirty="0">
                <a:latin typeface="Calibri" panose="020F0502020204030204" pitchFamily="34" charset="0"/>
                <a:ea typeface="Calibri" panose="020F0502020204030204" pitchFamily="34" charset="0"/>
                <a:cs typeface="Times New Roman" panose="02020603050405020304" pitchFamily="18" charset="0"/>
              </a:rPr>
              <a:t> Then he fell on his knees and cried out, “Lord, do not hold this sin against them.” When he had said this, he fell asleep. </a:t>
            </a:r>
            <a:r>
              <a:rPr lang="en-US" sz="4000" baseline="30000" dirty="0">
                <a:latin typeface="Calibri" panose="020F0502020204030204" pitchFamily="34" charset="0"/>
                <a:ea typeface="Calibri" panose="020F0502020204030204" pitchFamily="34" charset="0"/>
                <a:cs typeface="Times New Roman" panose="02020603050405020304" pitchFamily="18" charset="0"/>
              </a:rPr>
              <a:t>8:1</a:t>
            </a:r>
            <a:r>
              <a:rPr lang="en-US" sz="4000" dirty="0">
                <a:latin typeface="Calibri" panose="020F0502020204030204" pitchFamily="34" charset="0"/>
                <a:ea typeface="Calibri" panose="020F0502020204030204" pitchFamily="34" charset="0"/>
                <a:cs typeface="Times New Roman" panose="02020603050405020304" pitchFamily="18" charset="0"/>
              </a:rPr>
              <a:t> And Saul was there, giving approval to his death.</a:t>
            </a:r>
            <a:br>
              <a:rPr lang="en-US" sz="4000" dirty="0">
                <a:latin typeface="Calibri" panose="020F0502020204030204" pitchFamily="34" charset="0"/>
                <a:ea typeface="Calibri" panose="020F0502020204030204" pitchFamily="34" charset="0"/>
                <a:cs typeface="Times New Roman" panose="02020603050405020304" pitchFamily="18" charset="0"/>
              </a:rPr>
            </a:br>
            <a:br>
              <a:rPr lang="en-US" sz="4000" dirty="0">
                <a:latin typeface="Calibri" panose="020F0502020204030204" pitchFamily="34" charset="0"/>
                <a:ea typeface="Calibri" panose="020F0502020204030204" pitchFamily="34" charset="0"/>
                <a:cs typeface="Times New Roman" panose="02020603050405020304" pitchFamily="18" charset="0"/>
              </a:rPr>
            </a:br>
            <a:r>
              <a:rPr lang="en-US" sz="4000" dirty="0">
                <a:latin typeface="Calibri" panose="020F0502020204030204" pitchFamily="34" charset="0"/>
                <a:ea typeface="Calibri" panose="020F0502020204030204" pitchFamily="34" charset="0"/>
                <a:cs typeface="Times New Roman" panose="02020603050405020304" pitchFamily="18" charset="0"/>
              </a:rPr>
              <a:t>Acts 7:58-8:1</a:t>
            </a:r>
            <a:br>
              <a:rPr lang="en-US" sz="4000" dirty="0">
                <a:latin typeface="Calibri" panose="020F0502020204030204" pitchFamily="34" charset="0"/>
                <a:ea typeface="Calibri" panose="020F0502020204030204" pitchFamily="34" charset="0"/>
                <a:cs typeface="Times New Roman" panose="02020603050405020304" pitchFamily="18" charset="0"/>
              </a:rPr>
            </a:br>
            <a:br>
              <a:rPr lang="en-US" sz="4000" dirty="0">
                <a:latin typeface="Calibri" panose="020F0502020204030204" pitchFamily="34" charset="0"/>
                <a:ea typeface="Calibri" panose="020F0502020204030204" pitchFamily="34" charset="0"/>
                <a:cs typeface="Times New Roman" panose="02020603050405020304" pitchFamily="18" charset="0"/>
              </a:rPr>
            </a:br>
            <a:br>
              <a:rPr lang="en-US" sz="4000" dirty="0">
                <a:latin typeface="Calibri" panose="020F0502020204030204" pitchFamily="34" charset="0"/>
                <a:ea typeface="Calibri" panose="020F0502020204030204" pitchFamily="34" charset="0"/>
                <a:cs typeface="Times New Roman" panose="02020603050405020304" pitchFamily="18" charset="0"/>
              </a:rPr>
            </a:b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9469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993530" y="1281918"/>
            <a:ext cx="10128739" cy="2444262"/>
          </a:xfrm>
        </p:spPr>
        <p:txBody>
          <a:bodyPr anchor="t">
            <a:noAutofit/>
          </a:bodyPr>
          <a:lstStyle/>
          <a:p>
            <a:pPr>
              <a:spcBef>
                <a:spcPts val="0"/>
              </a:spcBef>
            </a:pPr>
            <a:r>
              <a:rPr lang="en-US" sz="4000" b="1" dirty="0">
                <a:latin typeface="Helvetica" pitchFamily="2" charset="0"/>
              </a:rPr>
              <a:t>Being willing to change isn’t only needed to come to Jesus.</a:t>
            </a:r>
            <a:br>
              <a:rPr lang="en-US" sz="4000" b="1" dirty="0">
                <a:latin typeface="Helvetica" pitchFamily="2" charset="0"/>
              </a:rPr>
            </a:br>
            <a:br>
              <a:rPr lang="en-US" sz="4000" b="1" dirty="0">
                <a:latin typeface="Helvetica" pitchFamily="2" charset="0"/>
              </a:rPr>
            </a:br>
            <a:r>
              <a:rPr lang="en-US" sz="4000" b="1" dirty="0">
                <a:latin typeface="Helvetica" pitchFamily="2" charset="0"/>
              </a:rPr>
              <a:t>It is needed to continue</a:t>
            </a:r>
            <a:br>
              <a:rPr lang="en-US" sz="4000" b="1" dirty="0">
                <a:latin typeface="Helvetica" pitchFamily="2" charset="0"/>
              </a:rPr>
            </a:br>
            <a:r>
              <a:rPr lang="en-US" sz="4000" b="1" dirty="0">
                <a:latin typeface="Helvetica" pitchFamily="2" charset="0"/>
              </a:rPr>
              <a:t>to follow and grow in Jesus.</a:t>
            </a:r>
            <a:br>
              <a:rPr lang="en-US" sz="4000" b="1" dirty="0">
                <a:latin typeface="Helvetica" pitchFamily="2" charset="0"/>
              </a:rPr>
            </a:br>
            <a:br>
              <a:rPr lang="en-US" sz="4000" b="1" dirty="0">
                <a:latin typeface="Helvetica" pitchFamily="2" charset="0"/>
              </a:rPr>
            </a:br>
            <a:r>
              <a:rPr lang="en-US" sz="4000" b="1" dirty="0">
                <a:latin typeface="Helvetica" pitchFamily="2" charset="0"/>
              </a:rPr>
              <a:t>You can only do this as Stephen did. With faith and full of the Holy Spirit</a:t>
            </a:r>
            <a:endParaRPr lang="en-US" sz="4000" b="1" dirty="0">
              <a:latin typeface="+mn-lt"/>
            </a:endParaRPr>
          </a:p>
        </p:txBody>
      </p:sp>
    </p:spTree>
    <p:extLst>
      <p:ext uri="{BB962C8B-B14F-4D97-AF65-F5344CB8AC3E}">
        <p14:creationId xmlns:p14="http://schemas.microsoft.com/office/powerpoint/2010/main" val="995245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824459" y="479685"/>
            <a:ext cx="11192155" cy="5354320"/>
          </a:xfrm>
        </p:spPr>
        <p:txBody>
          <a:bodyPr anchor="t">
            <a:noAutofit/>
          </a:bodyPr>
          <a:lstStyle/>
          <a:p>
            <a:pPr algn="l">
              <a:lnSpc>
                <a:spcPct val="100000"/>
              </a:lnSpc>
              <a:spcBef>
                <a:spcPts val="2400"/>
              </a:spcBef>
            </a:pPr>
            <a:r>
              <a:rPr lang="en-US" sz="3900" u="sng" dirty="0">
                <a:latin typeface="Calibri" panose="020F0502020204030204" pitchFamily="34" charset="0"/>
                <a:ea typeface="Calibri" panose="020F0502020204030204" pitchFamily="34" charset="0"/>
                <a:cs typeface="Times New Roman" panose="02020603050405020304" pitchFamily="18" charset="0"/>
              </a:rPr>
              <a:t>THE WORLD</a:t>
            </a:r>
            <a:r>
              <a:rPr lang="en-US" sz="3900" dirty="0">
                <a:latin typeface="Calibri" panose="020F0502020204030204" pitchFamily="34" charset="0"/>
                <a:ea typeface="Calibri" panose="020F0502020204030204" pitchFamily="34" charset="0"/>
                <a:cs typeface="Times New Roman" panose="02020603050405020304" pitchFamily="18" charset="0"/>
              </a:rPr>
              <a:t>				</a:t>
            </a:r>
            <a:r>
              <a:rPr lang="en-US" sz="3900" b="1" u="sng" dirty="0">
                <a:latin typeface="Calibri" panose="020F0502020204030204" pitchFamily="34" charset="0"/>
                <a:ea typeface="Calibri" panose="020F0502020204030204" pitchFamily="34" charset="0"/>
                <a:cs typeface="Times New Roman" panose="02020603050405020304" pitchFamily="18" charset="0"/>
              </a:rPr>
              <a:t> THE SPIRIT </a:t>
            </a:r>
            <a:br>
              <a:rPr lang="en-US" sz="3900" dirty="0">
                <a:latin typeface="Calibri" panose="020F0502020204030204" pitchFamily="34" charset="0"/>
                <a:ea typeface="Calibri" panose="020F0502020204030204" pitchFamily="34" charset="0"/>
                <a:cs typeface="Times New Roman" panose="02020603050405020304" pitchFamily="18" charset="0"/>
              </a:rPr>
            </a:br>
            <a:br>
              <a:rPr lang="en-US" sz="1000" dirty="0">
                <a:latin typeface="Calibri" panose="020F0502020204030204" pitchFamily="34" charset="0"/>
                <a:ea typeface="Calibri" panose="020F0502020204030204" pitchFamily="34" charset="0"/>
                <a:cs typeface="Times New Roman" panose="02020603050405020304" pitchFamily="18" charset="0"/>
              </a:rPr>
            </a:br>
            <a:r>
              <a:rPr lang="en-US" sz="3900" dirty="0">
                <a:latin typeface="Calibri" panose="020F0502020204030204" pitchFamily="34" charset="0"/>
                <a:ea typeface="Calibri" panose="020F0502020204030204" pitchFamily="34" charset="0"/>
                <a:cs typeface="Times New Roman" panose="02020603050405020304" pitchFamily="18" charset="0"/>
              </a:rPr>
              <a:t>Refuses to listen (v51)		</a:t>
            </a:r>
            <a:r>
              <a:rPr lang="en-US" sz="3900" b="1" dirty="0">
                <a:latin typeface="Calibri" panose="020F0502020204030204" pitchFamily="34" charset="0"/>
                <a:ea typeface="Calibri" panose="020F0502020204030204" pitchFamily="34" charset="0"/>
                <a:cs typeface="Times New Roman" panose="02020603050405020304" pitchFamily="18" charset="0"/>
              </a:rPr>
              <a:t>Listens and explains (c7)</a:t>
            </a:r>
            <a:br>
              <a:rPr lang="en-US" sz="3900" b="1" dirty="0">
                <a:latin typeface="Calibri" panose="020F0502020204030204" pitchFamily="34" charset="0"/>
                <a:ea typeface="Calibri" panose="020F0502020204030204" pitchFamily="34" charset="0"/>
                <a:cs typeface="Times New Roman" panose="02020603050405020304" pitchFamily="18" charset="0"/>
              </a:rPr>
            </a:br>
            <a:br>
              <a:rPr lang="en-US" sz="1000" dirty="0">
                <a:latin typeface="Calibri" panose="020F0502020204030204" pitchFamily="34" charset="0"/>
                <a:ea typeface="Calibri" panose="020F0502020204030204" pitchFamily="34" charset="0"/>
                <a:cs typeface="Times New Roman" panose="02020603050405020304" pitchFamily="18" charset="0"/>
              </a:rPr>
            </a:br>
            <a:br>
              <a:rPr lang="en-US" sz="3900" b="1" dirty="0">
                <a:latin typeface="Calibri" panose="020F0502020204030204" pitchFamily="34" charset="0"/>
                <a:ea typeface="Calibri" panose="020F0502020204030204" pitchFamily="34" charset="0"/>
                <a:cs typeface="Times New Roman" panose="02020603050405020304" pitchFamily="18" charset="0"/>
              </a:rPr>
            </a:br>
            <a:br>
              <a:rPr lang="en-US" sz="1000" b="1" dirty="0">
                <a:latin typeface="Calibri" panose="020F0502020204030204" pitchFamily="34" charset="0"/>
                <a:ea typeface="Calibri" panose="020F0502020204030204" pitchFamily="34" charset="0"/>
                <a:cs typeface="Times New Roman" panose="02020603050405020304" pitchFamily="18" charset="0"/>
              </a:rPr>
            </a:br>
            <a:br>
              <a:rPr lang="en-US" sz="3900" dirty="0">
                <a:latin typeface="Calibri" panose="020F0502020204030204" pitchFamily="34" charset="0"/>
                <a:ea typeface="Calibri" panose="020F0502020204030204" pitchFamily="34" charset="0"/>
                <a:cs typeface="Times New Roman" panose="02020603050405020304" pitchFamily="18" charset="0"/>
              </a:rPr>
            </a:br>
            <a:br>
              <a:rPr lang="en-US" sz="1000" dirty="0">
                <a:latin typeface="Calibri" panose="020F0502020204030204" pitchFamily="34" charset="0"/>
                <a:ea typeface="Calibri" panose="020F0502020204030204" pitchFamily="34" charset="0"/>
                <a:cs typeface="Times New Roman" panose="02020603050405020304" pitchFamily="18" charset="0"/>
              </a:rPr>
            </a:br>
            <a:br>
              <a:rPr lang="en-US" sz="3900" dirty="0">
                <a:latin typeface="Calibri" panose="020F0502020204030204" pitchFamily="34" charset="0"/>
                <a:ea typeface="Calibri" panose="020F0502020204030204" pitchFamily="34" charset="0"/>
                <a:cs typeface="Times New Roman" panose="02020603050405020304" pitchFamily="18" charset="0"/>
              </a:rPr>
            </a:br>
            <a:br>
              <a:rPr lang="en-US" sz="1000" dirty="0">
                <a:latin typeface="Calibri" panose="020F0502020204030204" pitchFamily="34" charset="0"/>
                <a:ea typeface="Calibri" panose="020F0502020204030204" pitchFamily="34" charset="0"/>
                <a:cs typeface="Times New Roman" panose="02020603050405020304" pitchFamily="18" charset="0"/>
              </a:rPr>
            </a:br>
            <a:br>
              <a:rPr lang="en-US" sz="3900" dirty="0">
                <a:latin typeface="Calibri" panose="020F0502020204030204" pitchFamily="34" charset="0"/>
                <a:ea typeface="Calibri" panose="020F0502020204030204" pitchFamily="34" charset="0"/>
                <a:cs typeface="Times New Roman" panose="02020603050405020304" pitchFamily="18" charset="0"/>
              </a:rPr>
            </a:br>
            <a:br>
              <a:rPr lang="en-US" sz="1000" dirty="0">
                <a:latin typeface="Calibri" panose="020F0502020204030204" pitchFamily="34" charset="0"/>
                <a:ea typeface="Calibri" panose="020F0502020204030204" pitchFamily="34" charset="0"/>
                <a:cs typeface="Times New Roman" panose="02020603050405020304" pitchFamily="18" charset="0"/>
              </a:rPr>
            </a:br>
            <a:r>
              <a:rPr lang="en-US" sz="3900" b="1"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811535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824459" y="479685"/>
            <a:ext cx="11192155" cy="5354320"/>
          </a:xfrm>
        </p:spPr>
        <p:txBody>
          <a:bodyPr anchor="t">
            <a:noAutofit/>
          </a:bodyPr>
          <a:lstStyle/>
          <a:p>
            <a:pPr algn="l">
              <a:lnSpc>
                <a:spcPct val="100000"/>
              </a:lnSpc>
              <a:spcBef>
                <a:spcPts val="2400"/>
              </a:spcBef>
            </a:pPr>
            <a:r>
              <a:rPr lang="en-US" sz="3900" u="sng" dirty="0">
                <a:latin typeface="Calibri" panose="020F0502020204030204" pitchFamily="34" charset="0"/>
                <a:ea typeface="Calibri" panose="020F0502020204030204" pitchFamily="34" charset="0"/>
                <a:cs typeface="Times New Roman" panose="02020603050405020304" pitchFamily="18" charset="0"/>
              </a:rPr>
              <a:t>THE WORLD</a:t>
            </a:r>
            <a:r>
              <a:rPr lang="en-US" sz="3900" dirty="0">
                <a:latin typeface="Calibri" panose="020F0502020204030204" pitchFamily="34" charset="0"/>
                <a:ea typeface="Calibri" panose="020F0502020204030204" pitchFamily="34" charset="0"/>
                <a:cs typeface="Times New Roman" panose="02020603050405020304" pitchFamily="18" charset="0"/>
              </a:rPr>
              <a:t>				</a:t>
            </a:r>
            <a:r>
              <a:rPr lang="en-US" sz="3900" b="1" u="sng" dirty="0">
                <a:latin typeface="Calibri" panose="020F0502020204030204" pitchFamily="34" charset="0"/>
                <a:ea typeface="Calibri" panose="020F0502020204030204" pitchFamily="34" charset="0"/>
                <a:cs typeface="Times New Roman" panose="02020603050405020304" pitchFamily="18" charset="0"/>
              </a:rPr>
              <a:t> THE SPIRIT </a:t>
            </a:r>
            <a:br>
              <a:rPr lang="en-US" sz="3900" dirty="0">
                <a:latin typeface="Calibri" panose="020F0502020204030204" pitchFamily="34" charset="0"/>
                <a:ea typeface="Calibri" panose="020F0502020204030204" pitchFamily="34" charset="0"/>
                <a:cs typeface="Times New Roman" panose="02020603050405020304" pitchFamily="18" charset="0"/>
              </a:rPr>
            </a:br>
            <a:br>
              <a:rPr lang="en-US" sz="1000" dirty="0">
                <a:latin typeface="Calibri" panose="020F0502020204030204" pitchFamily="34" charset="0"/>
                <a:ea typeface="Calibri" panose="020F0502020204030204" pitchFamily="34" charset="0"/>
                <a:cs typeface="Times New Roman" panose="02020603050405020304" pitchFamily="18" charset="0"/>
              </a:rPr>
            </a:br>
            <a:r>
              <a:rPr lang="en-US" sz="3900" dirty="0">
                <a:latin typeface="Calibri" panose="020F0502020204030204" pitchFamily="34" charset="0"/>
                <a:ea typeface="Calibri" panose="020F0502020204030204" pitchFamily="34" charset="0"/>
                <a:cs typeface="Times New Roman" panose="02020603050405020304" pitchFamily="18" charset="0"/>
              </a:rPr>
              <a:t>Refuses to listen (v51)		</a:t>
            </a:r>
            <a:r>
              <a:rPr lang="en-US" sz="3900" b="1" dirty="0">
                <a:latin typeface="Calibri" panose="020F0502020204030204" pitchFamily="34" charset="0"/>
                <a:ea typeface="Calibri" panose="020F0502020204030204" pitchFamily="34" charset="0"/>
                <a:cs typeface="Times New Roman" panose="02020603050405020304" pitchFamily="18" charset="0"/>
              </a:rPr>
              <a:t>Listens and explains (c7)</a:t>
            </a:r>
            <a:br>
              <a:rPr lang="en-US" sz="3900" b="1" dirty="0">
                <a:latin typeface="Calibri" panose="020F0502020204030204" pitchFamily="34" charset="0"/>
                <a:ea typeface="Calibri" panose="020F0502020204030204" pitchFamily="34" charset="0"/>
                <a:cs typeface="Times New Roman" panose="02020603050405020304" pitchFamily="18" charset="0"/>
              </a:rPr>
            </a:br>
            <a:br>
              <a:rPr lang="en-US" sz="1000" dirty="0">
                <a:latin typeface="Calibri" panose="020F0502020204030204" pitchFamily="34" charset="0"/>
                <a:ea typeface="Calibri" panose="020F0502020204030204" pitchFamily="34" charset="0"/>
                <a:cs typeface="Times New Roman" panose="02020603050405020304" pitchFamily="18" charset="0"/>
              </a:rPr>
            </a:br>
            <a:r>
              <a:rPr lang="en-US" sz="3900" dirty="0">
                <a:latin typeface="Calibri" panose="020F0502020204030204" pitchFamily="34" charset="0"/>
                <a:ea typeface="Calibri" panose="020F0502020204030204" pitchFamily="34" charset="0"/>
                <a:cs typeface="Times New Roman" panose="02020603050405020304" pitchFamily="18" charset="0"/>
              </a:rPr>
              <a:t>Focus: themselves (v14)	</a:t>
            </a:r>
            <a:r>
              <a:rPr lang="en-US" sz="3900" b="1" dirty="0">
                <a:latin typeface="Calibri" panose="020F0502020204030204" pitchFamily="34" charset="0"/>
                <a:ea typeface="Calibri" panose="020F0502020204030204" pitchFamily="34" charset="0"/>
                <a:cs typeface="Times New Roman" panose="02020603050405020304" pitchFamily="18" charset="0"/>
              </a:rPr>
              <a:t>Focus: God’s Word (c7)</a:t>
            </a:r>
            <a:br>
              <a:rPr lang="en-US" sz="3900" b="1" dirty="0">
                <a:latin typeface="Calibri" panose="020F0502020204030204" pitchFamily="34" charset="0"/>
                <a:ea typeface="Calibri" panose="020F0502020204030204" pitchFamily="34" charset="0"/>
                <a:cs typeface="Times New Roman" panose="02020603050405020304" pitchFamily="18" charset="0"/>
              </a:rPr>
            </a:br>
            <a:br>
              <a:rPr lang="en-US" sz="1000" b="1" dirty="0">
                <a:latin typeface="Calibri" panose="020F0502020204030204" pitchFamily="34" charset="0"/>
                <a:ea typeface="Calibri" panose="020F0502020204030204" pitchFamily="34" charset="0"/>
                <a:cs typeface="Times New Roman" panose="02020603050405020304" pitchFamily="18" charset="0"/>
              </a:rPr>
            </a:br>
            <a:br>
              <a:rPr lang="en-US" sz="3900" dirty="0">
                <a:latin typeface="Calibri" panose="020F0502020204030204" pitchFamily="34" charset="0"/>
                <a:ea typeface="Calibri" panose="020F0502020204030204" pitchFamily="34" charset="0"/>
                <a:cs typeface="Times New Roman" panose="02020603050405020304" pitchFamily="18" charset="0"/>
              </a:rPr>
            </a:br>
            <a:br>
              <a:rPr lang="en-US" sz="1000" dirty="0">
                <a:latin typeface="Calibri" panose="020F0502020204030204" pitchFamily="34" charset="0"/>
                <a:ea typeface="Calibri" panose="020F0502020204030204" pitchFamily="34" charset="0"/>
                <a:cs typeface="Times New Roman" panose="02020603050405020304" pitchFamily="18" charset="0"/>
              </a:rPr>
            </a:br>
            <a:br>
              <a:rPr lang="en-US" sz="3900" dirty="0">
                <a:latin typeface="Calibri" panose="020F0502020204030204" pitchFamily="34" charset="0"/>
                <a:ea typeface="Calibri" panose="020F0502020204030204" pitchFamily="34" charset="0"/>
                <a:cs typeface="Times New Roman" panose="02020603050405020304" pitchFamily="18" charset="0"/>
              </a:rPr>
            </a:br>
            <a:br>
              <a:rPr lang="en-US" sz="1000" dirty="0">
                <a:latin typeface="Calibri" panose="020F0502020204030204" pitchFamily="34" charset="0"/>
                <a:ea typeface="Calibri" panose="020F0502020204030204" pitchFamily="34" charset="0"/>
                <a:cs typeface="Times New Roman" panose="02020603050405020304" pitchFamily="18" charset="0"/>
              </a:rPr>
            </a:br>
            <a:br>
              <a:rPr lang="en-US" sz="3900" dirty="0">
                <a:latin typeface="Calibri" panose="020F0502020204030204" pitchFamily="34" charset="0"/>
                <a:ea typeface="Calibri" panose="020F0502020204030204" pitchFamily="34" charset="0"/>
                <a:cs typeface="Times New Roman" panose="02020603050405020304" pitchFamily="18" charset="0"/>
              </a:rPr>
            </a:br>
            <a:br>
              <a:rPr lang="en-US" sz="1000" dirty="0">
                <a:latin typeface="Calibri" panose="020F0502020204030204" pitchFamily="34" charset="0"/>
                <a:ea typeface="Calibri" panose="020F0502020204030204" pitchFamily="34" charset="0"/>
                <a:cs typeface="Times New Roman" panose="02020603050405020304" pitchFamily="18" charset="0"/>
              </a:rPr>
            </a:br>
            <a:r>
              <a:rPr lang="en-US" sz="3900" b="1"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860750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824459" y="479685"/>
            <a:ext cx="11192155" cy="5354320"/>
          </a:xfrm>
        </p:spPr>
        <p:txBody>
          <a:bodyPr anchor="t">
            <a:noAutofit/>
          </a:bodyPr>
          <a:lstStyle/>
          <a:p>
            <a:pPr algn="l">
              <a:lnSpc>
                <a:spcPct val="100000"/>
              </a:lnSpc>
              <a:spcBef>
                <a:spcPts val="2400"/>
              </a:spcBef>
            </a:pPr>
            <a:r>
              <a:rPr lang="en-US" sz="3900" u="sng" dirty="0">
                <a:latin typeface="Calibri" panose="020F0502020204030204" pitchFamily="34" charset="0"/>
                <a:ea typeface="Calibri" panose="020F0502020204030204" pitchFamily="34" charset="0"/>
                <a:cs typeface="Times New Roman" panose="02020603050405020304" pitchFamily="18" charset="0"/>
              </a:rPr>
              <a:t>THE WORLD</a:t>
            </a:r>
            <a:r>
              <a:rPr lang="en-US" sz="3900" dirty="0">
                <a:latin typeface="Calibri" panose="020F0502020204030204" pitchFamily="34" charset="0"/>
                <a:ea typeface="Calibri" panose="020F0502020204030204" pitchFamily="34" charset="0"/>
                <a:cs typeface="Times New Roman" panose="02020603050405020304" pitchFamily="18" charset="0"/>
              </a:rPr>
              <a:t>				</a:t>
            </a:r>
            <a:r>
              <a:rPr lang="en-US" sz="3900" b="1" u="sng" dirty="0">
                <a:latin typeface="Calibri" panose="020F0502020204030204" pitchFamily="34" charset="0"/>
                <a:ea typeface="Calibri" panose="020F0502020204030204" pitchFamily="34" charset="0"/>
                <a:cs typeface="Times New Roman" panose="02020603050405020304" pitchFamily="18" charset="0"/>
              </a:rPr>
              <a:t> THE SPIRIT </a:t>
            </a:r>
            <a:br>
              <a:rPr lang="en-US" sz="3900" dirty="0">
                <a:latin typeface="Calibri" panose="020F0502020204030204" pitchFamily="34" charset="0"/>
                <a:ea typeface="Calibri" panose="020F0502020204030204" pitchFamily="34" charset="0"/>
                <a:cs typeface="Times New Roman" panose="02020603050405020304" pitchFamily="18" charset="0"/>
              </a:rPr>
            </a:br>
            <a:br>
              <a:rPr lang="en-US" sz="1000" dirty="0">
                <a:latin typeface="Calibri" panose="020F0502020204030204" pitchFamily="34" charset="0"/>
                <a:ea typeface="Calibri" panose="020F0502020204030204" pitchFamily="34" charset="0"/>
                <a:cs typeface="Times New Roman" panose="02020603050405020304" pitchFamily="18" charset="0"/>
              </a:rPr>
            </a:br>
            <a:r>
              <a:rPr lang="en-US" sz="3900" dirty="0">
                <a:latin typeface="Calibri" panose="020F0502020204030204" pitchFamily="34" charset="0"/>
                <a:ea typeface="Calibri" panose="020F0502020204030204" pitchFamily="34" charset="0"/>
                <a:cs typeface="Times New Roman" panose="02020603050405020304" pitchFamily="18" charset="0"/>
              </a:rPr>
              <a:t>Refuses to listen (v51)		</a:t>
            </a:r>
            <a:r>
              <a:rPr lang="en-US" sz="3900" b="1" dirty="0">
                <a:latin typeface="Calibri" panose="020F0502020204030204" pitchFamily="34" charset="0"/>
                <a:ea typeface="Calibri" panose="020F0502020204030204" pitchFamily="34" charset="0"/>
                <a:cs typeface="Times New Roman" panose="02020603050405020304" pitchFamily="18" charset="0"/>
              </a:rPr>
              <a:t>Listens and explains (c7)</a:t>
            </a:r>
            <a:br>
              <a:rPr lang="en-US" sz="3900" b="1" dirty="0">
                <a:latin typeface="Calibri" panose="020F0502020204030204" pitchFamily="34" charset="0"/>
                <a:ea typeface="Calibri" panose="020F0502020204030204" pitchFamily="34" charset="0"/>
                <a:cs typeface="Times New Roman" panose="02020603050405020304" pitchFamily="18" charset="0"/>
              </a:rPr>
            </a:br>
            <a:br>
              <a:rPr lang="en-US" sz="1000" dirty="0">
                <a:latin typeface="Calibri" panose="020F0502020204030204" pitchFamily="34" charset="0"/>
                <a:ea typeface="Calibri" panose="020F0502020204030204" pitchFamily="34" charset="0"/>
                <a:cs typeface="Times New Roman" panose="02020603050405020304" pitchFamily="18" charset="0"/>
              </a:rPr>
            </a:br>
            <a:r>
              <a:rPr lang="en-US" sz="3900" dirty="0">
                <a:latin typeface="Calibri" panose="020F0502020204030204" pitchFamily="34" charset="0"/>
                <a:ea typeface="Calibri" panose="020F0502020204030204" pitchFamily="34" charset="0"/>
                <a:cs typeface="Times New Roman" panose="02020603050405020304" pitchFamily="18" charset="0"/>
              </a:rPr>
              <a:t>Focus: themselves (v14)	</a:t>
            </a:r>
            <a:r>
              <a:rPr lang="en-US" sz="3900" b="1" dirty="0">
                <a:latin typeface="Calibri" panose="020F0502020204030204" pitchFamily="34" charset="0"/>
                <a:ea typeface="Calibri" panose="020F0502020204030204" pitchFamily="34" charset="0"/>
                <a:cs typeface="Times New Roman" panose="02020603050405020304" pitchFamily="18" charset="0"/>
              </a:rPr>
              <a:t>Focus: God’s Word (c7)</a:t>
            </a:r>
            <a:br>
              <a:rPr lang="en-US" sz="3900" b="1" dirty="0">
                <a:latin typeface="Calibri" panose="020F0502020204030204" pitchFamily="34" charset="0"/>
                <a:ea typeface="Calibri" panose="020F0502020204030204" pitchFamily="34" charset="0"/>
                <a:cs typeface="Times New Roman" panose="02020603050405020304" pitchFamily="18" charset="0"/>
              </a:rPr>
            </a:br>
            <a:br>
              <a:rPr lang="en-US" sz="1000" b="1" dirty="0">
                <a:latin typeface="Calibri" panose="020F0502020204030204" pitchFamily="34" charset="0"/>
                <a:ea typeface="Calibri" panose="020F0502020204030204" pitchFamily="34" charset="0"/>
                <a:cs typeface="Times New Roman" panose="02020603050405020304" pitchFamily="18" charset="0"/>
              </a:rPr>
            </a:br>
            <a:r>
              <a:rPr lang="en-US" sz="3900" dirty="0">
                <a:latin typeface="Calibri" panose="020F0502020204030204" pitchFamily="34" charset="0"/>
                <a:ea typeface="Calibri" panose="020F0502020204030204" pitchFamily="34" charset="0"/>
                <a:cs typeface="Times New Roman" panose="02020603050405020304" pitchFamily="18" charset="0"/>
              </a:rPr>
              <a:t>Blind to Jesus	 (v52)		</a:t>
            </a:r>
            <a:r>
              <a:rPr lang="en-US" sz="3900" b="1" dirty="0">
                <a:latin typeface="Calibri" panose="020F0502020204030204" pitchFamily="34" charset="0"/>
                <a:ea typeface="Calibri" panose="020F0502020204030204" pitchFamily="34" charset="0"/>
                <a:cs typeface="Times New Roman" panose="02020603050405020304" pitchFamily="18" charset="0"/>
              </a:rPr>
              <a:t>Sees Jesus clearly (v56)</a:t>
            </a:r>
            <a:br>
              <a:rPr lang="en-US" sz="3900" dirty="0">
                <a:latin typeface="Calibri" panose="020F0502020204030204" pitchFamily="34" charset="0"/>
                <a:ea typeface="Calibri" panose="020F0502020204030204" pitchFamily="34" charset="0"/>
                <a:cs typeface="Times New Roman" panose="02020603050405020304" pitchFamily="18" charset="0"/>
              </a:rPr>
            </a:br>
            <a:br>
              <a:rPr lang="en-US" sz="1000" dirty="0">
                <a:latin typeface="Calibri" panose="020F0502020204030204" pitchFamily="34" charset="0"/>
                <a:ea typeface="Calibri" panose="020F0502020204030204" pitchFamily="34" charset="0"/>
                <a:cs typeface="Times New Roman" panose="02020603050405020304" pitchFamily="18" charset="0"/>
              </a:rPr>
            </a:br>
            <a:br>
              <a:rPr lang="en-US" sz="3900" dirty="0">
                <a:latin typeface="Calibri" panose="020F0502020204030204" pitchFamily="34" charset="0"/>
                <a:ea typeface="Calibri" panose="020F0502020204030204" pitchFamily="34" charset="0"/>
                <a:cs typeface="Times New Roman" panose="02020603050405020304" pitchFamily="18" charset="0"/>
              </a:rPr>
            </a:br>
            <a:br>
              <a:rPr lang="en-US" sz="1000" dirty="0">
                <a:latin typeface="Calibri" panose="020F0502020204030204" pitchFamily="34" charset="0"/>
                <a:ea typeface="Calibri" panose="020F0502020204030204" pitchFamily="34" charset="0"/>
                <a:cs typeface="Times New Roman" panose="02020603050405020304" pitchFamily="18" charset="0"/>
              </a:rPr>
            </a:br>
            <a:br>
              <a:rPr lang="en-US" sz="3900" dirty="0">
                <a:latin typeface="Calibri" panose="020F0502020204030204" pitchFamily="34" charset="0"/>
                <a:ea typeface="Calibri" panose="020F0502020204030204" pitchFamily="34" charset="0"/>
                <a:cs typeface="Times New Roman" panose="02020603050405020304" pitchFamily="18" charset="0"/>
              </a:rPr>
            </a:br>
            <a:br>
              <a:rPr lang="en-US" sz="1000" dirty="0">
                <a:latin typeface="Calibri" panose="020F0502020204030204" pitchFamily="34" charset="0"/>
                <a:ea typeface="Calibri" panose="020F0502020204030204" pitchFamily="34" charset="0"/>
                <a:cs typeface="Times New Roman" panose="02020603050405020304" pitchFamily="18" charset="0"/>
              </a:rPr>
            </a:br>
            <a:r>
              <a:rPr lang="en-US" sz="3900" b="1"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819464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824459" y="479685"/>
            <a:ext cx="11192155" cy="5354320"/>
          </a:xfrm>
        </p:spPr>
        <p:txBody>
          <a:bodyPr anchor="t">
            <a:noAutofit/>
          </a:bodyPr>
          <a:lstStyle/>
          <a:p>
            <a:pPr algn="l">
              <a:lnSpc>
                <a:spcPct val="100000"/>
              </a:lnSpc>
              <a:spcBef>
                <a:spcPts val="2400"/>
              </a:spcBef>
            </a:pPr>
            <a:r>
              <a:rPr lang="en-US" sz="3900" u="sng" dirty="0">
                <a:latin typeface="Calibri" panose="020F0502020204030204" pitchFamily="34" charset="0"/>
                <a:ea typeface="Calibri" panose="020F0502020204030204" pitchFamily="34" charset="0"/>
                <a:cs typeface="Times New Roman" panose="02020603050405020304" pitchFamily="18" charset="0"/>
              </a:rPr>
              <a:t>THE WORLD</a:t>
            </a:r>
            <a:r>
              <a:rPr lang="en-US" sz="3900" dirty="0">
                <a:latin typeface="Calibri" panose="020F0502020204030204" pitchFamily="34" charset="0"/>
                <a:ea typeface="Calibri" panose="020F0502020204030204" pitchFamily="34" charset="0"/>
                <a:cs typeface="Times New Roman" panose="02020603050405020304" pitchFamily="18" charset="0"/>
              </a:rPr>
              <a:t>				</a:t>
            </a:r>
            <a:r>
              <a:rPr lang="en-US" sz="3900" b="1" u="sng" dirty="0">
                <a:latin typeface="Calibri" panose="020F0502020204030204" pitchFamily="34" charset="0"/>
                <a:ea typeface="Calibri" panose="020F0502020204030204" pitchFamily="34" charset="0"/>
                <a:cs typeface="Times New Roman" panose="02020603050405020304" pitchFamily="18" charset="0"/>
              </a:rPr>
              <a:t> THE SPIRIT </a:t>
            </a:r>
            <a:br>
              <a:rPr lang="en-US" sz="3900" dirty="0">
                <a:latin typeface="Calibri" panose="020F0502020204030204" pitchFamily="34" charset="0"/>
                <a:ea typeface="Calibri" panose="020F0502020204030204" pitchFamily="34" charset="0"/>
                <a:cs typeface="Times New Roman" panose="02020603050405020304" pitchFamily="18" charset="0"/>
              </a:rPr>
            </a:br>
            <a:br>
              <a:rPr lang="en-US" sz="1000" dirty="0">
                <a:latin typeface="Calibri" panose="020F0502020204030204" pitchFamily="34" charset="0"/>
                <a:ea typeface="Calibri" panose="020F0502020204030204" pitchFamily="34" charset="0"/>
                <a:cs typeface="Times New Roman" panose="02020603050405020304" pitchFamily="18" charset="0"/>
              </a:rPr>
            </a:br>
            <a:r>
              <a:rPr lang="en-US" sz="3900" dirty="0">
                <a:latin typeface="Calibri" panose="020F0502020204030204" pitchFamily="34" charset="0"/>
                <a:ea typeface="Calibri" panose="020F0502020204030204" pitchFamily="34" charset="0"/>
                <a:cs typeface="Times New Roman" panose="02020603050405020304" pitchFamily="18" charset="0"/>
              </a:rPr>
              <a:t>Refuses to listen (v51)		</a:t>
            </a:r>
            <a:r>
              <a:rPr lang="en-US" sz="3900" b="1" dirty="0">
                <a:latin typeface="Calibri" panose="020F0502020204030204" pitchFamily="34" charset="0"/>
                <a:ea typeface="Calibri" panose="020F0502020204030204" pitchFamily="34" charset="0"/>
                <a:cs typeface="Times New Roman" panose="02020603050405020304" pitchFamily="18" charset="0"/>
              </a:rPr>
              <a:t>Listens and explains (c7)</a:t>
            </a:r>
            <a:br>
              <a:rPr lang="en-US" sz="3900" b="1" dirty="0">
                <a:latin typeface="Calibri" panose="020F0502020204030204" pitchFamily="34" charset="0"/>
                <a:ea typeface="Calibri" panose="020F0502020204030204" pitchFamily="34" charset="0"/>
                <a:cs typeface="Times New Roman" panose="02020603050405020304" pitchFamily="18" charset="0"/>
              </a:rPr>
            </a:br>
            <a:br>
              <a:rPr lang="en-US" sz="1000" dirty="0">
                <a:latin typeface="Calibri" panose="020F0502020204030204" pitchFamily="34" charset="0"/>
                <a:ea typeface="Calibri" panose="020F0502020204030204" pitchFamily="34" charset="0"/>
                <a:cs typeface="Times New Roman" panose="02020603050405020304" pitchFamily="18" charset="0"/>
              </a:rPr>
            </a:br>
            <a:r>
              <a:rPr lang="en-US" sz="3900" dirty="0">
                <a:latin typeface="Calibri" panose="020F0502020204030204" pitchFamily="34" charset="0"/>
                <a:ea typeface="Calibri" panose="020F0502020204030204" pitchFamily="34" charset="0"/>
                <a:cs typeface="Times New Roman" panose="02020603050405020304" pitchFamily="18" charset="0"/>
              </a:rPr>
              <a:t>Focus: themselves (v14)	</a:t>
            </a:r>
            <a:r>
              <a:rPr lang="en-US" sz="3900" b="1" dirty="0">
                <a:latin typeface="Calibri" panose="020F0502020204030204" pitchFamily="34" charset="0"/>
                <a:ea typeface="Calibri" panose="020F0502020204030204" pitchFamily="34" charset="0"/>
                <a:cs typeface="Times New Roman" panose="02020603050405020304" pitchFamily="18" charset="0"/>
              </a:rPr>
              <a:t>Focus: God’s Word (c7)</a:t>
            </a:r>
            <a:br>
              <a:rPr lang="en-US" sz="3900" b="1" dirty="0">
                <a:latin typeface="Calibri" panose="020F0502020204030204" pitchFamily="34" charset="0"/>
                <a:ea typeface="Calibri" panose="020F0502020204030204" pitchFamily="34" charset="0"/>
                <a:cs typeface="Times New Roman" panose="02020603050405020304" pitchFamily="18" charset="0"/>
              </a:rPr>
            </a:br>
            <a:br>
              <a:rPr lang="en-US" sz="1000" b="1" dirty="0">
                <a:latin typeface="Calibri" panose="020F0502020204030204" pitchFamily="34" charset="0"/>
                <a:ea typeface="Calibri" panose="020F0502020204030204" pitchFamily="34" charset="0"/>
                <a:cs typeface="Times New Roman" panose="02020603050405020304" pitchFamily="18" charset="0"/>
              </a:rPr>
            </a:br>
            <a:r>
              <a:rPr lang="en-US" sz="3900" dirty="0">
                <a:latin typeface="Calibri" panose="020F0502020204030204" pitchFamily="34" charset="0"/>
                <a:ea typeface="Calibri" panose="020F0502020204030204" pitchFamily="34" charset="0"/>
                <a:cs typeface="Times New Roman" panose="02020603050405020304" pitchFamily="18" charset="0"/>
              </a:rPr>
              <a:t>Blind to Jesus	 (v52)		</a:t>
            </a:r>
            <a:r>
              <a:rPr lang="en-US" sz="3900" b="1" dirty="0">
                <a:latin typeface="Calibri" panose="020F0502020204030204" pitchFamily="34" charset="0"/>
                <a:ea typeface="Calibri" panose="020F0502020204030204" pitchFamily="34" charset="0"/>
                <a:cs typeface="Times New Roman" panose="02020603050405020304" pitchFamily="18" charset="0"/>
              </a:rPr>
              <a:t>Sees Jesus clearly (v56)</a:t>
            </a:r>
            <a:br>
              <a:rPr lang="en-US" sz="3900" dirty="0">
                <a:latin typeface="Calibri" panose="020F0502020204030204" pitchFamily="34" charset="0"/>
                <a:ea typeface="Calibri" panose="020F0502020204030204" pitchFamily="34" charset="0"/>
                <a:cs typeface="Times New Roman" panose="02020603050405020304" pitchFamily="18" charset="0"/>
              </a:rPr>
            </a:br>
            <a:br>
              <a:rPr lang="en-US" sz="1000" dirty="0">
                <a:latin typeface="Calibri" panose="020F0502020204030204" pitchFamily="34" charset="0"/>
                <a:ea typeface="Calibri" panose="020F0502020204030204" pitchFamily="34" charset="0"/>
                <a:cs typeface="Times New Roman" panose="02020603050405020304" pitchFamily="18" charset="0"/>
              </a:rPr>
            </a:br>
            <a:r>
              <a:rPr lang="en-US" sz="3900" dirty="0">
                <a:latin typeface="Calibri" panose="020F0502020204030204" pitchFamily="34" charset="0"/>
                <a:ea typeface="Calibri" panose="020F0502020204030204" pitchFamily="34" charset="0"/>
                <a:cs typeface="Times New Roman" panose="02020603050405020304" pitchFamily="18" charset="0"/>
              </a:rPr>
              <a:t>Filled with hate (v54)		</a:t>
            </a:r>
            <a:r>
              <a:rPr lang="en-US" sz="3900" b="1" dirty="0">
                <a:latin typeface="Calibri" panose="020F0502020204030204" pitchFamily="34" charset="0"/>
                <a:ea typeface="Calibri" panose="020F0502020204030204" pitchFamily="34" charset="0"/>
                <a:cs typeface="Times New Roman" panose="02020603050405020304" pitchFamily="18" charset="0"/>
              </a:rPr>
              <a:t>Filled with grace (6:8,15)</a:t>
            </a:r>
            <a:br>
              <a:rPr lang="en-US" sz="3900" dirty="0">
                <a:latin typeface="Calibri" panose="020F0502020204030204" pitchFamily="34" charset="0"/>
                <a:ea typeface="Calibri" panose="020F0502020204030204" pitchFamily="34" charset="0"/>
                <a:cs typeface="Times New Roman" panose="02020603050405020304" pitchFamily="18" charset="0"/>
              </a:rPr>
            </a:br>
            <a:br>
              <a:rPr lang="en-US" sz="1000" dirty="0">
                <a:latin typeface="Calibri" panose="020F0502020204030204" pitchFamily="34" charset="0"/>
                <a:ea typeface="Calibri" panose="020F0502020204030204" pitchFamily="34" charset="0"/>
                <a:cs typeface="Times New Roman" panose="02020603050405020304" pitchFamily="18" charset="0"/>
              </a:rPr>
            </a:br>
            <a:br>
              <a:rPr lang="en-US" sz="3900" dirty="0">
                <a:latin typeface="Calibri" panose="020F0502020204030204" pitchFamily="34" charset="0"/>
                <a:ea typeface="Calibri" panose="020F0502020204030204" pitchFamily="34" charset="0"/>
                <a:cs typeface="Times New Roman" panose="02020603050405020304" pitchFamily="18" charset="0"/>
              </a:rPr>
            </a:br>
            <a:br>
              <a:rPr lang="en-US" sz="1000" dirty="0">
                <a:latin typeface="Calibri" panose="020F0502020204030204" pitchFamily="34" charset="0"/>
                <a:ea typeface="Calibri" panose="020F0502020204030204" pitchFamily="34" charset="0"/>
                <a:cs typeface="Times New Roman" panose="02020603050405020304" pitchFamily="18" charset="0"/>
              </a:rPr>
            </a:br>
            <a:br>
              <a:rPr lang="en-US" sz="3900" dirty="0">
                <a:latin typeface="Calibri" panose="020F0502020204030204" pitchFamily="34" charset="0"/>
                <a:ea typeface="Calibri" panose="020F0502020204030204" pitchFamily="34" charset="0"/>
                <a:cs typeface="Times New Roman" panose="02020603050405020304" pitchFamily="18" charset="0"/>
              </a:rPr>
            </a:br>
            <a:br>
              <a:rPr lang="en-US" sz="1000" dirty="0">
                <a:latin typeface="Calibri" panose="020F0502020204030204" pitchFamily="34" charset="0"/>
                <a:ea typeface="Calibri" panose="020F0502020204030204" pitchFamily="34" charset="0"/>
                <a:cs typeface="Times New Roman" panose="02020603050405020304" pitchFamily="18" charset="0"/>
              </a:rPr>
            </a:br>
            <a:r>
              <a:rPr lang="en-US" sz="3900" b="1"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69322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824459" y="479685"/>
            <a:ext cx="11192155" cy="5354320"/>
          </a:xfrm>
        </p:spPr>
        <p:txBody>
          <a:bodyPr anchor="t">
            <a:noAutofit/>
          </a:bodyPr>
          <a:lstStyle/>
          <a:p>
            <a:pPr algn="l">
              <a:lnSpc>
                <a:spcPct val="100000"/>
              </a:lnSpc>
              <a:spcBef>
                <a:spcPts val="2400"/>
              </a:spcBef>
            </a:pPr>
            <a:r>
              <a:rPr lang="en-US" sz="3900" u="sng" dirty="0">
                <a:latin typeface="Calibri" panose="020F0502020204030204" pitchFamily="34" charset="0"/>
                <a:ea typeface="Calibri" panose="020F0502020204030204" pitchFamily="34" charset="0"/>
                <a:cs typeface="Times New Roman" panose="02020603050405020304" pitchFamily="18" charset="0"/>
              </a:rPr>
              <a:t>THE WORLD</a:t>
            </a:r>
            <a:r>
              <a:rPr lang="en-US" sz="3900" dirty="0">
                <a:latin typeface="Calibri" panose="020F0502020204030204" pitchFamily="34" charset="0"/>
                <a:ea typeface="Calibri" panose="020F0502020204030204" pitchFamily="34" charset="0"/>
                <a:cs typeface="Times New Roman" panose="02020603050405020304" pitchFamily="18" charset="0"/>
              </a:rPr>
              <a:t>				</a:t>
            </a:r>
            <a:r>
              <a:rPr lang="en-US" sz="3900" b="1" u="sng" dirty="0">
                <a:latin typeface="Calibri" panose="020F0502020204030204" pitchFamily="34" charset="0"/>
                <a:ea typeface="Calibri" panose="020F0502020204030204" pitchFamily="34" charset="0"/>
                <a:cs typeface="Times New Roman" panose="02020603050405020304" pitchFamily="18" charset="0"/>
              </a:rPr>
              <a:t> THE SPIRIT </a:t>
            </a:r>
            <a:br>
              <a:rPr lang="en-US" sz="3900" dirty="0">
                <a:latin typeface="Calibri" panose="020F0502020204030204" pitchFamily="34" charset="0"/>
                <a:ea typeface="Calibri" panose="020F0502020204030204" pitchFamily="34" charset="0"/>
                <a:cs typeface="Times New Roman" panose="02020603050405020304" pitchFamily="18" charset="0"/>
              </a:rPr>
            </a:br>
            <a:br>
              <a:rPr lang="en-US" sz="1000" dirty="0">
                <a:latin typeface="Calibri" panose="020F0502020204030204" pitchFamily="34" charset="0"/>
                <a:ea typeface="Calibri" panose="020F0502020204030204" pitchFamily="34" charset="0"/>
                <a:cs typeface="Times New Roman" panose="02020603050405020304" pitchFamily="18" charset="0"/>
              </a:rPr>
            </a:br>
            <a:r>
              <a:rPr lang="en-US" sz="3900" dirty="0">
                <a:latin typeface="Calibri" panose="020F0502020204030204" pitchFamily="34" charset="0"/>
                <a:ea typeface="Calibri" panose="020F0502020204030204" pitchFamily="34" charset="0"/>
                <a:cs typeface="Times New Roman" panose="02020603050405020304" pitchFamily="18" charset="0"/>
              </a:rPr>
              <a:t>Refuses to listen (v51)		</a:t>
            </a:r>
            <a:r>
              <a:rPr lang="en-US" sz="3900" b="1" dirty="0">
                <a:latin typeface="Calibri" panose="020F0502020204030204" pitchFamily="34" charset="0"/>
                <a:ea typeface="Calibri" panose="020F0502020204030204" pitchFamily="34" charset="0"/>
                <a:cs typeface="Times New Roman" panose="02020603050405020304" pitchFamily="18" charset="0"/>
              </a:rPr>
              <a:t>Listens and explains (c7)</a:t>
            </a:r>
            <a:br>
              <a:rPr lang="en-US" sz="3900" b="1" dirty="0">
                <a:latin typeface="Calibri" panose="020F0502020204030204" pitchFamily="34" charset="0"/>
                <a:ea typeface="Calibri" panose="020F0502020204030204" pitchFamily="34" charset="0"/>
                <a:cs typeface="Times New Roman" panose="02020603050405020304" pitchFamily="18" charset="0"/>
              </a:rPr>
            </a:br>
            <a:br>
              <a:rPr lang="en-US" sz="1000" dirty="0">
                <a:latin typeface="Calibri" panose="020F0502020204030204" pitchFamily="34" charset="0"/>
                <a:ea typeface="Calibri" panose="020F0502020204030204" pitchFamily="34" charset="0"/>
                <a:cs typeface="Times New Roman" panose="02020603050405020304" pitchFamily="18" charset="0"/>
              </a:rPr>
            </a:br>
            <a:r>
              <a:rPr lang="en-US" sz="3900" dirty="0">
                <a:latin typeface="Calibri" panose="020F0502020204030204" pitchFamily="34" charset="0"/>
                <a:ea typeface="Calibri" panose="020F0502020204030204" pitchFamily="34" charset="0"/>
                <a:cs typeface="Times New Roman" panose="02020603050405020304" pitchFamily="18" charset="0"/>
              </a:rPr>
              <a:t>Focus: themselves (v14)	</a:t>
            </a:r>
            <a:r>
              <a:rPr lang="en-US" sz="3900" b="1" dirty="0">
                <a:latin typeface="Calibri" panose="020F0502020204030204" pitchFamily="34" charset="0"/>
                <a:ea typeface="Calibri" panose="020F0502020204030204" pitchFamily="34" charset="0"/>
                <a:cs typeface="Times New Roman" panose="02020603050405020304" pitchFamily="18" charset="0"/>
              </a:rPr>
              <a:t>Focus: God’s Word (c7)</a:t>
            </a:r>
            <a:br>
              <a:rPr lang="en-US" sz="3900" b="1" dirty="0">
                <a:latin typeface="Calibri" panose="020F0502020204030204" pitchFamily="34" charset="0"/>
                <a:ea typeface="Calibri" panose="020F0502020204030204" pitchFamily="34" charset="0"/>
                <a:cs typeface="Times New Roman" panose="02020603050405020304" pitchFamily="18" charset="0"/>
              </a:rPr>
            </a:br>
            <a:br>
              <a:rPr lang="en-US" sz="1000" b="1" dirty="0">
                <a:latin typeface="Calibri" panose="020F0502020204030204" pitchFamily="34" charset="0"/>
                <a:ea typeface="Calibri" panose="020F0502020204030204" pitchFamily="34" charset="0"/>
                <a:cs typeface="Times New Roman" panose="02020603050405020304" pitchFamily="18" charset="0"/>
              </a:rPr>
            </a:br>
            <a:r>
              <a:rPr lang="en-US" sz="3900" dirty="0">
                <a:latin typeface="Calibri" panose="020F0502020204030204" pitchFamily="34" charset="0"/>
                <a:ea typeface="Calibri" panose="020F0502020204030204" pitchFamily="34" charset="0"/>
                <a:cs typeface="Times New Roman" panose="02020603050405020304" pitchFamily="18" charset="0"/>
              </a:rPr>
              <a:t>Blind to Jesus	 (v52)		</a:t>
            </a:r>
            <a:r>
              <a:rPr lang="en-US" sz="3900" b="1" dirty="0">
                <a:latin typeface="Calibri" panose="020F0502020204030204" pitchFamily="34" charset="0"/>
                <a:ea typeface="Calibri" panose="020F0502020204030204" pitchFamily="34" charset="0"/>
                <a:cs typeface="Times New Roman" panose="02020603050405020304" pitchFamily="18" charset="0"/>
              </a:rPr>
              <a:t>Sees Jesus clearly (v56)</a:t>
            </a:r>
            <a:br>
              <a:rPr lang="en-US" sz="3900" dirty="0">
                <a:latin typeface="Calibri" panose="020F0502020204030204" pitchFamily="34" charset="0"/>
                <a:ea typeface="Calibri" panose="020F0502020204030204" pitchFamily="34" charset="0"/>
                <a:cs typeface="Times New Roman" panose="02020603050405020304" pitchFamily="18" charset="0"/>
              </a:rPr>
            </a:br>
            <a:br>
              <a:rPr lang="en-US" sz="1000" dirty="0">
                <a:latin typeface="Calibri" panose="020F0502020204030204" pitchFamily="34" charset="0"/>
                <a:ea typeface="Calibri" panose="020F0502020204030204" pitchFamily="34" charset="0"/>
                <a:cs typeface="Times New Roman" panose="02020603050405020304" pitchFamily="18" charset="0"/>
              </a:rPr>
            </a:br>
            <a:r>
              <a:rPr lang="en-US" sz="3900" dirty="0">
                <a:latin typeface="Calibri" panose="020F0502020204030204" pitchFamily="34" charset="0"/>
                <a:ea typeface="Calibri" panose="020F0502020204030204" pitchFamily="34" charset="0"/>
                <a:cs typeface="Times New Roman" panose="02020603050405020304" pitchFamily="18" charset="0"/>
              </a:rPr>
              <a:t>Filled with hate (v54)		</a:t>
            </a:r>
            <a:r>
              <a:rPr lang="en-US" sz="3900" b="1" dirty="0">
                <a:latin typeface="Calibri" panose="020F0502020204030204" pitchFamily="34" charset="0"/>
                <a:ea typeface="Calibri" panose="020F0502020204030204" pitchFamily="34" charset="0"/>
                <a:cs typeface="Times New Roman" panose="02020603050405020304" pitchFamily="18" charset="0"/>
              </a:rPr>
              <a:t>Filled with grace (6:8,15)</a:t>
            </a:r>
            <a:br>
              <a:rPr lang="en-US" sz="3900" dirty="0">
                <a:latin typeface="Calibri" panose="020F0502020204030204" pitchFamily="34" charset="0"/>
                <a:ea typeface="Calibri" panose="020F0502020204030204" pitchFamily="34" charset="0"/>
                <a:cs typeface="Times New Roman" panose="02020603050405020304" pitchFamily="18" charset="0"/>
              </a:rPr>
            </a:br>
            <a:br>
              <a:rPr lang="en-US" sz="1000" dirty="0">
                <a:latin typeface="Calibri" panose="020F0502020204030204" pitchFamily="34" charset="0"/>
                <a:ea typeface="Calibri" panose="020F0502020204030204" pitchFamily="34" charset="0"/>
                <a:cs typeface="Times New Roman" panose="02020603050405020304" pitchFamily="18" charset="0"/>
              </a:rPr>
            </a:br>
            <a:r>
              <a:rPr lang="en-US" sz="3900" dirty="0">
                <a:latin typeface="Calibri" panose="020F0502020204030204" pitchFamily="34" charset="0"/>
                <a:ea typeface="Calibri" panose="020F0502020204030204" pitchFamily="34" charset="0"/>
                <a:cs typeface="Times New Roman" panose="02020603050405020304" pitchFamily="18" charset="0"/>
              </a:rPr>
              <a:t>Taking life (v58)			</a:t>
            </a:r>
            <a:r>
              <a:rPr lang="en-US" sz="3900" b="1" dirty="0">
                <a:latin typeface="Calibri" panose="020F0502020204030204" pitchFamily="34" charset="0"/>
                <a:ea typeface="Calibri" panose="020F0502020204030204" pitchFamily="34" charset="0"/>
                <a:cs typeface="Times New Roman" panose="02020603050405020304" pitchFamily="18" charset="0"/>
              </a:rPr>
              <a:t>Giving life (v59)</a:t>
            </a:r>
            <a:br>
              <a:rPr lang="en-US" sz="3900" dirty="0">
                <a:latin typeface="Calibri" panose="020F0502020204030204" pitchFamily="34" charset="0"/>
                <a:ea typeface="Calibri" panose="020F0502020204030204" pitchFamily="34" charset="0"/>
                <a:cs typeface="Times New Roman" panose="02020603050405020304" pitchFamily="18" charset="0"/>
              </a:rPr>
            </a:br>
            <a:br>
              <a:rPr lang="en-US" sz="1000" dirty="0">
                <a:latin typeface="Calibri" panose="020F0502020204030204" pitchFamily="34" charset="0"/>
                <a:ea typeface="Calibri" panose="020F0502020204030204" pitchFamily="34" charset="0"/>
                <a:cs typeface="Times New Roman" panose="02020603050405020304" pitchFamily="18" charset="0"/>
              </a:rPr>
            </a:br>
            <a:br>
              <a:rPr lang="en-US" sz="3900" dirty="0">
                <a:latin typeface="Calibri" panose="020F0502020204030204" pitchFamily="34" charset="0"/>
                <a:ea typeface="Calibri" panose="020F0502020204030204" pitchFamily="34" charset="0"/>
                <a:cs typeface="Times New Roman" panose="02020603050405020304" pitchFamily="18" charset="0"/>
              </a:rPr>
            </a:br>
            <a:br>
              <a:rPr lang="en-US" sz="1000" dirty="0">
                <a:latin typeface="Calibri" panose="020F0502020204030204" pitchFamily="34" charset="0"/>
                <a:ea typeface="Calibri" panose="020F0502020204030204" pitchFamily="34" charset="0"/>
                <a:cs typeface="Times New Roman" panose="02020603050405020304" pitchFamily="18" charset="0"/>
              </a:rPr>
            </a:br>
            <a:r>
              <a:rPr lang="en-US" sz="3900" b="1"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327324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824459" y="479685"/>
            <a:ext cx="11192155" cy="5354320"/>
          </a:xfrm>
        </p:spPr>
        <p:txBody>
          <a:bodyPr anchor="t">
            <a:noAutofit/>
          </a:bodyPr>
          <a:lstStyle/>
          <a:p>
            <a:pPr algn="l">
              <a:lnSpc>
                <a:spcPct val="100000"/>
              </a:lnSpc>
              <a:spcBef>
                <a:spcPts val="2400"/>
              </a:spcBef>
            </a:pPr>
            <a:r>
              <a:rPr lang="en-US" sz="3900" u="sng" dirty="0">
                <a:latin typeface="Calibri" panose="020F0502020204030204" pitchFamily="34" charset="0"/>
                <a:ea typeface="Calibri" panose="020F0502020204030204" pitchFamily="34" charset="0"/>
                <a:cs typeface="Times New Roman" panose="02020603050405020304" pitchFamily="18" charset="0"/>
              </a:rPr>
              <a:t>THE WORLD</a:t>
            </a:r>
            <a:r>
              <a:rPr lang="en-US" sz="3900" dirty="0">
                <a:latin typeface="Calibri" panose="020F0502020204030204" pitchFamily="34" charset="0"/>
                <a:ea typeface="Calibri" panose="020F0502020204030204" pitchFamily="34" charset="0"/>
                <a:cs typeface="Times New Roman" panose="02020603050405020304" pitchFamily="18" charset="0"/>
              </a:rPr>
              <a:t>				</a:t>
            </a:r>
            <a:r>
              <a:rPr lang="en-US" sz="3900" b="1" u="sng" dirty="0">
                <a:latin typeface="Calibri" panose="020F0502020204030204" pitchFamily="34" charset="0"/>
                <a:ea typeface="Calibri" panose="020F0502020204030204" pitchFamily="34" charset="0"/>
                <a:cs typeface="Times New Roman" panose="02020603050405020304" pitchFamily="18" charset="0"/>
              </a:rPr>
              <a:t> THE SPIRIT </a:t>
            </a:r>
            <a:br>
              <a:rPr lang="en-US" sz="3900" dirty="0">
                <a:latin typeface="Calibri" panose="020F0502020204030204" pitchFamily="34" charset="0"/>
                <a:ea typeface="Calibri" panose="020F0502020204030204" pitchFamily="34" charset="0"/>
                <a:cs typeface="Times New Roman" panose="02020603050405020304" pitchFamily="18" charset="0"/>
              </a:rPr>
            </a:br>
            <a:br>
              <a:rPr lang="en-US" sz="1000" dirty="0">
                <a:latin typeface="Calibri" panose="020F0502020204030204" pitchFamily="34" charset="0"/>
                <a:ea typeface="Calibri" panose="020F0502020204030204" pitchFamily="34" charset="0"/>
                <a:cs typeface="Times New Roman" panose="02020603050405020304" pitchFamily="18" charset="0"/>
              </a:rPr>
            </a:br>
            <a:r>
              <a:rPr lang="en-US" sz="3900" dirty="0">
                <a:latin typeface="Calibri" panose="020F0502020204030204" pitchFamily="34" charset="0"/>
                <a:ea typeface="Calibri" panose="020F0502020204030204" pitchFamily="34" charset="0"/>
                <a:cs typeface="Times New Roman" panose="02020603050405020304" pitchFamily="18" charset="0"/>
              </a:rPr>
              <a:t>Refuses to listen (v51)		</a:t>
            </a:r>
            <a:r>
              <a:rPr lang="en-US" sz="3900" b="1" dirty="0">
                <a:latin typeface="Calibri" panose="020F0502020204030204" pitchFamily="34" charset="0"/>
                <a:ea typeface="Calibri" panose="020F0502020204030204" pitchFamily="34" charset="0"/>
                <a:cs typeface="Times New Roman" panose="02020603050405020304" pitchFamily="18" charset="0"/>
              </a:rPr>
              <a:t>Listens and explains (c7)</a:t>
            </a:r>
            <a:br>
              <a:rPr lang="en-US" sz="3900" b="1" dirty="0">
                <a:latin typeface="Calibri" panose="020F0502020204030204" pitchFamily="34" charset="0"/>
                <a:ea typeface="Calibri" panose="020F0502020204030204" pitchFamily="34" charset="0"/>
                <a:cs typeface="Times New Roman" panose="02020603050405020304" pitchFamily="18" charset="0"/>
              </a:rPr>
            </a:br>
            <a:br>
              <a:rPr lang="en-US" sz="1000" dirty="0">
                <a:latin typeface="Calibri" panose="020F0502020204030204" pitchFamily="34" charset="0"/>
                <a:ea typeface="Calibri" panose="020F0502020204030204" pitchFamily="34" charset="0"/>
                <a:cs typeface="Times New Roman" panose="02020603050405020304" pitchFamily="18" charset="0"/>
              </a:rPr>
            </a:br>
            <a:r>
              <a:rPr lang="en-US" sz="3900" dirty="0">
                <a:latin typeface="Calibri" panose="020F0502020204030204" pitchFamily="34" charset="0"/>
                <a:ea typeface="Calibri" panose="020F0502020204030204" pitchFamily="34" charset="0"/>
                <a:cs typeface="Times New Roman" panose="02020603050405020304" pitchFamily="18" charset="0"/>
              </a:rPr>
              <a:t>Focus: themselves (v14)	</a:t>
            </a:r>
            <a:r>
              <a:rPr lang="en-US" sz="3900" b="1" dirty="0">
                <a:latin typeface="Calibri" panose="020F0502020204030204" pitchFamily="34" charset="0"/>
                <a:ea typeface="Calibri" panose="020F0502020204030204" pitchFamily="34" charset="0"/>
                <a:cs typeface="Times New Roman" panose="02020603050405020304" pitchFamily="18" charset="0"/>
              </a:rPr>
              <a:t>Focus: God’s Word (c7)</a:t>
            </a:r>
            <a:br>
              <a:rPr lang="en-US" sz="3900" b="1" dirty="0">
                <a:latin typeface="Calibri" panose="020F0502020204030204" pitchFamily="34" charset="0"/>
                <a:ea typeface="Calibri" panose="020F0502020204030204" pitchFamily="34" charset="0"/>
                <a:cs typeface="Times New Roman" panose="02020603050405020304" pitchFamily="18" charset="0"/>
              </a:rPr>
            </a:br>
            <a:br>
              <a:rPr lang="en-US" sz="1000" b="1" dirty="0">
                <a:latin typeface="Calibri" panose="020F0502020204030204" pitchFamily="34" charset="0"/>
                <a:ea typeface="Calibri" panose="020F0502020204030204" pitchFamily="34" charset="0"/>
                <a:cs typeface="Times New Roman" panose="02020603050405020304" pitchFamily="18" charset="0"/>
              </a:rPr>
            </a:br>
            <a:r>
              <a:rPr lang="en-US" sz="3900" dirty="0">
                <a:latin typeface="Calibri" panose="020F0502020204030204" pitchFamily="34" charset="0"/>
                <a:ea typeface="Calibri" panose="020F0502020204030204" pitchFamily="34" charset="0"/>
                <a:cs typeface="Times New Roman" panose="02020603050405020304" pitchFamily="18" charset="0"/>
              </a:rPr>
              <a:t>Blind to Jesus	 (v52)		</a:t>
            </a:r>
            <a:r>
              <a:rPr lang="en-US" sz="3900" b="1" dirty="0">
                <a:latin typeface="Calibri" panose="020F0502020204030204" pitchFamily="34" charset="0"/>
                <a:ea typeface="Calibri" panose="020F0502020204030204" pitchFamily="34" charset="0"/>
                <a:cs typeface="Times New Roman" panose="02020603050405020304" pitchFamily="18" charset="0"/>
              </a:rPr>
              <a:t>Sees Jesus clearly (v56)</a:t>
            </a:r>
            <a:br>
              <a:rPr lang="en-US" sz="3900" dirty="0">
                <a:latin typeface="Calibri" panose="020F0502020204030204" pitchFamily="34" charset="0"/>
                <a:ea typeface="Calibri" panose="020F0502020204030204" pitchFamily="34" charset="0"/>
                <a:cs typeface="Times New Roman" panose="02020603050405020304" pitchFamily="18" charset="0"/>
              </a:rPr>
            </a:br>
            <a:br>
              <a:rPr lang="en-US" sz="1000" dirty="0">
                <a:latin typeface="Calibri" panose="020F0502020204030204" pitchFamily="34" charset="0"/>
                <a:ea typeface="Calibri" panose="020F0502020204030204" pitchFamily="34" charset="0"/>
                <a:cs typeface="Times New Roman" panose="02020603050405020304" pitchFamily="18" charset="0"/>
              </a:rPr>
            </a:br>
            <a:r>
              <a:rPr lang="en-US" sz="3900" dirty="0">
                <a:latin typeface="Calibri" panose="020F0502020204030204" pitchFamily="34" charset="0"/>
                <a:ea typeface="Calibri" panose="020F0502020204030204" pitchFamily="34" charset="0"/>
                <a:cs typeface="Times New Roman" panose="02020603050405020304" pitchFamily="18" charset="0"/>
              </a:rPr>
              <a:t>Filled with hate (v54)		</a:t>
            </a:r>
            <a:r>
              <a:rPr lang="en-US" sz="3900" b="1" dirty="0">
                <a:latin typeface="Calibri" panose="020F0502020204030204" pitchFamily="34" charset="0"/>
                <a:ea typeface="Calibri" panose="020F0502020204030204" pitchFamily="34" charset="0"/>
                <a:cs typeface="Times New Roman" panose="02020603050405020304" pitchFamily="18" charset="0"/>
              </a:rPr>
              <a:t>Filled with grace (6:8,15)</a:t>
            </a:r>
            <a:br>
              <a:rPr lang="en-US" sz="3900" dirty="0">
                <a:latin typeface="Calibri" panose="020F0502020204030204" pitchFamily="34" charset="0"/>
                <a:ea typeface="Calibri" panose="020F0502020204030204" pitchFamily="34" charset="0"/>
                <a:cs typeface="Times New Roman" panose="02020603050405020304" pitchFamily="18" charset="0"/>
              </a:rPr>
            </a:br>
            <a:br>
              <a:rPr lang="en-US" sz="1000" dirty="0">
                <a:latin typeface="Calibri" panose="020F0502020204030204" pitchFamily="34" charset="0"/>
                <a:ea typeface="Calibri" panose="020F0502020204030204" pitchFamily="34" charset="0"/>
                <a:cs typeface="Times New Roman" panose="02020603050405020304" pitchFamily="18" charset="0"/>
              </a:rPr>
            </a:br>
            <a:r>
              <a:rPr lang="en-US" sz="3900" dirty="0">
                <a:latin typeface="Calibri" panose="020F0502020204030204" pitchFamily="34" charset="0"/>
                <a:ea typeface="Calibri" panose="020F0502020204030204" pitchFamily="34" charset="0"/>
                <a:cs typeface="Times New Roman" panose="02020603050405020304" pitchFamily="18" charset="0"/>
              </a:rPr>
              <a:t>Taking life (v58)			</a:t>
            </a:r>
            <a:r>
              <a:rPr lang="en-US" sz="3900" b="1" dirty="0">
                <a:latin typeface="Calibri" panose="020F0502020204030204" pitchFamily="34" charset="0"/>
                <a:ea typeface="Calibri" panose="020F0502020204030204" pitchFamily="34" charset="0"/>
                <a:cs typeface="Times New Roman" panose="02020603050405020304" pitchFamily="18" charset="0"/>
              </a:rPr>
              <a:t>Giving life (v59)</a:t>
            </a:r>
            <a:br>
              <a:rPr lang="en-US" sz="3900" dirty="0">
                <a:latin typeface="Calibri" panose="020F0502020204030204" pitchFamily="34" charset="0"/>
                <a:ea typeface="Calibri" panose="020F0502020204030204" pitchFamily="34" charset="0"/>
                <a:cs typeface="Times New Roman" panose="02020603050405020304" pitchFamily="18" charset="0"/>
              </a:rPr>
            </a:br>
            <a:br>
              <a:rPr lang="en-US" sz="1000" dirty="0">
                <a:latin typeface="Calibri" panose="020F0502020204030204" pitchFamily="34" charset="0"/>
                <a:ea typeface="Calibri" panose="020F0502020204030204" pitchFamily="34" charset="0"/>
                <a:cs typeface="Times New Roman" panose="02020603050405020304" pitchFamily="18" charset="0"/>
              </a:rPr>
            </a:br>
            <a:r>
              <a:rPr lang="en-US" sz="3900" dirty="0">
                <a:latin typeface="Calibri" panose="020F0502020204030204" pitchFamily="34" charset="0"/>
                <a:ea typeface="Calibri" panose="020F0502020204030204" pitchFamily="34" charset="0"/>
                <a:cs typeface="Times New Roman" panose="02020603050405020304" pitchFamily="18" charset="0"/>
              </a:rPr>
              <a:t>Condemning	(v59)		</a:t>
            </a:r>
            <a:r>
              <a:rPr lang="en-US" sz="3900" b="1" dirty="0">
                <a:latin typeface="Calibri" panose="020F0502020204030204" pitchFamily="34" charset="0"/>
                <a:ea typeface="Calibri" panose="020F0502020204030204" pitchFamily="34" charset="0"/>
                <a:cs typeface="Times New Roman" panose="02020603050405020304" pitchFamily="18" charset="0"/>
              </a:rPr>
              <a:t>Forgiving (v60)</a:t>
            </a:r>
            <a:br>
              <a:rPr lang="en-US" sz="3900" dirty="0">
                <a:latin typeface="Calibri" panose="020F0502020204030204" pitchFamily="34" charset="0"/>
                <a:ea typeface="Calibri" panose="020F0502020204030204" pitchFamily="34" charset="0"/>
                <a:cs typeface="Times New Roman" panose="02020603050405020304" pitchFamily="18" charset="0"/>
              </a:rPr>
            </a:br>
            <a:br>
              <a:rPr lang="en-US" sz="1000" dirty="0">
                <a:latin typeface="Calibri" panose="020F0502020204030204" pitchFamily="34" charset="0"/>
                <a:ea typeface="Calibri" panose="020F0502020204030204" pitchFamily="34" charset="0"/>
                <a:cs typeface="Times New Roman" panose="02020603050405020304" pitchFamily="18" charset="0"/>
              </a:rPr>
            </a:br>
            <a:r>
              <a:rPr lang="en-US" sz="3900" b="1"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00548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824459" y="479685"/>
            <a:ext cx="11192155" cy="5354320"/>
          </a:xfrm>
        </p:spPr>
        <p:txBody>
          <a:bodyPr anchor="t">
            <a:noAutofit/>
          </a:bodyPr>
          <a:lstStyle/>
          <a:p>
            <a:pPr algn="l">
              <a:lnSpc>
                <a:spcPct val="100000"/>
              </a:lnSpc>
              <a:spcBef>
                <a:spcPts val="2400"/>
              </a:spcBef>
            </a:pPr>
            <a:r>
              <a:rPr lang="en-US" sz="3900" u="sng" dirty="0">
                <a:latin typeface="Calibri" panose="020F0502020204030204" pitchFamily="34" charset="0"/>
                <a:ea typeface="Calibri" panose="020F0502020204030204" pitchFamily="34" charset="0"/>
                <a:cs typeface="Times New Roman" panose="02020603050405020304" pitchFamily="18" charset="0"/>
              </a:rPr>
              <a:t>THE WORLD</a:t>
            </a:r>
            <a:r>
              <a:rPr lang="en-US" sz="3900" dirty="0">
                <a:latin typeface="Calibri" panose="020F0502020204030204" pitchFamily="34" charset="0"/>
                <a:ea typeface="Calibri" panose="020F0502020204030204" pitchFamily="34" charset="0"/>
                <a:cs typeface="Times New Roman" panose="02020603050405020304" pitchFamily="18" charset="0"/>
              </a:rPr>
              <a:t>				</a:t>
            </a:r>
            <a:r>
              <a:rPr lang="en-US" sz="3900" b="1" u="sng" dirty="0">
                <a:latin typeface="Calibri" panose="020F0502020204030204" pitchFamily="34" charset="0"/>
                <a:ea typeface="Calibri" panose="020F0502020204030204" pitchFamily="34" charset="0"/>
                <a:cs typeface="Times New Roman" panose="02020603050405020304" pitchFamily="18" charset="0"/>
              </a:rPr>
              <a:t>THE SPIRIT </a:t>
            </a:r>
            <a:br>
              <a:rPr lang="en-US" sz="3900" dirty="0">
                <a:latin typeface="Calibri" panose="020F0502020204030204" pitchFamily="34" charset="0"/>
                <a:ea typeface="Calibri" panose="020F0502020204030204" pitchFamily="34" charset="0"/>
                <a:cs typeface="Times New Roman" panose="02020603050405020304" pitchFamily="18" charset="0"/>
              </a:rPr>
            </a:br>
            <a:br>
              <a:rPr lang="en-US" sz="1000" dirty="0">
                <a:latin typeface="Calibri" panose="020F0502020204030204" pitchFamily="34" charset="0"/>
                <a:ea typeface="Calibri" panose="020F0502020204030204" pitchFamily="34" charset="0"/>
                <a:cs typeface="Times New Roman" panose="02020603050405020304" pitchFamily="18" charset="0"/>
              </a:rPr>
            </a:br>
            <a:r>
              <a:rPr lang="en-US" sz="3900" dirty="0">
                <a:latin typeface="Calibri" panose="020F0502020204030204" pitchFamily="34" charset="0"/>
                <a:ea typeface="Calibri" panose="020F0502020204030204" pitchFamily="34" charset="0"/>
                <a:cs typeface="Times New Roman" panose="02020603050405020304" pitchFamily="18" charset="0"/>
              </a:rPr>
              <a:t>Refuses to listen (v51)		</a:t>
            </a:r>
            <a:r>
              <a:rPr lang="en-US" sz="3900" b="1" dirty="0">
                <a:latin typeface="Calibri" panose="020F0502020204030204" pitchFamily="34" charset="0"/>
                <a:ea typeface="Calibri" panose="020F0502020204030204" pitchFamily="34" charset="0"/>
                <a:cs typeface="Times New Roman" panose="02020603050405020304" pitchFamily="18" charset="0"/>
              </a:rPr>
              <a:t>Listens and explains (c7)</a:t>
            </a:r>
            <a:br>
              <a:rPr lang="en-US" sz="3900" b="1" dirty="0">
                <a:latin typeface="Calibri" panose="020F0502020204030204" pitchFamily="34" charset="0"/>
                <a:ea typeface="Calibri" panose="020F0502020204030204" pitchFamily="34" charset="0"/>
                <a:cs typeface="Times New Roman" panose="02020603050405020304" pitchFamily="18" charset="0"/>
              </a:rPr>
            </a:br>
            <a:br>
              <a:rPr lang="en-US" sz="1000" dirty="0">
                <a:latin typeface="Calibri" panose="020F0502020204030204" pitchFamily="34" charset="0"/>
                <a:ea typeface="Calibri" panose="020F0502020204030204" pitchFamily="34" charset="0"/>
                <a:cs typeface="Times New Roman" panose="02020603050405020304" pitchFamily="18" charset="0"/>
              </a:rPr>
            </a:br>
            <a:r>
              <a:rPr lang="en-US" sz="3900" dirty="0">
                <a:latin typeface="Calibri" panose="020F0502020204030204" pitchFamily="34" charset="0"/>
                <a:ea typeface="Calibri" panose="020F0502020204030204" pitchFamily="34" charset="0"/>
                <a:cs typeface="Times New Roman" panose="02020603050405020304" pitchFamily="18" charset="0"/>
              </a:rPr>
              <a:t>Focus: themselves (v14)	</a:t>
            </a:r>
            <a:r>
              <a:rPr lang="en-US" sz="3900" b="1" dirty="0">
                <a:latin typeface="Calibri" panose="020F0502020204030204" pitchFamily="34" charset="0"/>
                <a:ea typeface="Calibri" panose="020F0502020204030204" pitchFamily="34" charset="0"/>
                <a:cs typeface="Times New Roman" panose="02020603050405020304" pitchFamily="18" charset="0"/>
              </a:rPr>
              <a:t>Focus: God’s Word (c7)</a:t>
            </a:r>
            <a:br>
              <a:rPr lang="en-US" sz="3900" b="1" dirty="0">
                <a:latin typeface="Calibri" panose="020F0502020204030204" pitchFamily="34" charset="0"/>
                <a:ea typeface="Calibri" panose="020F0502020204030204" pitchFamily="34" charset="0"/>
                <a:cs typeface="Times New Roman" panose="02020603050405020304" pitchFamily="18" charset="0"/>
              </a:rPr>
            </a:br>
            <a:br>
              <a:rPr lang="en-US" sz="1000" b="1" dirty="0">
                <a:latin typeface="Calibri" panose="020F0502020204030204" pitchFamily="34" charset="0"/>
                <a:ea typeface="Calibri" panose="020F0502020204030204" pitchFamily="34" charset="0"/>
                <a:cs typeface="Times New Roman" panose="02020603050405020304" pitchFamily="18" charset="0"/>
              </a:rPr>
            </a:br>
            <a:r>
              <a:rPr lang="en-US" sz="3900" dirty="0">
                <a:latin typeface="Calibri" panose="020F0502020204030204" pitchFamily="34" charset="0"/>
                <a:ea typeface="Calibri" panose="020F0502020204030204" pitchFamily="34" charset="0"/>
                <a:cs typeface="Times New Roman" panose="02020603050405020304" pitchFamily="18" charset="0"/>
              </a:rPr>
              <a:t>Blind to Jesus	 (v52)		</a:t>
            </a:r>
            <a:r>
              <a:rPr lang="en-US" sz="3900" b="1" dirty="0">
                <a:latin typeface="Calibri" panose="020F0502020204030204" pitchFamily="34" charset="0"/>
                <a:ea typeface="Calibri" panose="020F0502020204030204" pitchFamily="34" charset="0"/>
                <a:cs typeface="Times New Roman" panose="02020603050405020304" pitchFamily="18" charset="0"/>
              </a:rPr>
              <a:t>Sees Jesus clearly (v56)</a:t>
            </a:r>
            <a:br>
              <a:rPr lang="en-US" sz="3900" dirty="0">
                <a:latin typeface="Calibri" panose="020F0502020204030204" pitchFamily="34" charset="0"/>
                <a:ea typeface="Calibri" panose="020F0502020204030204" pitchFamily="34" charset="0"/>
                <a:cs typeface="Times New Roman" panose="02020603050405020304" pitchFamily="18" charset="0"/>
              </a:rPr>
            </a:br>
            <a:br>
              <a:rPr lang="en-US" sz="1000" dirty="0">
                <a:latin typeface="Calibri" panose="020F0502020204030204" pitchFamily="34" charset="0"/>
                <a:ea typeface="Calibri" panose="020F0502020204030204" pitchFamily="34" charset="0"/>
                <a:cs typeface="Times New Roman" panose="02020603050405020304" pitchFamily="18" charset="0"/>
              </a:rPr>
            </a:br>
            <a:r>
              <a:rPr lang="en-US" sz="3900" dirty="0">
                <a:latin typeface="Calibri" panose="020F0502020204030204" pitchFamily="34" charset="0"/>
                <a:ea typeface="Calibri" panose="020F0502020204030204" pitchFamily="34" charset="0"/>
                <a:cs typeface="Times New Roman" panose="02020603050405020304" pitchFamily="18" charset="0"/>
              </a:rPr>
              <a:t>Filled with hate (v54)		</a:t>
            </a:r>
            <a:r>
              <a:rPr lang="en-US" sz="3900" b="1" dirty="0">
                <a:latin typeface="Calibri" panose="020F0502020204030204" pitchFamily="34" charset="0"/>
                <a:ea typeface="Calibri" panose="020F0502020204030204" pitchFamily="34" charset="0"/>
                <a:cs typeface="Times New Roman" panose="02020603050405020304" pitchFamily="18" charset="0"/>
              </a:rPr>
              <a:t>Filled with grace (6:8,15)</a:t>
            </a:r>
            <a:br>
              <a:rPr lang="en-US" sz="3900" dirty="0">
                <a:latin typeface="Calibri" panose="020F0502020204030204" pitchFamily="34" charset="0"/>
                <a:ea typeface="Calibri" panose="020F0502020204030204" pitchFamily="34" charset="0"/>
                <a:cs typeface="Times New Roman" panose="02020603050405020304" pitchFamily="18" charset="0"/>
              </a:rPr>
            </a:br>
            <a:br>
              <a:rPr lang="en-US" sz="1000" dirty="0">
                <a:latin typeface="Calibri" panose="020F0502020204030204" pitchFamily="34" charset="0"/>
                <a:ea typeface="Calibri" panose="020F0502020204030204" pitchFamily="34" charset="0"/>
                <a:cs typeface="Times New Roman" panose="02020603050405020304" pitchFamily="18" charset="0"/>
              </a:rPr>
            </a:br>
            <a:r>
              <a:rPr lang="en-US" sz="3900" dirty="0">
                <a:latin typeface="Calibri" panose="020F0502020204030204" pitchFamily="34" charset="0"/>
                <a:ea typeface="Calibri" panose="020F0502020204030204" pitchFamily="34" charset="0"/>
                <a:cs typeface="Times New Roman" panose="02020603050405020304" pitchFamily="18" charset="0"/>
              </a:rPr>
              <a:t>Taking life (v58)			</a:t>
            </a:r>
            <a:r>
              <a:rPr lang="en-US" sz="3900" b="1" dirty="0">
                <a:latin typeface="Calibri" panose="020F0502020204030204" pitchFamily="34" charset="0"/>
                <a:ea typeface="Calibri" panose="020F0502020204030204" pitchFamily="34" charset="0"/>
                <a:cs typeface="Times New Roman" panose="02020603050405020304" pitchFamily="18" charset="0"/>
              </a:rPr>
              <a:t>Giving life (v59)</a:t>
            </a:r>
            <a:br>
              <a:rPr lang="en-US" sz="3900" dirty="0">
                <a:latin typeface="Calibri" panose="020F0502020204030204" pitchFamily="34" charset="0"/>
                <a:ea typeface="Calibri" panose="020F0502020204030204" pitchFamily="34" charset="0"/>
                <a:cs typeface="Times New Roman" panose="02020603050405020304" pitchFamily="18" charset="0"/>
              </a:rPr>
            </a:br>
            <a:br>
              <a:rPr lang="en-US" sz="1000" dirty="0">
                <a:latin typeface="Calibri" panose="020F0502020204030204" pitchFamily="34" charset="0"/>
                <a:ea typeface="Calibri" panose="020F0502020204030204" pitchFamily="34" charset="0"/>
                <a:cs typeface="Times New Roman" panose="02020603050405020304" pitchFamily="18" charset="0"/>
              </a:rPr>
            </a:br>
            <a:r>
              <a:rPr lang="en-US" sz="3900" dirty="0">
                <a:latin typeface="Calibri" panose="020F0502020204030204" pitchFamily="34" charset="0"/>
                <a:ea typeface="Calibri" panose="020F0502020204030204" pitchFamily="34" charset="0"/>
                <a:cs typeface="Times New Roman" panose="02020603050405020304" pitchFamily="18" charset="0"/>
              </a:rPr>
              <a:t>Condemning	(v59)		</a:t>
            </a:r>
            <a:r>
              <a:rPr lang="en-US" sz="3900" b="1" dirty="0">
                <a:latin typeface="Calibri" panose="020F0502020204030204" pitchFamily="34" charset="0"/>
                <a:ea typeface="Calibri" panose="020F0502020204030204" pitchFamily="34" charset="0"/>
                <a:cs typeface="Times New Roman" panose="02020603050405020304" pitchFamily="18" charset="0"/>
              </a:rPr>
              <a:t>Forgiving (v60)</a:t>
            </a:r>
            <a:br>
              <a:rPr lang="en-US" sz="3900" dirty="0">
                <a:latin typeface="Calibri" panose="020F0502020204030204" pitchFamily="34" charset="0"/>
                <a:ea typeface="Calibri" panose="020F0502020204030204" pitchFamily="34" charset="0"/>
                <a:cs typeface="Times New Roman" panose="02020603050405020304" pitchFamily="18" charset="0"/>
              </a:rPr>
            </a:br>
            <a:br>
              <a:rPr lang="en-US" sz="1000" dirty="0">
                <a:latin typeface="Calibri" panose="020F0502020204030204" pitchFamily="34" charset="0"/>
                <a:ea typeface="Calibri" panose="020F0502020204030204" pitchFamily="34" charset="0"/>
                <a:cs typeface="Times New Roman" panose="02020603050405020304" pitchFamily="18" charset="0"/>
              </a:rPr>
            </a:br>
            <a:r>
              <a:rPr lang="en-US" sz="3900" dirty="0">
                <a:latin typeface="Calibri" panose="020F0502020204030204" pitchFamily="34" charset="0"/>
                <a:ea typeface="Calibri" panose="020F0502020204030204" pitchFamily="34" charset="0"/>
                <a:cs typeface="Times New Roman" panose="02020603050405020304" pitchFamily="18" charset="0"/>
              </a:rPr>
              <a:t>Growing in power			</a:t>
            </a:r>
            <a:r>
              <a:rPr lang="en-US" sz="3900" b="1" dirty="0">
                <a:latin typeface="Calibri" panose="020F0502020204030204" pitchFamily="34" charset="0"/>
                <a:ea typeface="Calibri" panose="020F0502020204030204" pitchFamily="34" charset="0"/>
                <a:cs typeface="Times New Roman" panose="02020603050405020304" pitchFamily="18" charset="0"/>
              </a:rPr>
              <a:t>Growing in purpose	</a:t>
            </a:r>
          </a:p>
        </p:txBody>
      </p:sp>
    </p:spTree>
    <p:extLst>
      <p:ext uri="{BB962C8B-B14F-4D97-AF65-F5344CB8AC3E}">
        <p14:creationId xmlns:p14="http://schemas.microsoft.com/office/powerpoint/2010/main" val="4294326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1031630" y="1326382"/>
            <a:ext cx="10128739" cy="2444262"/>
          </a:xfrm>
        </p:spPr>
        <p:txBody>
          <a:bodyPr anchor="t">
            <a:noAutofit/>
          </a:bodyPr>
          <a:lstStyle/>
          <a:p>
            <a:pPr>
              <a:spcBef>
                <a:spcPts val="0"/>
              </a:spcBef>
            </a:pPr>
            <a:r>
              <a:rPr lang="en-US" b="1" dirty="0">
                <a:latin typeface="Helvetica" pitchFamily="2" charset="0"/>
              </a:rPr>
              <a:t>AN UNCHANGING GOD</a:t>
            </a:r>
            <a:br>
              <a:rPr lang="en-US" b="1" dirty="0">
                <a:latin typeface="Helvetica" pitchFamily="2" charset="0"/>
              </a:rPr>
            </a:br>
            <a:r>
              <a:rPr lang="en-US" b="1" dirty="0">
                <a:latin typeface="Helvetica" pitchFamily="2" charset="0"/>
              </a:rPr>
              <a:t>WANTS YOU TO CHANGE</a:t>
            </a:r>
            <a:br>
              <a:rPr lang="en-US" b="1" dirty="0">
                <a:solidFill>
                  <a:srgbClr val="424242"/>
                </a:solidFill>
                <a:latin typeface="Helvetica" pitchFamily="2" charset="0"/>
              </a:rPr>
            </a:br>
            <a:endParaRPr lang="en-US" dirty="0">
              <a:latin typeface="+mn-lt"/>
            </a:endParaRPr>
          </a:p>
        </p:txBody>
      </p:sp>
    </p:spTree>
    <p:extLst>
      <p:ext uri="{BB962C8B-B14F-4D97-AF65-F5344CB8AC3E}">
        <p14:creationId xmlns:p14="http://schemas.microsoft.com/office/powerpoint/2010/main" val="3087869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1041399" y="635000"/>
            <a:ext cx="10033001" cy="5049644"/>
          </a:xfrm>
        </p:spPr>
        <p:txBody>
          <a:bodyPr anchor="t">
            <a:noAutofit/>
          </a:bodyPr>
          <a:lstStyle/>
          <a:p>
            <a:pPr algn="l">
              <a:spcBef>
                <a:spcPts val="0"/>
              </a:spcBef>
            </a:pPr>
            <a:r>
              <a:rPr lang="en-US" sz="4000" dirty="0">
                <a:latin typeface="Calibri" panose="020F0502020204030204" pitchFamily="34" charset="0"/>
                <a:ea typeface="Calibri" panose="020F0502020204030204" pitchFamily="34" charset="0"/>
                <a:cs typeface="Times New Roman" panose="02020603050405020304" pitchFamily="18" charset="0"/>
              </a:rPr>
              <a:t>Meanwhile, the witnesses laid their clothes at the feet of a young man named Saul. </a:t>
            </a:r>
            <a:br>
              <a:rPr lang="en-US" sz="4000" dirty="0">
                <a:latin typeface="Calibri" panose="020F0502020204030204" pitchFamily="34" charset="0"/>
                <a:ea typeface="Calibri" panose="020F0502020204030204" pitchFamily="34" charset="0"/>
                <a:cs typeface="Times New Roman" panose="02020603050405020304" pitchFamily="18" charset="0"/>
              </a:rPr>
            </a:br>
            <a:r>
              <a:rPr lang="en-US" sz="4000" baseline="30000" dirty="0">
                <a:latin typeface="Calibri" panose="020F0502020204030204" pitchFamily="34" charset="0"/>
                <a:ea typeface="Calibri" panose="020F0502020204030204" pitchFamily="34" charset="0"/>
                <a:cs typeface="Times New Roman" panose="02020603050405020304" pitchFamily="18" charset="0"/>
              </a:rPr>
              <a:t>59 </a:t>
            </a:r>
            <a:r>
              <a:rPr lang="en-US" sz="4000" dirty="0">
                <a:latin typeface="Calibri" panose="020F0502020204030204" pitchFamily="34" charset="0"/>
                <a:ea typeface="Calibri" panose="020F0502020204030204" pitchFamily="34" charset="0"/>
                <a:cs typeface="Times New Roman" panose="02020603050405020304" pitchFamily="18" charset="0"/>
              </a:rPr>
              <a:t>While they were stoning him, Stephen prayed, “Lord Jesus, receive my spirit.” </a:t>
            </a:r>
            <a:r>
              <a:rPr lang="en-US" sz="4000" baseline="30000" dirty="0">
                <a:latin typeface="Calibri" panose="020F0502020204030204" pitchFamily="34" charset="0"/>
                <a:ea typeface="Calibri" panose="020F0502020204030204" pitchFamily="34" charset="0"/>
                <a:cs typeface="Times New Roman" panose="02020603050405020304" pitchFamily="18" charset="0"/>
              </a:rPr>
              <a:t>60</a:t>
            </a:r>
            <a:r>
              <a:rPr lang="en-US" sz="4000" dirty="0">
                <a:latin typeface="Calibri" panose="020F0502020204030204" pitchFamily="34" charset="0"/>
                <a:ea typeface="Calibri" panose="020F0502020204030204" pitchFamily="34" charset="0"/>
                <a:cs typeface="Times New Roman" panose="02020603050405020304" pitchFamily="18" charset="0"/>
              </a:rPr>
              <a:t> Then he fell on his knees and cried out, “Lord, do not hold this sin against them.” When he had said this, he fell asleep. </a:t>
            </a:r>
            <a:r>
              <a:rPr lang="en-US" sz="4000" baseline="30000" dirty="0">
                <a:latin typeface="Calibri" panose="020F0502020204030204" pitchFamily="34" charset="0"/>
                <a:ea typeface="Calibri" panose="020F0502020204030204" pitchFamily="34" charset="0"/>
                <a:cs typeface="Times New Roman" panose="02020603050405020304" pitchFamily="18" charset="0"/>
              </a:rPr>
              <a:t>8:1</a:t>
            </a:r>
            <a:r>
              <a:rPr lang="en-US" sz="4000" dirty="0">
                <a:latin typeface="Calibri" panose="020F0502020204030204" pitchFamily="34" charset="0"/>
                <a:ea typeface="Calibri" panose="020F0502020204030204" pitchFamily="34" charset="0"/>
                <a:cs typeface="Times New Roman" panose="02020603050405020304" pitchFamily="18" charset="0"/>
              </a:rPr>
              <a:t> And Saul was there, giving approval to his death.</a:t>
            </a:r>
            <a:br>
              <a:rPr lang="en-US" sz="4000" dirty="0">
                <a:latin typeface="Calibri" panose="020F0502020204030204" pitchFamily="34" charset="0"/>
                <a:ea typeface="Calibri" panose="020F0502020204030204" pitchFamily="34" charset="0"/>
                <a:cs typeface="Times New Roman" panose="02020603050405020304" pitchFamily="18" charset="0"/>
              </a:rPr>
            </a:br>
            <a:br>
              <a:rPr lang="en-US" sz="4000" dirty="0">
                <a:latin typeface="Calibri" panose="020F0502020204030204" pitchFamily="34" charset="0"/>
                <a:ea typeface="Calibri" panose="020F0502020204030204" pitchFamily="34" charset="0"/>
                <a:cs typeface="Times New Roman" panose="02020603050405020304" pitchFamily="18" charset="0"/>
              </a:rPr>
            </a:br>
            <a:r>
              <a:rPr lang="en-US" sz="4000" dirty="0">
                <a:latin typeface="Calibri" panose="020F0502020204030204" pitchFamily="34" charset="0"/>
                <a:ea typeface="Calibri" panose="020F0502020204030204" pitchFamily="34" charset="0"/>
                <a:cs typeface="Times New Roman" panose="02020603050405020304" pitchFamily="18" charset="0"/>
              </a:rPr>
              <a:t>Acts 7:58-8:1</a:t>
            </a:r>
            <a:br>
              <a:rPr lang="en-US" sz="4000" dirty="0">
                <a:latin typeface="Calibri" panose="020F0502020204030204" pitchFamily="34" charset="0"/>
                <a:ea typeface="Calibri" panose="020F0502020204030204" pitchFamily="34" charset="0"/>
                <a:cs typeface="Times New Roman" panose="02020603050405020304" pitchFamily="18" charset="0"/>
              </a:rPr>
            </a:br>
            <a:br>
              <a:rPr lang="en-US" sz="4000" dirty="0">
                <a:latin typeface="Calibri" panose="020F0502020204030204" pitchFamily="34" charset="0"/>
                <a:ea typeface="Calibri" panose="020F0502020204030204" pitchFamily="34" charset="0"/>
                <a:cs typeface="Times New Roman" panose="02020603050405020304" pitchFamily="18" charset="0"/>
              </a:rPr>
            </a:br>
            <a:br>
              <a:rPr lang="en-US" sz="4000" dirty="0">
                <a:latin typeface="Calibri" panose="020F0502020204030204" pitchFamily="34" charset="0"/>
                <a:ea typeface="Calibri" panose="020F0502020204030204" pitchFamily="34" charset="0"/>
                <a:cs typeface="Times New Roman" panose="02020603050405020304" pitchFamily="18" charset="0"/>
              </a:rPr>
            </a:b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1356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1031630" y="1326382"/>
            <a:ext cx="10128739" cy="2444262"/>
          </a:xfrm>
        </p:spPr>
        <p:txBody>
          <a:bodyPr anchor="t">
            <a:noAutofit/>
          </a:bodyPr>
          <a:lstStyle/>
          <a:p>
            <a:pPr>
              <a:spcBef>
                <a:spcPts val="0"/>
              </a:spcBef>
            </a:pPr>
            <a:r>
              <a:rPr lang="en-US" sz="5000" b="1" dirty="0">
                <a:latin typeface="Helvetica" pitchFamily="2" charset="0"/>
              </a:rPr>
              <a:t>The only way to accomplish</a:t>
            </a:r>
            <a:br>
              <a:rPr lang="en-US" sz="5000" b="1" dirty="0">
                <a:latin typeface="Helvetica" pitchFamily="2" charset="0"/>
              </a:rPr>
            </a:br>
            <a:r>
              <a:rPr lang="en-US" sz="5000" b="1" dirty="0">
                <a:latin typeface="Helvetica" pitchFamily="2" charset="0"/>
              </a:rPr>
              <a:t>an unchanging purpose</a:t>
            </a:r>
            <a:br>
              <a:rPr lang="en-US" sz="5000" b="1" dirty="0">
                <a:latin typeface="Helvetica" pitchFamily="2" charset="0"/>
              </a:rPr>
            </a:br>
            <a:r>
              <a:rPr lang="en-US" sz="5000" b="1" dirty="0">
                <a:latin typeface="Helvetica" pitchFamily="2" charset="0"/>
              </a:rPr>
              <a:t>is to change</a:t>
            </a:r>
            <a:br>
              <a:rPr lang="en-US" sz="5000" b="1" dirty="0">
                <a:solidFill>
                  <a:srgbClr val="424242"/>
                </a:solidFill>
                <a:latin typeface="Helvetica" pitchFamily="2" charset="0"/>
              </a:rPr>
            </a:br>
            <a:endParaRPr lang="en-US" sz="5000" dirty="0">
              <a:latin typeface="+mn-lt"/>
            </a:endParaRPr>
          </a:p>
        </p:txBody>
      </p:sp>
    </p:spTree>
    <p:extLst>
      <p:ext uri="{BB962C8B-B14F-4D97-AF65-F5344CB8AC3E}">
        <p14:creationId xmlns:p14="http://schemas.microsoft.com/office/powerpoint/2010/main" val="4237831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76C47B4-6C45-A2F5-776C-20E7C92C76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
            <a:ext cx="14194097" cy="798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498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1031630" y="1326382"/>
            <a:ext cx="10128739" cy="2444262"/>
          </a:xfrm>
        </p:spPr>
        <p:txBody>
          <a:bodyPr anchor="t">
            <a:noAutofit/>
          </a:bodyPr>
          <a:lstStyle/>
          <a:p>
            <a:pPr>
              <a:spcBef>
                <a:spcPts val="0"/>
              </a:spcBef>
            </a:pPr>
            <a:r>
              <a:rPr lang="en-US" sz="4500" dirty="0">
                <a:latin typeface="Helvetica" pitchFamily="2" charset="0"/>
              </a:rPr>
              <a:t>Change is needed for an unchanging purpose of growth and life because of:</a:t>
            </a:r>
            <a:br>
              <a:rPr lang="en-US" sz="4500" dirty="0">
                <a:latin typeface="Helvetica" pitchFamily="2" charset="0"/>
              </a:rPr>
            </a:br>
            <a:br>
              <a:rPr lang="en-US" sz="4500" dirty="0">
                <a:latin typeface="Helvetica" pitchFamily="2" charset="0"/>
              </a:rPr>
            </a:br>
            <a:r>
              <a:rPr lang="en-US" sz="4500" dirty="0">
                <a:latin typeface="Helvetica" pitchFamily="2" charset="0"/>
              </a:rPr>
              <a:t>Seasons</a:t>
            </a:r>
            <a:br>
              <a:rPr lang="en-US" sz="4500" dirty="0">
                <a:latin typeface="Helvetica" pitchFamily="2" charset="0"/>
              </a:rPr>
            </a:br>
            <a:r>
              <a:rPr lang="en-US" sz="4500" dirty="0">
                <a:latin typeface="Helvetica" pitchFamily="2" charset="0"/>
              </a:rPr>
              <a:t>Enemies</a:t>
            </a:r>
            <a:br>
              <a:rPr lang="en-US" sz="4500" dirty="0">
                <a:latin typeface="Helvetica" pitchFamily="2" charset="0"/>
              </a:rPr>
            </a:br>
            <a:r>
              <a:rPr lang="en-US" sz="4500" dirty="0">
                <a:latin typeface="Helvetica" pitchFamily="2" charset="0"/>
              </a:rPr>
              <a:t>Brokenness</a:t>
            </a:r>
            <a:endParaRPr lang="en-US" sz="4500" dirty="0">
              <a:latin typeface="+mn-lt"/>
            </a:endParaRPr>
          </a:p>
        </p:txBody>
      </p:sp>
    </p:spTree>
    <p:extLst>
      <p:ext uri="{BB962C8B-B14F-4D97-AF65-F5344CB8AC3E}">
        <p14:creationId xmlns:p14="http://schemas.microsoft.com/office/powerpoint/2010/main" val="669998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563880" y="946638"/>
            <a:ext cx="11064240" cy="2444262"/>
          </a:xfrm>
        </p:spPr>
        <p:txBody>
          <a:bodyPr anchor="t">
            <a:noAutofit/>
          </a:bodyPr>
          <a:lstStyle/>
          <a:p>
            <a:pPr>
              <a:spcBef>
                <a:spcPts val="0"/>
              </a:spcBef>
            </a:pPr>
            <a:r>
              <a:rPr lang="en-US" sz="4000" b="1" dirty="0">
                <a:latin typeface="Helvetica" pitchFamily="2" charset="0"/>
              </a:rPr>
              <a:t>God’s Unchanging Purpose</a:t>
            </a:r>
            <a:br>
              <a:rPr lang="en-US" sz="4000" b="1" dirty="0">
                <a:latin typeface="Helvetica" pitchFamily="2" charset="0"/>
              </a:rPr>
            </a:br>
            <a:br>
              <a:rPr lang="en-US" sz="4000" b="1" dirty="0">
                <a:latin typeface="Helvetica" pitchFamily="2" charset="0"/>
              </a:rPr>
            </a:br>
            <a:r>
              <a:rPr lang="en-US" sz="3400" i="1" dirty="0">
                <a:latin typeface="Helvetica" pitchFamily="2" charset="0"/>
              </a:rPr>
              <a:t>For God did not send his Son into the world to condemn the world, but to save the world through him. (Jn 3:17)</a:t>
            </a:r>
            <a:br>
              <a:rPr lang="en-US" sz="3400" i="1" dirty="0">
                <a:latin typeface="Helvetica" pitchFamily="2" charset="0"/>
              </a:rPr>
            </a:br>
            <a:br>
              <a:rPr lang="en-US" sz="3400" i="1" dirty="0">
                <a:latin typeface="Helvetica" pitchFamily="2" charset="0"/>
              </a:rPr>
            </a:br>
            <a:r>
              <a:rPr lang="en-US" sz="3400" i="1" dirty="0">
                <a:latin typeface="Helvetica" pitchFamily="2" charset="0"/>
              </a:rPr>
              <a:t>The Lord is patient with you, not wanting anyone to perish, but everyone to come to repentance. (2 </a:t>
            </a:r>
            <a:r>
              <a:rPr lang="en-US" sz="3400" i="1" dirty="0" err="1">
                <a:latin typeface="Helvetica" pitchFamily="2" charset="0"/>
              </a:rPr>
              <a:t>Ptr</a:t>
            </a:r>
            <a:r>
              <a:rPr lang="en-US" sz="3400" i="1" dirty="0">
                <a:latin typeface="Helvetica" pitchFamily="2" charset="0"/>
              </a:rPr>
              <a:t> 3:9)</a:t>
            </a:r>
            <a:br>
              <a:rPr lang="en-US" sz="3400" i="1" dirty="0">
                <a:latin typeface="Helvetica" pitchFamily="2" charset="0"/>
              </a:rPr>
            </a:br>
            <a:br>
              <a:rPr lang="en-US" sz="3400" i="1" dirty="0">
                <a:latin typeface="Helvetica" pitchFamily="2" charset="0"/>
              </a:rPr>
            </a:br>
            <a:r>
              <a:rPr lang="en-US" sz="3400" i="1" dirty="0">
                <a:latin typeface="Helvetica" pitchFamily="2" charset="0"/>
              </a:rPr>
              <a:t>The thief comes only to steal and kill and destroy; I have come that they may have life, and have it to the full. </a:t>
            </a:r>
            <a:br>
              <a:rPr lang="en-US" sz="3400" i="1" dirty="0">
                <a:latin typeface="Helvetica" pitchFamily="2" charset="0"/>
              </a:rPr>
            </a:br>
            <a:r>
              <a:rPr lang="en-US" sz="3400" i="1" dirty="0">
                <a:latin typeface="Helvetica" pitchFamily="2" charset="0"/>
              </a:rPr>
              <a:t>(Jn 10:10)</a:t>
            </a:r>
            <a:br>
              <a:rPr lang="en-US" sz="3400" i="1" dirty="0">
                <a:latin typeface="Helvetica" pitchFamily="2" charset="0"/>
              </a:rPr>
            </a:br>
            <a:br>
              <a:rPr lang="en-US" sz="3400" i="1" dirty="0">
                <a:latin typeface="Helvetica" pitchFamily="2" charset="0"/>
              </a:rPr>
            </a:br>
            <a:br>
              <a:rPr lang="en-US" sz="3400" i="1" dirty="0">
                <a:latin typeface="Helvetica" pitchFamily="2" charset="0"/>
              </a:rPr>
            </a:br>
            <a:br>
              <a:rPr lang="en-US" sz="3400" i="1" dirty="0">
                <a:latin typeface="Helvetica" pitchFamily="2" charset="0"/>
              </a:rPr>
            </a:br>
            <a:br>
              <a:rPr lang="en-US" sz="3400" b="1" dirty="0">
                <a:latin typeface="Helvetica" pitchFamily="2" charset="0"/>
              </a:rPr>
            </a:br>
            <a:br>
              <a:rPr lang="en-US" sz="4000" b="1" dirty="0">
                <a:latin typeface="Helvetica" pitchFamily="2" charset="0"/>
              </a:rPr>
            </a:br>
            <a:br>
              <a:rPr lang="en-US" sz="5000" b="1" dirty="0">
                <a:solidFill>
                  <a:srgbClr val="424242"/>
                </a:solidFill>
                <a:latin typeface="Helvetica" pitchFamily="2" charset="0"/>
              </a:rPr>
            </a:br>
            <a:endParaRPr lang="en-US" sz="5000" dirty="0">
              <a:latin typeface="+mn-lt"/>
            </a:endParaRPr>
          </a:p>
        </p:txBody>
      </p:sp>
    </p:spTree>
    <p:extLst>
      <p:ext uri="{BB962C8B-B14F-4D97-AF65-F5344CB8AC3E}">
        <p14:creationId xmlns:p14="http://schemas.microsoft.com/office/powerpoint/2010/main" val="1135258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704539" y="606883"/>
            <a:ext cx="11032760" cy="5644234"/>
          </a:xfrm>
        </p:spPr>
        <p:txBody>
          <a:bodyPr anchor="t">
            <a:noAutofit/>
          </a:bodyPr>
          <a:lstStyle/>
          <a:p>
            <a:pPr algn="l">
              <a:spcBef>
                <a:spcPts val="0"/>
              </a:spcBef>
            </a:pPr>
            <a:r>
              <a:rPr lang="en-US" sz="4000" dirty="0">
                <a:latin typeface="Calibri" panose="020F0502020204030204" pitchFamily="34" charset="0"/>
                <a:ea typeface="Calibri" panose="020F0502020204030204" pitchFamily="34" charset="0"/>
                <a:cs typeface="Times New Roman" panose="02020603050405020304" pitchFamily="18" charset="0"/>
              </a:rPr>
              <a:t>Now Stephen, a man full of God’s grace and power, did great wonders and miraculous signs among the people. Opposition arose . . .They seized Stephen and brought him before the Sanhedrin. . . </a:t>
            </a:r>
            <a:r>
              <a:rPr lang="en-US" sz="4000" baseline="30000" dirty="0">
                <a:latin typeface="Calibri" panose="020F0502020204030204" pitchFamily="34" charset="0"/>
                <a:ea typeface="Calibri" panose="020F0502020204030204" pitchFamily="34" charset="0"/>
                <a:cs typeface="Times New Roman" panose="02020603050405020304" pitchFamily="18" charset="0"/>
              </a:rPr>
              <a:t>14 </a:t>
            </a:r>
            <a:r>
              <a:rPr lang="en-US" sz="4000" dirty="0">
                <a:latin typeface="Calibri" panose="020F0502020204030204" pitchFamily="34" charset="0"/>
                <a:ea typeface="Calibri" panose="020F0502020204030204" pitchFamily="34" charset="0"/>
                <a:cs typeface="Times New Roman" panose="02020603050405020304" pitchFamily="18" charset="0"/>
              </a:rPr>
              <a:t> we have heard him say that this Jesus of Nazareth will destroy this place and </a:t>
            </a:r>
            <a:r>
              <a:rPr lang="en-US" sz="4000" b="1" dirty="0">
                <a:solidFill>
                  <a:srgbClr val="FF40FF"/>
                </a:solidFill>
                <a:latin typeface="Calibri" panose="020F0502020204030204" pitchFamily="34" charset="0"/>
                <a:ea typeface="Calibri" panose="020F0502020204030204" pitchFamily="34" charset="0"/>
                <a:cs typeface="Times New Roman" panose="02020603050405020304" pitchFamily="18" charset="0"/>
              </a:rPr>
              <a:t>change</a:t>
            </a:r>
            <a:r>
              <a:rPr lang="en-US" sz="4000" dirty="0">
                <a:latin typeface="Calibri" panose="020F0502020204030204" pitchFamily="34" charset="0"/>
                <a:ea typeface="Calibri" panose="020F0502020204030204" pitchFamily="34" charset="0"/>
                <a:cs typeface="Times New Roman" panose="02020603050405020304" pitchFamily="18" charset="0"/>
              </a:rPr>
              <a:t> the customs Moses handed down to us. </a:t>
            </a:r>
            <a:r>
              <a:rPr lang="en-US" sz="4000" baseline="30000" dirty="0">
                <a:latin typeface="Calibri" panose="020F0502020204030204" pitchFamily="34" charset="0"/>
                <a:ea typeface="Calibri" panose="020F0502020204030204" pitchFamily="34" charset="0"/>
                <a:cs typeface="Times New Roman" panose="02020603050405020304" pitchFamily="18" charset="0"/>
              </a:rPr>
              <a:t>15 </a:t>
            </a:r>
            <a:r>
              <a:rPr lang="en-US" sz="4000" dirty="0">
                <a:latin typeface="Calibri" panose="020F0502020204030204" pitchFamily="34" charset="0"/>
                <a:ea typeface="Calibri" panose="020F0502020204030204" pitchFamily="34" charset="0"/>
                <a:cs typeface="Times New Roman" panose="02020603050405020304" pitchFamily="18" charset="0"/>
              </a:rPr>
              <a:t>All who were sitting in the Sanhedrin looked intently at Stephen, and they saw that his face was like the face of an angel... </a:t>
            </a:r>
            <a:br>
              <a:rPr lang="en-US" sz="4000" dirty="0">
                <a:latin typeface="Calibri" panose="020F0502020204030204" pitchFamily="34" charset="0"/>
                <a:ea typeface="Calibri" panose="020F0502020204030204" pitchFamily="34" charset="0"/>
                <a:cs typeface="Times New Roman" panose="02020603050405020304" pitchFamily="18" charset="0"/>
              </a:rPr>
            </a:br>
            <a:br>
              <a:rPr lang="en-US" sz="4000" dirty="0">
                <a:latin typeface="Calibri" panose="020F0502020204030204" pitchFamily="34" charset="0"/>
                <a:ea typeface="Calibri" panose="020F0502020204030204" pitchFamily="34" charset="0"/>
                <a:cs typeface="Times New Roman" panose="02020603050405020304" pitchFamily="18" charset="0"/>
              </a:rPr>
            </a:br>
            <a:r>
              <a:rPr lang="en-US" sz="4000" dirty="0">
                <a:latin typeface="Calibri" panose="020F0502020204030204" pitchFamily="34" charset="0"/>
                <a:ea typeface="Calibri" panose="020F0502020204030204" pitchFamily="34" charset="0"/>
                <a:cs typeface="Times New Roman" panose="02020603050405020304" pitchFamily="18" charset="0"/>
              </a:rPr>
              <a:t>Acts 6:8-9,12-15</a:t>
            </a:r>
            <a:br>
              <a:rPr lang="en-US" sz="4000" dirty="0">
                <a:latin typeface="Calibri" panose="020F0502020204030204" pitchFamily="34" charset="0"/>
                <a:ea typeface="Calibri" panose="020F0502020204030204" pitchFamily="34" charset="0"/>
                <a:cs typeface="Times New Roman" panose="02020603050405020304" pitchFamily="18" charset="0"/>
              </a:rPr>
            </a:b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4279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711201" y="599607"/>
            <a:ext cx="10708640" cy="5313637"/>
          </a:xfrm>
        </p:spPr>
        <p:txBody>
          <a:bodyPr anchor="t">
            <a:noAutofit/>
          </a:bodyPr>
          <a:lstStyle/>
          <a:p>
            <a:pPr algn="l">
              <a:spcBef>
                <a:spcPts val="0"/>
              </a:spcBef>
            </a:pPr>
            <a:r>
              <a:rPr lang="en-US" sz="4000" baseline="30000" dirty="0">
                <a:latin typeface="Calibri" panose="020F0502020204030204" pitchFamily="34" charset="0"/>
                <a:ea typeface="Calibri" panose="020F0502020204030204" pitchFamily="34" charset="0"/>
                <a:cs typeface="Times New Roman" panose="02020603050405020304" pitchFamily="18" charset="0"/>
              </a:rPr>
              <a:t>7:48</a:t>
            </a:r>
            <a:r>
              <a:rPr lang="en-US" sz="4000" dirty="0">
                <a:latin typeface="Calibri" panose="020F0502020204030204" pitchFamily="34" charset="0"/>
                <a:ea typeface="Calibri" panose="020F0502020204030204" pitchFamily="34" charset="0"/>
                <a:cs typeface="Times New Roman" panose="02020603050405020304" pitchFamily="18" charset="0"/>
              </a:rPr>
              <a:t> the Most High does not live in houses made by men. As it is written in the prophets: </a:t>
            </a:r>
            <a:r>
              <a:rPr lang="en-US" sz="4000" baseline="30000" dirty="0">
                <a:latin typeface="Calibri" panose="020F0502020204030204" pitchFamily="34" charset="0"/>
                <a:ea typeface="Calibri" panose="020F0502020204030204" pitchFamily="34" charset="0"/>
                <a:cs typeface="Times New Roman" panose="02020603050405020304" pitchFamily="18" charset="0"/>
              </a:rPr>
              <a:t>49 </a:t>
            </a:r>
            <a:r>
              <a:rPr lang="en-US" sz="4000" dirty="0">
                <a:latin typeface="Calibri" panose="020F0502020204030204" pitchFamily="34" charset="0"/>
                <a:ea typeface="Calibri" panose="020F0502020204030204" pitchFamily="34" charset="0"/>
                <a:cs typeface="Times New Roman" panose="02020603050405020304" pitchFamily="18" charset="0"/>
              </a:rPr>
              <a:t>“Heaven is my throne, and the earth is my footstool. What kind of house will you build for me? says the Lord... </a:t>
            </a:r>
            <a:r>
              <a:rPr lang="en-US" sz="4000" baseline="30000" dirty="0">
                <a:latin typeface="Calibri" panose="020F0502020204030204" pitchFamily="34" charset="0"/>
                <a:ea typeface="Calibri" panose="020F0502020204030204" pitchFamily="34" charset="0"/>
                <a:cs typeface="Times New Roman" panose="02020603050405020304" pitchFamily="18" charset="0"/>
              </a:rPr>
              <a:t>51</a:t>
            </a:r>
            <a:r>
              <a:rPr lang="en-US" sz="4000" dirty="0">
                <a:latin typeface="Calibri" panose="020F0502020204030204" pitchFamily="34" charset="0"/>
                <a:ea typeface="Calibri" panose="020F0502020204030204" pitchFamily="34" charset="0"/>
                <a:cs typeface="Times New Roman" panose="02020603050405020304" pitchFamily="18" charset="0"/>
              </a:rPr>
              <a:t> “You stiff-necked people, with uncircumcised hearts and ears! You are just like your fathers: You always resist the Holy Spirit! </a:t>
            </a:r>
            <a:br>
              <a:rPr lang="en-US" sz="4000" dirty="0">
                <a:latin typeface="Calibri" panose="020F0502020204030204" pitchFamily="34" charset="0"/>
                <a:ea typeface="Calibri" panose="020F0502020204030204" pitchFamily="34" charset="0"/>
                <a:cs typeface="Times New Roman" panose="02020603050405020304" pitchFamily="18" charset="0"/>
              </a:rPr>
            </a:br>
            <a:br>
              <a:rPr lang="en-US" sz="2500" dirty="0">
                <a:latin typeface="Calibri" panose="020F0502020204030204" pitchFamily="34" charset="0"/>
                <a:ea typeface="Calibri" panose="020F0502020204030204" pitchFamily="34" charset="0"/>
                <a:cs typeface="Times New Roman" panose="02020603050405020304" pitchFamily="18" charset="0"/>
              </a:rPr>
            </a:br>
            <a:r>
              <a:rPr lang="en-US" sz="4000" dirty="0">
                <a:latin typeface="Calibri" panose="020F0502020204030204" pitchFamily="34" charset="0"/>
                <a:ea typeface="Calibri" panose="020F0502020204030204" pitchFamily="34" charset="0"/>
                <a:cs typeface="Times New Roman" panose="02020603050405020304" pitchFamily="18" charset="0"/>
              </a:rPr>
              <a:t>Acts  7:48-49,51</a:t>
            </a:r>
            <a:br>
              <a:rPr lang="en-US" sz="4000" dirty="0">
                <a:latin typeface="Calibri" panose="020F0502020204030204" pitchFamily="34" charset="0"/>
                <a:ea typeface="Calibri" panose="020F0502020204030204" pitchFamily="34" charset="0"/>
                <a:cs typeface="Times New Roman" panose="02020603050405020304" pitchFamily="18" charset="0"/>
              </a:rPr>
            </a:br>
            <a:br>
              <a:rPr lang="en-US" sz="4000" dirty="0">
                <a:latin typeface="Calibri" panose="020F0502020204030204" pitchFamily="34" charset="0"/>
                <a:ea typeface="Calibri" panose="020F0502020204030204" pitchFamily="34" charset="0"/>
                <a:cs typeface="Times New Roman" panose="02020603050405020304" pitchFamily="18" charset="0"/>
              </a:rPr>
            </a:b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6245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1092199" y="863600"/>
            <a:ext cx="10033001" cy="5049644"/>
          </a:xfrm>
        </p:spPr>
        <p:txBody>
          <a:bodyPr anchor="t">
            <a:noAutofit/>
          </a:bodyPr>
          <a:lstStyle/>
          <a:p>
            <a:pPr algn="l">
              <a:spcBef>
                <a:spcPts val="0"/>
              </a:spcBef>
            </a:pPr>
            <a:r>
              <a:rPr lang="en-US" sz="4000" baseline="30000" dirty="0">
                <a:latin typeface="Calibri" panose="020F0502020204030204" pitchFamily="34" charset="0"/>
                <a:ea typeface="Calibri" panose="020F0502020204030204" pitchFamily="34" charset="0"/>
                <a:cs typeface="Times New Roman" panose="02020603050405020304" pitchFamily="18" charset="0"/>
              </a:rPr>
              <a:t>52</a:t>
            </a:r>
            <a:r>
              <a:rPr lang="en-US" sz="4000" dirty="0">
                <a:latin typeface="Calibri" panose="020F0502020204030204" pitchFamily="34" charset="0"/>
                <a:ea typeface="Calibri" panose="020F0502020204030204" pitchFamily="34" charset="0"/>
                <a:cs typeface="Times New Roman" panose="02020603050405020304" pitchFamily="18" charset="0"/>
              </a:rPr>
              <a:t> Was there ever a prophet your fathers did not persecute? They even killed those who predicted the coming of the Righteous One. And now you have betrayed and murdered him— </a:t>
            </a:r>
            <a:r>
              <a:rPr lang="en-US" sz="4000" baseline="30000" dirty="0">
                <a:latin typeface="Calibri" panose="020F0502020204030204" pitchFamily="34" charset="0"/>
                <a:ea typeface="Calibri" panose="020F0502020204030204" pitchFamily="34" charset="0"/>
                <a:cs typeface="Times New Roman" panose="02020603050405020304" pitchFamily="18" charset="0"/>
              </a:rPr>
              <a:t>53</a:t>
            </a:r>
            <a:r>
              <a:rPr lang="en-US" sz="4000" dirty="0">
                <a:latin typeface="Calibri" panose="020F0502020204030204" pitchFamily="34" charset="0"/>
                <a:ea typeface="Calibri" panose="020F0502020204030204" pitchFamily="34" charset="0"/>
                <a:cs typeface="Times New Roman" panose="02020603050405020304" pitchFamily="18" charset="0"/>
              </a:rPr>
              <a:t> you who have received the law that was put into effect through angels but have not obeyed it.” </a:t>
            </a:r>
            <a:br>
              <a:rPr lang="en-US" sz="4000" dirty="0">
                <a:latin typeface="Calibri" panose="020F0502020204030204" pitchFamily="34" charset="0"/>
                <a:ea typeface="Calibri" panose="020F0502020204030204" pitchFamily="34" charset="0"/>
                <a:cs typeface="Times New Roman" panose="02020603050405020304" pitchFamily="18" charset="0"/>
              </a:rPr>
            </a:br>
            <a:br>
              <a:rPr lang="en-US" sz="4000" dirty="0">
                <a:latin typeface="Calibri" panose="020F0502020204030204" pitchFamily="34" charset="0"/>
                <a:ea typeface="Calibri" panose="020F0502020204030204" pitchFamily="34" charset="0"/>
                <a:cs typeface="Times New Roman" panose="02020603050405020304" pitchFamily="18" charset="0"/>
              </a:rPr>
            </a:br>
            <a:br>
              <a:rPr lang="en-US" sz="4000" dirty="0">
                <a:latin typeface="Calibri" panose="020F0502020204030204" pitchFamily="34" charset="0"/>
                <a:ea typeface="Calibri" panose="020F0502020204030204" pitchFamily="34" charset="0"/>
                <a:cs typeface="Times New Roman" panose="02020603050405020304" pitchFamily="18" charset="0"/>
              </a:rPr>
            </a:br>
            <a:r>
              <a:rPr lang="en-US" sz="4000" dirty="0">
                <a:latin typeface="Calibri" panose="020F0502020204030204" pitchFamily="34" charset="0"/>
                <a:ea typeface="Calibri" panose="020F0502020204030204" pitchFamily="34" charset="0"/>
                <a:cs typeface="Times New Roman" panose="02020603050405020304" pitchFamily="18" charset="0"/>
              </a:rPr>
              <a:t>Acts 7:52-53</a:t>
            </a:r>
            <a:br>
              <a:rPr lang="en-US" sz="4000" dirty="0">
                <a:latin typeface="Calibri" panose="020F0502020204030204" pitchFamily="34" charset="0"/>
                <a:ea typeface="Calibri" panose="020F0502020204030204" pitchFamily="34" charset="0"/>
                <a:cs typeface="Times New Roman" panose="02020603050405020304" pitchFamily="18" charset="0"/>
              </a:rPr>
            </a:br>
            <a:br>
              <a:rPr lang="en-US" sz="4000" dirty="0">
                <a:latin typeface="Calibri" panose="020F0502020204030204" pitchFamily="34" charset="0"/>
                <a:ea typeface="Calibri" panose="020F0502020204030204" pitchFamily="34" charset="0"/>
                <a:cs typeface="Times New Roman" panose="02020603050405020304" pitchFamily="18" charset="0"/>
              </a:rPr>
            </a:b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47483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EFD5F4D06FEC4EB83538F94DC157FA" ma:contentTypeVersion="2" ma:contentTypeDescription="Create a new document." ma:contentTypeScope="" ma:versionID="35e8142a865ea36e084a77ada6518bd5">
  <xsd:schema xmlns:xsd="http://www.w3.org/2001/XMLSchema" xmlns:xs="http://www.w3.org/2001/XMLSchema" xmlns:p="http://schemas.microsoft.com/office/2006/metadata/properties" xmlns:ns3="7e959875-f20d-4ff9-a63d-25298e19fc55" targetNamespace="http://schemas.microsoft.com/office/2006/metadata/properties" ma:root="true" ma:fieldsID="cd3078f6fa36468fa06f3193e64763ae" ns3:_="">
    <xsd:import namespace="7e959875-f20d-4ff9-a63d-25298e19fc55"/>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959875-f20d-4ff9-a63d-25298e19fc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93FB3C-3B80-44BA-8048-9467FB6ACA02}">
  <ds:schemaRefs>
    <ds:schemaRef ds:uri="7e959875-f20d-4ff9-a63d-25298e19fc5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908A338-8BAF-467A-A6DD-3DF67EE2D55F}">
  <ds:schemaRefs>
    <ds:schemaRef ds:uri="http://purl.org/dc/elements/1.1/"/>
    <ds:schemaRef ds:uri="http://schemas.microsoft.com/office/infopath/2007/PartnerControls"/>
    <ds:schemaRef ds:uri="http://schemas.openxmlformats.org/package/2006/metadata/core-properties"/>
    <ds:schemaRef ds:uri="http://purl.org/dc/dcmitype/"/>
    <ds:schemaRef ds:uri="http://schemas.microsoft.com/office/2006/documentManagement/types"/>
    <ds:schemaRef ds:uri="http://schemas.microsoft.com/office/2006/metadata/properties"/>
    <ds:schemaRef ds:uri="http://www.w3.org/XML/1998/namespace"/>
    <ds:schemaRef ds:uri="7e959875-f20d-4ff9-a63d-25298e19fc55"/>
    <ds:schemaRef ds:uri="http://purl.org/dc/terms/"/>
  </ds:schemaRefs>
</ds:datastoreItem>
</file>

<file path=customXml/itemProps3.xml><?xml version="1.0" encoding="utf-8"?>
<ds:datastoreItem xmlns:ds="http://schemas.openxmlformats.org/officeDocument/2006/customXml" ds:itemID="{D999313D-F4C9-4977-B581-E288F2658A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7797</TotalTime>
  <Words>1923</Words>
  <Application>Microsoft Macintosh PowerPoint</Application>
  <PresentationFormat>Widescreen</PresentationFormat>
  <Paragraphs>114</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Helvetica</vt:lpstr>
      <vt:lpstr>Office Theme</vt:lpstr>
      <vt:lpstr>PowerPoint Presentation</vt:lpstr>
      <vt:lpstr>AN UNCHANGING GOD WANTS YOU TO CHANGE </vt:lpstr>
      <vt:lpstr>The only way to accomplish an unchanging purpose is to change </vt:lpstr>
      <vt:lpstr>PowerPoint Presentation</vt:lpstr>
      <vt:lpstr>Change is needed for an unchanging purpose of growth and life because of:  Seasons Enemies Brokenness</vt:lpstr>
      <vt:lpstr>God’s Unchanging Purpose  For God did not send his Son into the world to condemn the world, but to save the world through him. (Jn 3:17)  The Lord is patient with you, not wanting anyone to perish, but everyone to come to repentance. (2 Ptr 3:9)  The thief comes only to steal and kill and destroy; I have come that they may have life, and have it to the full.  (Jn 10:10)       </vt:lpstr>
      <vt:lpstr>Now Stephen, a man full of God’s grace and power, did great wonders and miraculous signs among the people. Opposition arose . . .They seized Stephen and brought him before the Sanhedrin. . . 14  we have heard him say that this Jesus of Nazareth will destroy this place and change the customs Moses handed down to us. 15 All who were sitting in the Sanhedrin looked intently at Stephen, and they saw that his face was like the face of an angel...   Acts 6:8-9,12-15 </vt:lpstr>
      <vt:lpstr>7:48 the Most High does not live in houses made by men. As it is written in the prophets: 49 “Heaven is my throne, and the earth is my footstool. What kind of house will you build for me? says the Lord... 51 “You stiff-necked people, with uncircumcised hearts and ears! You are just like your fathers: You always resist the Holy Spirit!   Acts  7:48-49,51  </vt:lpstr>
      <vt:lpstr>52 Was there ever a prophet your fathers did not persecute? They even killed those who predicted the coming of the Righteous One. And now you have betrayed and murdered him— 53 you who have received the law that was put into effect through angels but have not obeyed it.”    Acts 7:52-53  </vt:lpstr>
      <vt:lpstr>54 When they heard this, they were furious and gnashed their teeth at him. 55 But Stephen, full of the Holy Spirit, looked up to heaven and saw the glory of God, and Jesus standing at the right hand of God. 56 “Look,” he said, “I see heaven open and the Son of Man standing at the right hand of God.” 57 At this they covered their ears and, yelling at the top of their voices, they all rushed at him, 58 dragged him out of the city and began to stone him.   Acts 7:54-58 </vt:lpstr>
      <vt:lpstr>Meanwhile, the witnesses laid their clothes at the feet of a young man named Saul.  59 While they were stoning him, Stephen prayed, “Lord Jesus, receive my spirit.” 60 Then he fell on his knees and cried out, “Lord, do not hold this sin against them.” When he had said this, he fell asleep. 8:1 And Saul was there, giving approval to his death.  Acts 7:58-8:1   </vt:lpstr>
      <vt:lpstr>Being willing to change isn’t only needed to come to Jesus.  It is needed to continue to follow and grow in Jesus.  You can only do this as Stephen did. With faith and full of the Holy Spirit</vt:lpstr>
      <vt:lpstr>THE WORLD     THE SPIRIT   Refuses to listen (v51)  Listens and explains (c7)           </vt:lpstr>
      <vt:lpstr>THE WORLD     THE SPIRIT   Refuses to listen (v51)  Listens and explains (c7)  Focus: themselves (v14) Focus: God’s Word (c7)         </vt:lpstr>
      <vt:lpstr>THE WORLD     THE SPIRIT   Refuses to listen (v51)  Listens and explains (c7)  Focus: themselves (v14) Focus: God’s Word (c7)  Blind to Jesus  (v52)  Sees Jesus clearly (v56)       </vt:lpstr>
      <vt:lpstr>THE WORLD     THE SPIRIT   Refuses to listen (v51)  Listens and explains (c7)  Focus: themselves (v14) Focus: God’s Word (c7)  Blind to Jesus  (v52)  Sees Jesus clearly (v56)  Filled with hate (v54)  Filled with grace (6:8,15)       </vt:lpstr>
      <vt:lpstr>THE WORLD     THE SPIRIT   Refuses to listen (v51)  Listens and explains (c7)  Focus: themselves (v14) Focus: God’s Word (c7)  Blind to Jesus  (v52)  Sees Jesus clearly (v56)  Filled with hate (v54)  Filled with grace (6:8,15)  Taking life (v58)   Giving life (v59)     </vt:lpstr>
      <vt:lpstr>THE WORLD     THE SPIRIT   Refuses to listen (v51)  Listens and explains (c7)  Focus: themselves (v14) Focus: God’s Word (c7)  Blind to Jesus  (v52)  Sees Jesus clearly (v56)  Filled with hate (v54)  Filled with grace (6:8,15)  Taking life (v58)   Giving life (v59)  Condemning (v59)  Forgiving (v60)   </vt:lpstr>
      <vt:lpstr>THE WORLD    THE SPIRIT   Refuses to listen (v51)  Listens and explains (c7)  Focus: themselves (v14) Focus: God’s Word (c7)  Blind to Jesus  (v52)  Sees Jesus clearly (v56)  Filled with hate (v54)  Filled with grace (6:8,15)  Taking life (v58)   Giving life (v59)  Condemning (v59)  Forgiving (v60)  Growing in power   Growing in purpose </vt:lpstr>
      <vt:lpstr>Meanwhile, the witnesses laid their clothes at the feet of a young man named Saul.  59 While they were stoning him, Stephen prayed, “Lord Jesus, receive my spirit.” 60 Then he fell on his knees and cried out, “Lord, do not hold this sin against them.” When he had said this, he fell asleep. 8:1 And Saul was there, giving approval to his death.  Acts 7:58-8:1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1:  LEGACY</dc:title>
  <dc:creator>Shawn Franco</dc:creator>
  <cp:lastModifiedBy>Shawn Franco</cp:lastModifiedBy>
  <cp:revision>22</cp:revision>
  <dcterms:created xsi:type="dcterms:W3CDTF">2021-10-01T20:06:41Z</dcterms:created>
  <dcterms:modified xsi:type="dcterms:W3CDTF">2022-06-25T19:35:16Z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0x0101009AEFD5F4D06FEC4EB83538F94DC157FA</vt:lpwstr>
  </property>
</Properties>
</file>