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5" r:id="rId5"/>
    <p:sldId id="273" r:id="rId6"/>
    <p:sldId id="277" r:id="rId7"/>
    <p:sldId id="292" r:id="rId8"/>
    <p:sldId id="276" r:id="rId9"/>
    <p:sldId id="293" r:id="rId10"/>
    <p:sldId id="294" r:id="rId11"/>
    <p:sldId id="285" r:id="rId12"/>
    <p:sldId id="289" r:id="rId13"/>
    <p:sldId id="290" r:id="rId14"/>
    <p:sldId id="295" r:id="rId15"/>
    <p:sldId id="278" r:id="rId16"/>
    <p:sldId id="296" r:id="rId17"/>
    <p:sldId id="279" r:id="rId18"/>
    <p:sldId id="297" r:id="rId19"/>
    <p:sldId id="280" r:id="rId20"/>
    <p:sldId id="298" r:id="rId21"/>
    <p:sldId id="291" r:id="rId22"/>
    <p:sldId id="2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56488D-141B-4525-83DF-44FAD2C6BE1F}" v="1" dt="2022-05-27T21:08:31.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gar Ruiz-Sanchez" userId="5d1f4630-6d14-4dab-9c83-8cbbc481f46c" providerId="ADAL" clId="{D59808A8-3B71-5340-B402-888411B078B7}"/>
    <pc:docChg chg="undo custSel modSld">
      <pc:chgData name="Edgar Ruiz-Sanchez" userId="5d1f4630-6d14-4dab-9c83-8cbbc481f46c" providerId="ADAL" clId="{D59808A8-3B71-5340-B402-888411B078B7}" dt="2022-05-27T20:56:54.610" v="82" actId="207"/>
      <pc:docMkLst>
        <pc:docMk/>
      </pc:docMkLst>
      <pc:sldChg chg="modSp">
        <pc:chgData name="Edgar Ruiz-Sanchez" userId="5d1f4630-6d14-4dab-9c83-8cbbc481f46c" providerId="ADAL" clId="{D59808A8-3B71-5340-B402-888411B078B7}" dt="2022-05-27T20:51:29.323" v="1" actId="1076"/>
        <pc:sldMkLst>
          <pc:docMk/>
          <pc:sldMk cId="3330145402" sldId="273"/>
        </pc:sldMkLst>
        <pc:spChg chg="mod">
          <ac:chgData name="Edgar Ruiz-Sanchez" userId="5d1f4630-6d14-4dab-9c83-8cbbc481f46c" providerId="ADAL" clId="{D59808A8-3B71-5340-B402-888411B078B7}" dt="2022-05-27T20:51:29.323" v="1" actId="1076"/>
          <ac:spMkLst>
            <pc:docMk/>
            <pc:sldMk cId="3330145402" sldId="273"/>
            <ac:spMk id="9" creationId="{F4BF4573-BFCB-BBED-8FA1-F966E38D214C}"/>
          </ac:spMkLst>
        </pc:spChg>
      </pc:sldChg>
      <pc:sldChg chg="modSp">
        <pc:chgData name="Edgar Ruiz-Sanchez" userId="5d1f4630-6d14-4dab-9c83-8cbbc481f46c" providerId="ADAL" clId="{D59808A8-3B71-5340-B402-888411B078B7}" dt="2022-05-27T20:53:03.921" v="19" actId="27636"/>
        <pc:sldMkLst>
          <pc:docMk/>
          <pc:sldMk cId="1918341626" sldId="289"/>
        </pc:sldMkLst>
        <pc:spChg chg="mod">
          <ac:chgData name="Edgar Ruiz-Sanchez" userId="5d1f4630-6d14-4dab-9c83-8cbbc481f46c" providerId="ADAL" clId="{D59808A8-3B71-5340-B402-888411B078B7}" dt="2022-05-27T20:53:03.921" v="19" actId="27636"/>
          <ac:spMkLst>
            <pc:docMk/>
            <pc:sldMk cId="1918341626" sldId="289"/>
            <ac:spMk id="9" creationId="{F4BF4573-BFCB-BBED-8FA1-F966E38D214C}"/>
          </ac:spMkLst>
        </pc:spChg>
        <pc:picChg chg="mod">
          <ac:chgData name="Edgar Ruiz-Sanchez" userId="5d1f4630-6d14-4dab-9c83-8cbbc481f46c" providerId="ADAL" clId="{D59808A8-3B71-5340-B402-888411B078B7}" dt="2022-05-27T20:52:57.420" v="16" actId="1076"/>
          <ac:picMkLst>
            <pc:docMk/>
            <pc:sldMk cId="1918341626" sldId="289"/>
            <ac:picMk id="5" creationId="{190F0052-E6F3-5733-C2D1-D382EF7899CB}"/>
          </ac:picMkLst>
        </pc:picChg>
      </pc:sldChg>
      <pc:sldChg chg="modSp">
        <pc:chgData name="Edgar Ruiz-Sanchez" userId="5d1f4630-6d14-4dab-9c83-8cbbc481f46c" providerId="ADAL" clId="{D59808A8-3B71-5340-B402-888411B078B7}" dt="2022-05-27T20:55:47.819" v="80" actId="207"/>
        <pc:sldMkLst>
          <pc:docMk/>
          <pc:sldMk cId="715510493" sldId="295"/>
        </pc:sldMkLst>
        <pc:spChg chg="mod">
          <ac:chgData name="Edgar Ruiz-Sanchez" userId="5d1f4630-6d14-4dab-9c83-8cbbc481f46c" providerId="ADAL" clId="{D59808A8-3B71-5340-B402-888411B078B7}" dt="2022-05-27T20:55:47.819" v="80" actId="207"/>
          <ac:spMkLst>
            <pc:docMk/>
            <pc:sldMk cId="715510493" sldId="295"/>
            <ac:spMk id="9" creationId="{F4BF4573-BFCB-BBED-8FA1-F966E38D214C}"/>
          </ac:spMkLst>
        </pc:spChg>
      </pc:sldChg>
      <pc:sldChg chg="modSp">
        <pc:chgData name="Edgar Ruiz-Sanchez" userId="5d1f4630-6d14-4dab-9c83-8cbbc481f46c" providerId="ADAL" clId="{D59808A8-3B71-5340-B402-888411B078B7}" dt="2022-05-27T20:56:21.925" v="81" actId="207"/>
        <pc:sldMkLst>
          <pc:docMk/>
          <pc:sldMk cId="477123106" sldId="296"/>
        </pc:sldMkLst>
        <pc:spChg chg="mod">
          <ac:chgData name="Edgar Ruiz-Sanchez" userId="5d1f4630-6d14-4dab-9c83-8cbbc481f46c" providerId="ADAL" clId="{D59808A8-3B71-5340-B402-888411B078B7}" dt="2022-05-27T20:56:21.925" v="81" actId="207"/>
          <ac:spMkLst>
            <pc:docMk/>
            <pc:sldMk cId="477123106" sldId="296"/>
            <ac:spMk id="9" creationId="{F4BF4573-BFCB-BBED-8FA1-F966E38D214C}"/>
          </ac:spMkLst>
        </pc:spChg>
      </pc:sldChg>
      <pc:sldChg chg="modSp">
        <pc:chgData name="Edgar Ruiz-Sanchez" userId="5d1f4630-6d14-4dab-9c83-8cbbc481f46c" providerId="ADAL" clId="{D59808A8-3B71-5340-B402-888411B078B7}" dt="2022-05-27T20:56:54.610" v="82" actId="207"/>
        <pc:sldMkLst>
          <pc:docMk/>
          <pc:sldMk cId="2613485727" sldId="297"/>
        </pc:sldMkLst>
        <pc:spChg chg="mod">
          <ac:chgData name="Edgar Ruiz-Sanchez" userId="5d1f4630-6d14-4dab-9c83-8cbbc481f46c" providerId="ADAL" clId="{D59808A8-3B71-5340-B402-888411B078B7}" dt="2022-05-27T20:56:54.610" v="82" actId="207"/>
          <ac:spMkLst>
            <pc:docMk/>
            <pc:sldMk cId="2613485727" sldId="297"/>
            <ac:spMk id="9" creationId="{F4BF4573-BFCB-BBED-8FA1-F966E38D214C}"/>
          </ac:spMkLst>
        </pc:spChg>
      </pc:sldChg>
      <pc:sldChg chg="modSp">
        <pc:chgData name="Edgar Ruiz-Sanchez" userId="5d1f4630-6d14-4dab-9c83-8cbbc481f46c" providerId="ADAL" clId="{D59808A8-3B71-5340-B402-888411B078B7}" dt="2022-05-27T20:54:39.241" v="79" actId="20577"/>
        <pc:sldMkLst>
          <pc:docMk/>
          <pc:sldMk cId="347378518" sldId="298"/>
        </pc:sldMkLst>
        <pc:spChg chg="mod">
          <ac:chgData name="Edgar Ruiz-Sanchez" userId="5d1f4630-6d14-4dab-9c83-8cbbc481f46c" providerId="ADAL" clId="{D59808A8-3B71-5340-B402-888411B078B7}" dt="2022-05-27T20:54:39.241" v="79" actId="20577"/>
          <ac:spMkLst>
            <pc:docMk/>
            <pc:sldMk cId="347378518" sldId="298"/>
            <ac:spMk id="9" creationId="{F4BF4573-BFCB-BBED-8FA1-F966E38D214C}"/>
          </ac:spMkLst>
        </pc:spChg>
      </pc:sldChg>
    </pc:docChg>
  </pc:docChgLst>
  <pc:docChgLst>
    <pc:chgData name="Edgar Ruiz-Sanchez" userId="5d1f4630-6d14-4dab-9c83-8cbbc481f46c" providerId="ADAL" clId="{CE56488D-141B-4525-83DF-44FAD2C6BE1F}"/>
    <pc:docChg chg="undo custSel addSld delSld modSld sldOrd">
      <pc:chgData name="Edgar Ruiz-Sanchez" userId="5d1f4630-6d14-4dab-9c83-8cbbc481f46c" providerId="ADAL" clId="{CE56488D-141B-4525-83DF-44FAD2C6BE1F}" dt="2022-05-27T21:08:31.727" v="1143" actId="2696"/>
      <pc:docMkLst>
        <pc:docMk/>
      </pc:docMkLst>
      <pc:sldChg chg="modSp mod">
        <pc:chgData name="Edgar Ruiz-Sanchez" userId="5d1f4630-6d14-4dab-9c83-8cbbc481f46c" providerId="ADAL" clId="{CE56488D-141B-4525-83DF-44FAD2C6BE1F}" dt="2022-05-26T16:00:23.268" v="321" actId="1076"/>
        <pc:sldMkLst>
          <pc:docMk/>
          <pc:sldMk cId="2416387403" sldId="275"/>
        </pc:sldMkLst>
        <pc:spChg chg="mod">
          <ac:chgData name="Edgar Ruiz-Sanchez" userId="5d1f4630-6d14-4dab-9c83-8cbbc481f46c" providerId="ADAL" clId="{CE56488D-141B-4525-83DF-44FAD2C6BE1F}" dt="2022-05-26T16:00:23.268" v="321" actId="1076"/>
          <ac:spMkLst>
            <pc:docMk/>
            <pc:sldMk cId="2416387403" sldId="275"/>
            <ac:spMk id="9" creationId="{6BF16E9C-8D53-A114-A20F-4C45BD9A73FE}"/>
          </ac:spMkLst>
        </pc:spChg>
      </pc:sldChg>
      <pc:sldChg chg="delSp modSp mod">
        <pc:chgData name="Edgar Ruiz-Sanchez" userId="5d1f4630-6d14-4dab-9c83-8cbbc481f46c" providerId="ADAL" clId="{CE56488D-141B-4525-83DF-44FAD2C6BE1F}" dt="2022-05-26T17:53:34.946" v="689" actId="20577"/>
        <pc:sldMkLst>
          <pc:docMk/>
          <pc:sldMk cId="1197686578" sldId="285"/>
        </pc:sldMkLst>
        <pc:spChg chg="mod">
          <ac:chgData name="Edgar Ruiz-Sanchez" userId="5d1f4630-6d14-4dab-9c83-8cbbc481f46c" providerId="ADAL" clId="{CE56488D-141B-4525-83DF-44FAD2C6BE1F}" dt="2022-05-26T17:53:34.946" v="689" actId="20577"/>
          <ac:spMkLst>
            <pc:docMk/>
            <pc:sldMk cId="1197686578" sldId="285"/>
            <ac:spMk id="2" creationId="{C86B4FE0-61F0-E2F8-19E2-CC7AF1BC9CB3}"/>
          </ac:spMkLst>
        </pc:spChg>
        <pc:spChg chg="del mod">
          <ac:chgData name="Edgar Ruiz-Sanchez" userId="5d1f4630-6d14-4dab-9c83-8cbbc481f46c" providerId="ADAL" clId="{CE56488D-141B-4525-83DF-44FAD2C6BE1F}" dt="2022-05-26T17:53:09.794" v="675" actId="21"/>
          <ac:spMkLst>
            <pc:docMk/>
            <pc:sldMk cId="1197686578" sldId="285"/>
            <ac:spMk id="9" creationId="{F4BF4573-BFCB-BBED-8FA1-F966E38D214C}"/>
          </ac:spMkLst>
        </pc:spChg>
        <pc:picChg chg="mod">
          <ac:chgData name="Edgar Ruiz-Sanchez" userId="5d1f4630-6d14-4dab-9c83-8cbbc481f46c" providerId="ADAL" clId="{CE56488D-141B-4525-83DF-44FAD2C6BE1F}" dt="2022-05-26T17:52:52.402" v="672" actId="1076"/>
          <ac:picMkLst>
            <pc:docMk/>
            <pc:sldMk cId="1197686578" sldId="285"/>
            <ac:picMk id="5" creationId="{190F0052-E6F3-5733-C2D1-D382EF7899CB}"/>
          </ac:picMkLst>
        </pc:picChg>
      </pc:sldChg>
      <pc:sldChg chg="del">
        <pc:chgData name="Edgar Ruiz-Sanchez" userId="5d1f4630-6d14-4dab-9c83-8cbbc481f46c" providerId="ADAL" clId="{CE56488D-141B-4525-83DF-44FAD2C6BE1F}" dt="2022-05-26T17:54:28.155" v="690" actId="2696"/>
        <pc:sldMkLst>
          <pc:docMk/>
          <pc:sldMk cId="2301189332" sldId="286"/>
        </pc:sldMkLst>
      </pc:sldChg>
      <pc:sldChg chg="del">
        <pc:chgData name="Edgar Ruiz-Sanchez" userId="5d1f4630-6d14-4dab-9c83-8cbbc481f46c" providerId="ADAL" clId="{CE56488D-141B-4525-83DF-44FAD2C6BE1F}" dt="2022-05-26T17:54:33.209" v="691" actId="2696"/>
        <pc:sldMkLst>
          <pc:docMk/>
          <pc:sldMk cId="58605356" sldId="287"/>
        </pc:sldMkLst>
      </pc:sldChg>
      <pc:sldChg chg="del">
        <pc:chgData name="Edgar Ruiz-Sanchez" userId="5d1f4630-6d14-4dab-9c83-8cbbc481f46c" providerId="ADAL" clId="{CE56488D-141B-4525-83DF-44FAD2C6BE1F}" dt="2022-05-26T17:54:36.666" v="692" actId="2696"/>
        <pc:sldMkLst>
          <pc:docMk/>
          <pc:sldMk cId="2554783448" sldId="288"/>
        </pc:sldMkLst>
      </pc:sldChg>
      <pc:sldChg chg="modSp mod ord">
        <pc:chgData name="Edgar Ruiz-Sanchez" userId="5d1f4630-6d14-4dab-9c83-8cbbc481f46c" providerId="ADAL" clId="{CE56488D-141B-4525-83DF-44FAD2C6BE1F}" dt="2022-05-26T17:54:55.366" v="694"/>
        <pc:sldMkLst>
          <pc:docMk/>
          <pc:sldMk cId="1918341626" sldId="289"/>
        </pc:sldMkLst>
        <pc:spChg chg="mod">
          <ac:chgData name="Edgar Ruiz-Sanchez" userId="5d1f4630-6d14-4dab-9c83-8cbbc481f46c" providerId="ADAL" clId="{CE56488D-141B-4525-83DF-44FAD2C6BE1F}" dt="2022-05-26T17:46:48.718" v="555" actId="1076"/>
          <ac:spMkLst>
            <pc:docMk/>
            <pc:sldMk cId="1918341626" sldId="289"/>
            <ac:spMk id="2" creationId="{C86B4FE0-61F0-E2F8-19E2-CC7AF1BC9CB3}"/>
          </ac:spMkLst>
        </pc:spChg>
        <pc:spChg chg="mod">
          <ac:chgData name="Edgar Ruiz-Sanchez" userId="5d1f4630-6d14-4dab-9c83-8cbbc481f46c" providerId="ADAL" clId="{CE56488D-141B-4525-83DF-44FAD2C6BE1F}" dt="2022-05-26T17:51:57.531" v="670" actId="20577"/>
          <ac:spMkLst>
            <pc:docMk/>
            <pc:sldMk cId="1918341626" sldId="289"/>
            <ac:spMk id="9" creationId="{F4BF4573-BFCB-BBED-8FA1-F966E38D214C}"/>
          </ac:spMkLst>
        </pc:spChg>
      </pc:sldChg>
      <pc:sldChg chg="modSp mod">
        <pc:chgData name="Edgar Ruiz-Sanchez" userId="5d1f4630-6d14-4dab-9c83-8cbbc481f46c" providerId="ADAL" clId="{CE56488D-141B-4525-83DF-44FAD2C6BE1F}" dt="2022-05-26T20:36:56.327" v="795" actId="313"/>
        <pc:sldMkLst>
          <pc:docMk/>
          <pc:sldMk cId="4030167321" sldId="291"/>
        </pc:sldMkLst>
        <pc:spChg chg="mod">
          <ac:chgData name="Edgar Ruiz-Sanchez" userId="5d1f4630-6d14-4dab-9c83-8cbbc481f46c" providerId="ADAL" clId="{CE56488D-141B-4525-83DF-44FAD2C6BE1F}" dt="2022-05-26T20:36:41.361" v="704" actId="20577"/>
          <ac:spMkLst>
            <pc:docMk/>
            <pc:sldMk cId="4030167321" sldId="291"/>
            <ac:spMk id="2" creationId="{C86B4FE0-61F0-E2F8-19E2-CC7AF1BC9CB3}"/>
          </ac:spMkLst>
        </pc:spChg>
        <pc:spChg chg="mod">
          <ac:chgData name="Edgar Ruiz-Sanchez" userId="5d1f4630-6d14-4dab-9c83-8cbbc481f46c" providerId="ADAL" clId="{CE56488D-141B-4525-83DF-44FAD2C6BE1F}" dt="2022-05-26T20:36:56.327" v="795" actId="313"/>
          <ac:spMkLst>
            <pc:docMk/>
            <pc:sldMk cId="4030167321" sldId="291"/>
            <ac:spMk id="9" creationId="{F4BF4573-BFCB-BBED-8FA1-F966E38D214C}"/>
          </ac:spMkLst>
        </pc:spChg>
      </pc:sldChg>
      <pc:sldChg chg="modSp add mod ord">
        <pc:chgData name="Edgar Ruiz-Sanchez" userId="5d1f4630-6d14-4dab-9c83-8cbbc481f46c" providerId="ADAL" clId="{CE56488D-141B-4525-83DF-44FAD2C6BE1F}" dt="2022-05-26T15:56:41.482" v="125" actId="948"/>
        <pc:sldMkLst>
          <pc:docMk/>
          <pc:sldMk cId="775706336" sldId="292"/>
        </pc:sldMkLst>
        <pc:spChg chg="mod">
          <ac:chgData name="Edgar Ruiz-Sanchez" userId="5d1f4630-6d14-4dab-9c83-8cbbc481f46c" providerId="ADAL" clId="{CE56488D-141B-4525-83DF-44FAD2C6BE1F}" dt="2022-05-26T15:56:41.482" v="125" actId="948"/>
          <ac:spMkLst>
            <pc:docMk/>
            <pc:sldMk cId="775706336" sldId="292"/>
            <ac:spMk id="2" creationId="{C86B4FE0-61F0-E2F8-19E2-CC7AF1BC9CB3}"/>
          </ac:spMkLst>
        </pc:spChg>
        <pc:spChg chg="mod">
          <ac:chgData name="Edgar Ruiz-Sanchez" userId="5d1f4630-6d14-4dab-9c83-8cbbc481f46c" providerId="ADAL" clId="{CE56488D-141B-4525-83DF-44FAD2C6BE1F}" dt="2022-05-26T15:56:22.356" v="122" actId="14100"/>
          <ac:spMkLst>
            <pc:docMk/>
            <pc:sldMk cId="775706336" sldId="292"/>
            <ac:spMk id="9" creationId="{F4BF4573-BFCB-BBED-8FA1-F966E38D214C}"/>
          </ac:spMkLst>
        </pc:spChg>
      </pc:sldChg>
      <pc:sldChg chg="modSp add mod">
        <pc:chgData name="Edgar Ruiz-Sanchez" userId="5d1f4630-6d14-4dab-9c83-8cbbc481f46c" providerId="ADAL" clId="{CE56488D-141B-4525-83DF-44FAD2C6BE1F}" dt="2022-05-26T15:59:56.104" v="318" actId="20577"/>
        <pc:sldMkLst>
          <pc:docMk/>
          <pc:sldMk cId="1051286839" sldId="293"/>
        </pc:sldMkLst>
        <pc:spChg chg="mod">
          <ac:chgData name="Edgar Ruiz-Sanchez" userId="5d1f4630-6d14-4dab-9c83-8cbbc481f46c" providerId="ADAL" clId="{CE56488D-141B-4525-83DF-44FAD2C6BE1F}" dt="2022-05-26T15:59:56.104" v="318" actId="20577"/>
          <ac:spMkLst>
            <pc:docMk/>
            <pc:sldMk cId="1051286839" sldId="293"/>
            <ac:spMk id="2" creationId="{C86B4FE0-61F0-E2F8-19E2-CC7AF1BC9CB3}"/>
          </ac:spMkLst>
        </pc:spChg>
        <pc:spChg chg="mod">
          <ac:chgData name="Edgar Ruiz-Sanchez" userId="5d1f4630-6d14-4dab-9c83-8cbbc481f46c" providerId="ADAL" clId="{CE56488D-141B-4525-83DF-44FAD2C6BE1F}" dt="2022-05-26T15:57:30.249" v="129" actId="27636"/>
          <ac:spMkLst>
            <pc:docMk/>
            <pc:sldMk cId="1051286839" sldId="293"/>
            <ac:spMk id="9" creationId="{F4BF4573-BFCB-BBED-8FA1-F966E38D214C}"/>
          </ac:spMkLst>
        </pc:spChg>
      </pc:sldChg>
      <pc:sldChg chg="modSp add mod">
        <pc:chgData name="Edgar Ruiz-Sanchez" userId="5d1f4630-6d14-4dab-9c83-8cbbc481f46c" providerId="ADAL" clId="{CE56488D-141B-4525-83DF-44FAD2C6BE1F}" dt="2022-05-26T16:03:36.557" v="546" actId="20577"/>
        <pc:sldMkLst>
          <pc:docMk/>
          <pc:sldMk cId="166734014" sldId="294"/>
        </pc:sldMkLst>
        <pc:spChg chg="mod">
          <ac:chgData name="Edgar Ruiz-Sanchez" userId="5d1f4630-6d14-4dab-9c83-8cbbc481f46c" providerId="ADAL" clId="{CE56488D-141B-4525-83DF-44FAD2C6BE1F}" dt="2022-05-26T16:03:36.557" v="546" actId="20577"/>
          <ac:spMkLst>
            <pc:docMk/>
            <pc:sldMk cId="166734014" sldId="294"/>
            <ac:spMk id="2" creationId="{C86B4FE0-61F0-E2F8-19E2-CC7AF1BC9CB3}"/>
          </ac:spMkLst>
        </pc:spChg>
      </pc:sldChg>
      <pc:sldChg chg="modSp add mod ord">
        <pc:chgData name="Edgar Ruiz-Sanchez" userId="5d1f4630-6d14-4dab-9c83-8cbbc481f46c" providerId="ADAL" clId="{CE56488D-141B-4525-83DF-44FAD2C6BE1F}" dt="2022-05-26T17:55:11.035" v="697"/>
        <pc:sldMkLst>
          <pc:docMk/>
          <pc:sldMk cId="715510493" sldId="295"/>
        </pc:sldMkLst>
        <pc:spChg chg="mod">
          <ac:chgData name="Edgar Ruiz-Sanchez" userId="5d1f4630-6d14-4dab-9c83-8cbbc481f46c" providerId="ADAL" clId="{CE56488D-141B-4525-83DF-44FAD2C6BE1F}" dt="2022-05-26T17:51:34.673" v="630" actId="20577"/>
          <ac:spMkLst>
            <pc:docMk/>
            <pc:sldMk cId="715510493" sldId="295"/>
            <ac:spMk id="9" creationId="{F4BF4573-BFCB-BBED-8FA1-F966E38D214C}"/>
          </ac:spMkLst>
        </pc:spChg>
      </pc:sldChg>
      <pc:sldChg chg="modSp add mod ord">
        <pc:chgData name="Edgar Ruiz-Sanchez" userId="5d1f4630-6d14-4dab-9c83-8cbbc481f46c" providerId="ADAL" clId="{CE56488D-141B-4525-83DF-44FAD2C6BE1F}" dt="2022-05-26T17:55:14.641" v="699"/>
        <pc:sldMkLst>
          <pc:docMk/>
          <pc:sldMk cId="477123106" sldId="296"/>
        </pc:sldMkLst>
        <pc:spChg chg="mod">
          <ac:chgData name="Edgar Ruiz-Sanchez" userId="5d1f4630-6d14-4dab-9c83-8cbbc481f46c" providerId="ADAL" clId="{CE56488D-141B-4525-83DF-44FAD2C6BE1F}" dt="2022-05-26T17:51:21.543" v="603" actId="20577"/>
          <ac:spMkLst>
            <pc:docMk/>
            <pc:sldMk cId="477123106" sldId="296"/>
            <ac:spMk id="9" creationId="{F4BF4573-BFCB-BBED-8FA1-F966E38D214C}"/>
          </ac:spMkLst>
        </pc:spChg>
      </pc:sldChg>
      <pc:sldChg chg="modSp add mod ord">
        <pc:chgData name="Edgar Ruiz-Sanchez" userId="5d1f4630-6d14-4dab-9c83-8cbbc481f46c" providerId="ADAL" clId="{CE56488D-141B-4525-83DF-44FAD2C6BE1F}" dt="2022-05-26T17:55:17.408" v="701"/>
        <pc:sldMkLst>
          <pc:docMk/>
          <pc:sldMk cId="2613485727" sldId="297"/>
        </pc:sldMkLst>
        <pc:spChg chg="mod">
          <ac:chgData name="Edgar Ruiz-Sanchez" userId="5d1f4630-6d14-4dab-9c83-8cbbc481f46c" providerId="ADAL" clId="{CE56488D-141B-4525-83DF-44FAD2C6BE1F}" dt="2022-05-26T17:51:10.735" v="586" actId="20577"/>
          <ac:spMkLst>
            <pc:docMk/>
            <pc:sldMk cId="2613485727" sldId="297"/>
            <ac:spMk id="9" creationId="{F4BF4573-BFCB-BBED-8FA1-F966E38D214C}"/>
          </ac:spMkLst>
        </pc:spChg>
      </pc:sldChg>
      <pc:sldChg chg="add">
        <pc:chgData name="Edgar Ruiz-Sanchez" userId="5d1f4630-6d14-4dab-9c83-8cbbc481f46c" providerId="ADAL" clId="{CE56488D-141B-4525-83DF-44FAD2C6BE1F}" dt="2022-05-26T17:51:01.824" v="577" actId="2890"/>
        <pc:sldMkLst>
          <pc:docMk/>
          <pc:sldMk cId="347378518" sldId="298"/>
        </pc:sldMkLst>
      </pc:sldChg>
      <pc:sldChg chg="modSp add mod ord">
        <pc:chgData name="Edgar Ruiz-Sanchez" userId="5d1f4630-6d14-4dab-9c83-8cbbc481f46c" providerId="ADAL" clId="{CE56488D-141B-4525-83DF-44FAD2C6BE1F}" dt="2022-05-26T20:45:12.158" v="1142" actId="114"/>
        <pc:sldMkLst>
          <pc:docMk/>
          <pc:sldMk cId="2207203838" sldId="299"/>
        </pc:sldMkLst>
        <pc:spChg chg="mod">
          <ac:chgData name="Edgar Ruiz-Sanchez" userId="5d1f4630-6d14-4dab-9c83-8cbbc481f46c" providerId="ADAL" clId="{CE56488D-141B-4525-83DF-44FAD2C6BE1F}" dt="2022-05-26T20:40:14.128" v="878" actId="20577"/>
          <ac:spMkLst>
            <pc:docMk/>
            <pc:sldMk cId="2207203838" sldId="299"/>
            <ac:spMk id="2" creationId="{C86B4FE0-61F0-E2F8-19E2-CC7AF1BC9CB3}"/>
          </ac:spMkLst>
        </pc:spChg>
        <pc:spChg chg="mod">
          <ac:chgData name="Edgar Ruiz-Sanchez" userId="5d1f4630-6d14-4dab-9c83-8cbbc481f46c" providerId="ADAL" clId="{CE56488D-141B-4525-83DF-44FAD2C6BE1F}" dt="2022-05-26T20:45:12.158" v="1142" actId="114"/>
          <ac:spMkLst>
            <pc:docMk/>
            <pc:sldMk cId="2207203838" sldId="299"/>
            <ac:spMk id="9" creationId="{F4BF4573-BFCB-BBED-8FA1-F966E38D214C}"/>
          </ac:spMkLst>
        </pc:spChg>
      </pc:sldChg>
      <pc:sldChg chg="add del">
        <pc:chgData name="Edgar Ruiz-Sanchez" userId="5d1f4630-6d14-4dab-9c83-8cbbc481f46c" providerId="ADAL" clId="{CE56488D-141B-4525-83DF-44FAD2C6BE1F}" dt="2022-05-26T17:55:07.022" v="695" actId="2696"/>
        <pc:sldMkLst>
          <pc:docMk/>
          <pc:sldMk cId="4161834338" sldId="299"/>
        </pc:sldMkLst>
      </pc:sldChg>
      <pc:sldChg chg="new del ord">
        <pc:chgData name="Edgar Ruiz-Sanchez" userId="5d1f4630-6d14-4dab-9c83-8cbbc481f46c" providerId="ADAL" clId="{CE56488D-141B-4525-83DF-44FAD2C6BE1F}" dt="2022-05-26T20:39:49.519" v="802" actId="2696"/>
        <pc:sldMkLst>
          <pc:docMk/>
          <pc:sldMk cId="1768295745" sldId="300"/>
        </pc:sldMkLst>
      </pc:sldChg>
      <pc:sldChg chg="add del">
        <pc:chgData name="Edgar Ruiz-Sanchez" userId="5d1f4630-6d14-4dab-9c83-8cbbc481f46c" providerId="ADAL" clId="{CE56488D-141B-4525-83DF-44FAD2C6BE1F}" dt="2022-05-27T21:08:31.727" v="1143" actId="2696"/>
        <pc:sldMkLst>
          <pc:docMk/>
          <pc:sldMk cId="2586232784" sldId="30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48659-619F-2F87-1EF0-7FC1DD3D39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A78B48-B3A3-B882-2DB6-B0145E1216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F9C1EA-C6F2-A37A-D1C2-CB7EC9A9BF4A}"/>
              </a:ext>
            </a:extLst>
          </p:cNvPr>
          <p:cNvSpPr>
            <a:spLocks noGrp="1"/>
          </p:cNvSpPr>
          <p:nvPr>
            <p:ph type="dt" sz="half" idx="10"/>
          </p:nvPr>
        </p:nvSpPr>
        <p:spPr/>
        <p:txBody>
          <a:bodyPr/>
          <a:lstStyle/>
          <a:p>
            <a:fld id="{2914D535-6734-45B6-89F8-8D75E646FACC}" type="datetimeFigureOut">
              <a:rPr lang="en-US" smtClean="0"/>
              <a:t>5/27/2022</a:t>
            </a:fld>
            <a:endParaRPr lang="en-US"/>
          </a:p>
        </p:txBody>
      </p:sp>
      <p:sp>
        <p:nvSpPr>
          <p:cNvPr id="5" name="Footer Placeholder 4">
            <a:extLst>
              <a:ext uri="{FF2B5EF4-FFF2-40B4-BE49-F238E27FC236}">
                <a16:creationId xmlns:a16="http://schemas.microsoft.com/office/drawing/2014/main" id="{9160379B-14D6-7E64-A5C1-FD84F0FBA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5A438-8C9D-CDBF-851F-92D6D7D8BFA5}"/>
              </a:ext>
            </a:extLst>
          </p:cNvPr>
          <p:cNvSpPr>
            <a:spLocks noGrp="1"/>
          </p:cNvSpPr>
          <p:nvPr>
            <p:ph type="sldNum" sz="quarter" idx="12"/>
          </p:nvPr>
        </p:nvSpPr>
        <p:spPr/>
        <p:txBody>
          <a:bodyPr/>
          <a:lstStyle/>
          <a:p>
            <a:fld id="{969E7D64-10B7-45A0-972F-FEC90C58702B}" type="slidenum">
              <a:rPr lang="en-US" smtClean="0"/>
              <a:t>‹#›</a:t>
            </a:fld>
            <a:endParaRPr lang="en-US"/>
          </a:p>
        </p:txBody>
      </p:sp>
    </p:spTree>
    <p:extLst>
      <p:ext uri="{BB962C8B-B14F-4D97-AF65-F5344CB8AC3E}">
        <p14:creationId xmlns:p14="http://schemas.microsoft.com/office/powerpoint/2010/main" val="157968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7BCCF-F743-AD95-9456-4426A674E3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C8D5B0-EE47-81CF-615F-7221A2E8E6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870AA-907C-F4DD-6482-3F1E4F889C22}"/>
              </a:ext>
            </a:extLst>
          </p:cNvPr>
          <p:cNvSpPr>
            <a:spLocks noGrp="1"/>
          </p:cNvSpPr>
          <p:nvPr>
            <p:ph type="dt" sz="half" idx="10"/>
          </p:nvPr>
        </p:nvSpPr>
        <p:spPr/>
        <p:txBody>
          <a:bodyPr/>
          <a:lstStyle/>
          <a:p>
            <a:fld id="{2914D535-6734-45B6-89F8-8D75E646FACC}" type="datetimeFigureOut">
              <a:rPr lang="en-US" smtClean="0"/>
              <a:t>5/27/2022</a:t>
            </a:fld>
            <a:endParaRPr lang="en-US"/>
          </a:p>
        </p:txBody>
      </p:sp>
      <p:sp>
        <p:nvSpPr>
          <p:cNvPr id="5" name="Footer Placeholder 4">
            <a:extLst>
              <a:ext uri="{FF2B5EF4-FFF2-40B4-BE49-F238E27FC236}">
                <a16:creationId xmlns:a16="http://schemas.microsoft.com/office/drawing/2014/main" id="{F25D7EFE-5F20-9C4C-D712-4745B897C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C9105-0C1C-94A0-F7F2-EF3C21E853B1}"/>
              </a:ext>
            </a:extLst>
          </p:cNvPr>
          <p:cNvSpPr>
            <a:spLocks noGrp="1"/>
          </p:cNvSpPr>
          <p:nvPr>
            <p:ph type="sldNum" sz="quarter" idx="12"/>
          </p:nvPr>
        </p:nvSpPr>
        <p:spPr/>
        <p:txBody>
          <a:bodyPr/>
          <a:lstStyle/>
          <a:p>
            <a:fld id="{969E7D64-10B7-45A0-972F-FEC90C58702B}" type="slidenum">
              <a:rPr lang="en-US" smtClean="0"/>
              <a:t>‹#›</a:t>
            </a:fld>
            <a:endParaRPr lang="en-US"/>
          </a:p>
        </p:txBody>
      </p:sp>
    </p:spTree>
    <p:extLst>
      <p:ext uri="{BB962C8B-B14F-4D97-AF65-F5344CB8AC3E}">
        <p14:creationId xmlns:p14="http://schemas.microsoft.com/office/powerpoint/2010/main" val="297070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C0C7EF-D867-7B04-274D-DFD6A66C6A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6538BD-74EB-29B7-D96D-34D9F3E679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AEE8D-B5C0-E92B-2FB0-E43D12ED1433}"/>
              </a:ext>
            </a:extLst>
          </p:cNvPr>
          <p:cNvSpPr>
            <a:spLocks noGrp="1"/>
          </p:cNvSpPr>
          <p:nvPr>
            <p:ph type="dt" sz="half" idx="10"/>
          </p:nvPr>
        </p:nvSpPr>
        <p:spPr/>
        <p:txBody>
          <a:bodyPr/>
          <a:lstStyle/>
          <a:p>
            <a:fld id="{2914D535-6734-45B6-89F8-8D75E646FACC}" type="datetimeFigureOut">
              <a:rPr lang="en-US" smtClean="0"/>
              <a:t>5/27/2022</a:t>
            </a:fld>
            <a:endParaRPr lang="en-US"/>
          </a:p>
        </p:txBody>
      </p:sp>
      <p:sp>
        <p:nvSpPr>
          <p:cNvPr id="5" name="Footer Placeholder 4">
            <a:extLst>
              <a:ext uri="{FF2B5EF4-FFF2-40B4-BE49-F238E27FC236}">
                <a16:creationId xmlns:a16="http://schemas.microsoft.com/office/drawing/2014/main" id="{D979AFF8-A250-A752-F250-D11F8C5FC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CB953-AF92-8B5E-9693-1953CD20DBC3}"/>
              </a:ext>
            </a:extLst>
          </p:cNvPr>
          <p:cNvSpPr>
            <a:spLocks noGrp="1"/>
          </p:cNvSpPr>
          <p:nvPr>
            <p:ph type="sldNum" sz="quarter" idx="12"/>
          </p:nvPr>
        </p:nvSpPr>
        <p:spPr/>
        <p:txBody>
          <a:bodyPr/>
          <a:lstStyle/>
          <a:p>
            <a:fld id="{969E7D64-10B7-45A0-972F-FEC90C58702B}" type="slidenum">
              <a:rPr lang="en-US" smtClean="0"/>
              <a:t>‹#›</a:t>
            </a:fld>
            <a:endParaRPr lang="en-US"/>
          </a:p>
        </p:txBody>
      </p:sp>
    </p:spTree>
    <p:extLst>
      <p:ext uri="{BB962C8B-B14F-4D97-AF65-F5344CB8AC3E}">
        <p14:creationId xmlns:p14="http://schemas.microsoft.com/office/powerpoint/2010/main" val="32354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BE8C-547D-FD31-12BA-0C1D61FD3B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8D822-1ACF-B85D-64D7-BBC0DB674C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C5EC7-BDCE-DA48-928E-5A62233C84A3}"/>
              </a:ext>
            </a:extLst>
          </p:cNvPr>
          <p:cNvSpPr>
            <a:spLocks noGrp="1"/>
          </p:cNvSpPr>
          <p:nvPr>
            <p:ph type="dt" sz="half" idx="10"/>
          </p:nvPr>
        </p:nvSpPr>
        <p:spPr/>
        <p:txBody>
          <a:bodyPr/>
          <a:lstStyle/>
          <a:p>
            <a:fld id="{2914D535-6734-45B6-89F8-8D75E646FACC}" type="datetimeFigureOut">
              <a:rPr lang="en-US" smtClean="0"/>
              <a:t>5/27/2022</a:t>
            </a:fld>
            <a:endParaRPr lang="en-US"/>
          </a:p>
        </p:txBody>
      </p:sp>
      <p:sp>
        <p:nvSpPr>
          <p:cNvPr id="5" name="Footer Placeholder 4">
            <a:extLst>
              <a:ext uri="{FF2B5EF4-FFF2-40B4-BE49-F238E27FC236}">
                <a16:creationId xmlns:a16="http://schemas.microsoft.com/office/drawing/2014/main" id="{752AD909-1A00-8A3D-472B-6FC02D85B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70961-DF5A-6B5F-EF7E-11B580EA8968}"/>
              </a:ext>
            </a:extLst>
          </p:cNvPr>
          <p:cNvSpPr>
            <a:spLocks noGrp="1"/>
          </p:cNvSpPr>
          <p:nvPr>
            <p:ph type="sldNum" sz="quarter" idx="12"/>
          </p:nvPr>
        </p:nvSpPr>
        <p:spPr/>
        <p:txBody>
          <a:bodyPr/>
          <a:lstStyle/>
          <a:p>
            <a:fld id="{969E7D64-10B7-45A0-972F-FEC90C58702B}" type="slidenum">
              <a:rPr lang="en-US" smtClean="0"/>
              <a:t>‹#›</a:t>
            </a:fld>
            <a:endParaRPr lang="en-US"/>
          </a:p>
        </p:txBody>
      </p:sp>
    </p:spTree>
    <p:extLst>
      <p:ext uri="{BB962C8B-B14F-4D97-AF65-F5344CB8AC3E}">
        <p14:creationId xmlns:p14="http://schemas.microsoft.com/office/powerpoint/2010/main" val="169656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5D1D5-7D03-0F37-8535-AB635C2131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136364-706F-0DBA-2A78-83F7D26696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95AC69-A4AD-5EA9-8619-F09F4D5FB5BD}"/>
              </a:ext>
            </a:extLst>
          </p:cNvPr>
          <p:cNvSpPr>
            <a:spLocks noGrp="1"/>
          </p:cNvSpPr>
          <p:nvPr>
            <p:ph type="dt" sz="half" idx="10"/>
          </p:nvPr>
        </p:nvSpPr>
        <p:spPr/>
        <p:txBody>
          <a:bodyPr/>
          <a:lstStyle/>
          <a:p>
            <a:fld id="{2914D535-6734-45B6-89F8-8D75E646FACC}" type="datetimeFigureOut">
              <a:rPr lang="en-US" smtClean="0"/>
              <a:t>5/27/2022</a:t>
            </a:fld>
            <a:endParaRPr lang="en-US"/>
          </a:p>
        </p:txBody>
      </p:sp>
      <p:sp>
        <p:nvSpPr>
          <p:cNvPr id="5" name="Footer Placeholder 4">
            <a:extLst>
              <a:ext uri="{FF2B5EF4-FFF2-40B4-BE49-F238E27FC236}">
                <a16:creationId xmlns:a16="http://schemas.microsoft.com/office/drawing/2014/main" id="{BA62C8EF-43C7-B7E7-527C-65811FA09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2C0BE-4C35-60B7-90A0-EE8F47C68149}"/>
              </a:ext>
            </a:extLst>
          </p:cNvPr>
          <p:cNvSpPr>
            <a:spLocks noGrp="1"/>
          </p:cNvSpPr>
          <p:nvPr>
            <p:ph type="sldNum" sz="quarter" idx="12"/>
          </p:nvPr>
        </p:nvSpPr>
        <p:spPr/>
        <p:txBody>
          <a:bodyPr/>
          <a:lstStyle/>
          <a:p>
            <a:fld id="{969E7D64-10B7-45A0-972F-FEC90C58702B}" type="slidenum">
              <a:rPr lang="en-US" smtClean="0"/>
              <a:t>‹#›</a:t>
            </a:fld>
            <a:endParaRPr lang="en-US"/>
          </a:p>
        </p:txBody>
      </p:sp>
    </p:spTree>
    <p:extLst>
      <p:ext uri="{BB962C8B-B14F-4D97-AF65-F5344CB8AC3E}">
        <p14:creationId xmlns:p14="http://schemas.microsoft.com/office/powerpoint/2010/main" val="808013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2FECE-AC66-CE40-CE06-A0FBF1F70C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42F2D-2484-05D2-6889-1E7D0EAB64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703B2E-EE74-7D6B-8D9A-AA9BD7FE95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05A3F9-21C4-EC36-DE05-83B8CE75A05B}"/>
              </a:ext>
            </a:extLst>
          </p:cNvPr>
          <p:cNvSpPr>
            <a:spLocks noGrp="1"/>
          </p:cNvSpPr>
          <p:nvPr>
            <p:ph type="dt" sz="half" idx="10"/>
          </p:nvPr>
        </p:nvSpPr>
        <p:spPr/>
        <p:txBody>
          <a:bodyPr/>
          <a:lstStyle/>
          <a:p>
            <a:fld id="{2914D535-6734-45B6-89F8-8D75E646FACC}" type="datetimeFigureOut">
              <a:rPr lang="en-US" smtClean="0"/>
              <a:t>5/27/2022</a:t>
            </a:fld>
            <a:endParaRPr lang="en-US"/>
          </a:p>
        </p:txBody>
      </p:sp>
      <p:sp>
        <p:nvSpPr>
          <p:cNvPr id="6" name="Footer Placeholder 5">
            <a:extLst>
              <a:ext uri="{FF2B5EF4-FFF2-40B4-BE49-F238E27FC236}">
                <a16:creationId xmlns:a16="http://schemas.microsoft.com/office/drawing/2014/main" id="{509D6E4E-1689-9697-FD14-A55C272EE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C5E7DA-0652-2DB2-219B-DE5B4279994C}"/>
              </a:ext>
            </a:extLst>
          </p:cNvPr>
          <p:cNvSpPr>
            <a:spLocks noGrp="1"/>
          </p:cNvSpPr>
          <p:nvPr>
            <p:ph type="sldNum" sz="quarter" idx="12"/>
          </p:nvPr>
        </p:nvSpPr>
        <p:spPr/>
        <p:txBody>
          <a:bodyPr/>
          <a:lstStyle/>
          <a:p>
            <a:fld id="{969E7D64-10B7-45A0-972F-FEC90C58702B}" type="slidenum">
              <a:rPr lang="en-US" smtClean="0"/>
              <a:t>‹#›</a:t>
            </a:fld>
            <a:endParaRPr lang="en-US"/>
          </a:p>
        </p:txBody>
      </p:sp>
    </p:spTree>
    <p:extLst>
      <p:ext uri="{BB962C8B-B14F-4D97-AF65-F5344CB8AC3E}">
        <p14:creationId xmlns:p14="http://schemas.microsoft.com/office/powerpoint/2010/main" val="304283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B9C7-819C-F925-D9F8-3580F0A120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2FC47C-AF78-8776-DEDD-563AA91D49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E6ECFD-C924-F02B-EC1A-21E8D7970B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7DB16-CD0F-7210-5536-C422C2BA44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974FBF-E0C1-1F6B-0C3F-F43DDDB9C9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C2D3B6-1683-7400-A562-058F68B77EED}"/>
              </a:ext>
            </a:extLst>
          </p:cNvPr>
          <p:cNvSpPr>
            <a:spLocks noGrp="1"/>
          </p:cNvSpPr>
          <p:nvPr>
            <p:ph type="dt" sz="half" idx="10"/>
          </p:nvPr>
        </p:nvSpPr>
        <p:spPr/>
        <p:txBody>
          <a:bodyPr/>
          <a:lstStyle/>
          <a:p>
            <a:fld id="{2914D535-6734-45B6-89F8-8D75E646FACC}" type="datetimeFigureOut">
              <a:rPr lang="en-US" smtClean="0"/>
              <a:t>5/27/2022</a:t>
            </a:fld>
            <a:endParaRPr lang="en-US"/>
          </a:p>
        </p:txBody>
      </p:sp>
      <p:sp>
        <p:nvSpPr>
          <p:cNvPr id="8" name="Footer Placeholder 7">
            <a:extLst>
              <a:ext uri="{FF2B5EF4-FFF2-40B4-BE49-F238E27FC236}">
                <a16:creationId xmlns:a16="http://schemas.microsoft.com/office/drawing/2014/main" id="{FC2B99FD-6641-8437-4A80-DEC4E1F66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930C51-33BA-6A3D-E1BF-77474DD91D6F}"/>
              </a:ext>
            </a:extLst>
          </p:cNvPr>
          <p:cNvSpPr>
            <a:spLocks noGrp="1"/>
          </p:cNvSpPr>
          <p:nvPr>
            <p:ph type="sldNum" sz="quarter" idx="12"/>
          </p:nvPr>
        </p:nvSpPr>
        <p:spPr/>
        <p:txBody>
          <a:bodyPr/>
          <a:lstStyle/>
          <a:p>
            <a:fld id="{969E7D64-10B7-45A0-972F-FEC90C58702B}" type="slidenum">
              <a:rPr lang="en-US" smtClean="0"/>
              <a:t>‹#›</a:t>
            </a:fld>
            <a:endParaRPr lang="en-US"/>
          </a:p>
        </p:txBody>
      </p:sp>
    </p:spTree>
    <p:extLst>
      <p:ext uri="{BB962C8B-B14F-4D97-AF65-F5344CB8AC3E}">
        <p14:creationId xmlns:p14="http://schemas.microsoft.com/office/powerpoint/2010/main" val="209673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5BFC6-816D-A452-6B11-C6C1D3983C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30F5CF-86F5-867C-31D3-6B37F8DEA7A5}"/>
              </a:ext>
            </a:extLst>
          </p:cNvPr>
          <p:cNvSpPr>
            <a:spLocks noGrp="1"/>
          </p:cNvSpPr>
          <p:nvPr>
            <p:ph type="dt" sz="half" idx="10"/>
          </p:nvPr>
        </p:nvSpPr>
        <p:spPr/>
        <p:txBody>
          <a:bodyPr/>
          <a:lstStyle/>
          <a:p>
            <a:fld id="{2914D535-6734-45B6-89F8-8D75E646FACC}" type="datetimeFigureOut">
              <a:rPr lang="en-US" smtClean="0"/>
              <a:t>5/27/2022</a:t>
            </a:fld>
            <a:endParaRPr lang="en-US"/>
          </a:p>
        </p:txBody>
      </p:sp>
      <p:sp>
        <p:nvSpPr>
          <p:cNvPr id="4" name="Footer Placeholder 3">
            <a:extLst>
              <a:ext uri="{FF2B5EF4-FFF2-40B4-BE49-F238E27FC236}">
                <a16:creationId xmlns:a16="http://schemas.microsoft.com/office/drawing/2014/main" id="{A6CED69C-A5A8-4265-1C95-874F1BFFF4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908A34-605B-EC00-0B53-F15CB374F42F}"/>
              </a:ext>
            </a:extLst>
          </p:cNvPr>
          <p:cNvSpPr>
            <a:spLocks noGrp="1"/>
          </p:cNvSpPr>
          <p:nvPr>
            <p:ph type="sldNum" sz="quarter" idx="12"/>
          </p:nvPr>
        </p:nvSpPr>
        <p:spPr/>
        <p:txBody>
          <a:bodyPr/>
          <a:lstStyle/>
          <a:p>
            <a:fld id="{969E7D64-10B7-45A0-972F-FEC90C58702B}" type="slidenum">
              <a:rPr lang="en-US" smtClean="0"/>
              <a:t>‹#›</a:t>
            </a:fld>
            <a:endParaRPr lang="en-US"/>
          </a:p>
        </p:txBody>
      </p:sp>
    </p:spTree>
    <p:extLst>
      <p:ext uri="{BB962C8B-B14F-4D97-AF65-F5344CB8AC3E}">
        <p14:creationId xmlns:p14="http://schemas.microsoft.com/office/powerpoint/2010/main" val="228560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36C1C6-8A35-2F57-5750-A2D43F54DB98}"/>
              </a:ext>
            </a:extLst>
          </p:cNvPr>
          <p:cNvSpPr>
            <a:spLocks noGrp="1"/>
          </p:cNvSpPr>
          <p:nvPr>
            <p:ph type="dt" sz="half" idx="10"/>
          </p:nvPr>
        </p:nvSpPr>
        <p:spPr/>
        <p:txBody>
          <a:bodyPr/>
          <a:lstStyle/>
          <a:p>
            <a:fld id="{2914D535-6734-45B6-89F8-8D75E646FACC}" type="datetimeFigureOut">
              <a:rPr lang="en-US" smtClean="0"/>
              <a:t>5/27/2022</a:t>
            </a:fld>
            <a:endParaRPr lang="en-US"/>
          </a:p>
        </p:txBody>
      </p:sp>
      <p:sp>
        <p:nvSpPr>
          <p:cNvPr id="3" name="Footer Placeholder 2">
            <a:extLst>
              <a:ext uri="{FF2B5EF4-FFF2-40B4-BE49-F238E27FC236}">
                <a16:creationId xmlns:a16="http://schemas.microsoft.com/office/drawing/2014/main" id="{4CE452BC-387E-CCCD-18F7-85B9A0E0AB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82D124-8E47-A721-BA51-3AEE55DE1E85}"/>
              </a:ext>
            </a:extLst>
          </p:cNvPr>
          <p:cNvSpPr>
            <a:spLocks noGrp="1"/>
          </p:cNvSpPr>
          <p:nvPr>
            <p:ph type="sldNum" sz="quarter" idx="12"/>
          </p:nvPr>
        </p:nvSpPr>
        <p:spPr/>
        <p:txBody>
          <a:bodyPr/>
          <a:lstStyle/>
          <a:p>
            <a:fld id="{969E7D64-10B7-45A0-972F-FEC90C58702B}" type="slidenum">
              <a:rPr lang="en-US" smtClean="0"/>
              <a:t>‹#›</a:t>
            </a:fld>
            <a:endParaRPr lang="en-US"/>
          </a:p>
        </p:txBody>
      </p:sp>
    </p:spTree>
    <p:extLst>
      <p:ext uri="{BB962C8B-B14F-4D97-AF65-F5344CB8AC3E}">
        <p14:creationId xmlns:p14="http://schemas.microsoft.com/office/powerpoint/2010/main" val="3634000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003B-A036-2AB1-0DE1-408F551E0F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39E5E9-352B-EA6E-90C2-4D574A6383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228056-4585-EC77-3AE6-D560ADAAE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4BDFC0-0E53-4F61-C317-6AEE6B40764D}"/>
              </a:ext>
            </a:extLst>
          </p:cNvPr>
          <p:cNvSpPr>
            <a:spLocks noGrp="1"/>
          </p:cNvSpPr>
          <p:nvPr>
            <p:ph type="dt" sz="half" idx="10"/>
          </p:nvPr>
        </p:nvSpPr>
        <p:spPr/>
        <p:txBody>
          <a:bodyPr/>
          <a:lstStyle/>
          <a:p>
            <a:fld id="{2914D535-6734-45B6-89F8-8D75E646FACC}" type="datetimeFigureOut">
              <a:rPr lang="en-US" smtClean="0"/>
              <a:t>5/27/2022</a:t>
            </a:fld>
            <a:endParaRPr lang="en-US"/>
          </a:p>
        </p:txBody>
      </p:sp>
      <p:sp>
        <p:nvSpPr>
          <p:cNvPr id="6" name="Footer Placeholder 5">
            <a:extLst>
              <a:ext uri="{FF2B5EF4-FFF2-40B4-BE49-F238E27FC236}">
                <a16:creationId xmlns:a16="http://schemas.microsoft.com/office/drawing/2014/main" id="{3A6FA5A1-BA02-466A-9F10-1FFEB7B637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29770-6C95-6BA5-359B-B9BDF31FCD2C}"/>
              </a:ext>
            </a:extLst>
          </p:cNvPr>
          <p:cNvSpPr>
            <a:spLocks noGrp="1"/>
          </p:cNvSpPr>
          <p:nvPr>
            <p:ph type="sldNum" sz="quarter" idx="12"/>
          </p:nvPr>
        </p:nvSpPr>
        <p:spPr/>
        <p:txBody>
          <a:bodyPr/>
          <a:lstStyle/>
          <a:p>
            <a:fld id="{969E7D64-10B7-45A0-972F-FEC90C58702B}" type="slidenum">
              <a:rPr lang="en-US" smtClean="0"/>
              <a:t>‹#›</a:t>
            </a:fld>
            <a:endParaRPr lang="en-US"/>
          </a:p>
        </p:txBody>
      </p:sp>
    </p:spTree>
    <p:extLst>
      <p:ext uri="{BB962C8B-B14F-4D97-AF65-F5344CB8AC3E}">
        <p14:creationId xmlns:p14="http://schemas.microsoft.com/office/powerpoint/2010/main" val="1402372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EC010-FBDE-9838-B958-3B5A8FB14A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3435FD-288B-C72A-7785-B2E1690E1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AC4C42-6EF5-4EF2-BAD4-4B1223B36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E51A89-D870-4CA8-91B8-1F058231BB22}"/>
              </a:ext>
            </a:extLst>
          </p:cNvPr>
          <p:cNvSpPr>
            <a:spLocks noGrp="1"/>
          </p:cNvSpPr>
          <p:nvPr>
            <p:ph type="dt" sz="half" idx="10"/>
          </p:nvPr>
        </p:nvSpPr>
        <p:spPr/>
        <p:txBody>
          <a:bodyPr/>
          <a:lstStyle/>
          <a:p>
            <a:fld id="{2914D535-6734-45B6-89F8-8D75E646FACC}" type="datetimeFigureOut">
              <a:rPr lang="en-US" smtClean="0"/>
              <a:t>5/27/2022</a:t>
            </a:fld>
            <a:endParaRPr lang="en-US"/>
          </a:p>
        </p:txBody>
      </p:sp>
      <p:sp>
        <p:nvSpPr>
          <p:cNvPr id="6" name="Footer Placeholder 5">
            <a:extLst>
              <a:ext uri="{FF2B5EF4-FFF2-40B4-BE49-F238E27FC236}">
                <a16:creationId xmlns:a16="http://schemas.microsoft.com/office/drawing/2014/main" id="{4109E816-71A0-5A4D-7475-EABF5ACB17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8F06D8-5853-837E-044F-8891CEC087DB}"/>
              </a:ext>
            </a:extLst>
          </p:cNvPr>
          <p:cNvSpPr>
            <a:spLocks noGrp="1"/>
          </p:cNvSpPr>
          <p:nvPr>
            <p:ph type="sldNum" sz="quarter" idx="12"/>
          </p:nvPr>
        </p:nvSpPr>
        <p:spPr/>
        <p:txBody>
          <a:bodyPr/>
          <a:lstStyle/>
          <a:p>
            <a:fld id="{969E7D64-10B7-45A0-972F-FEC90C58702B}" type="slidenum">
              <a:rPr lang="en-US" smtClean="0"/>
              <a:t>‹#›</a:t>
            </a:fld>
            <a:endParaRPr lang="en-US"/>
          </a:p>
        </p:txBody>
      </p:sp>
    </p:spTree>
    <p:extLst>
      <p:ext uri="{BB962C8B-B14F-4D97-AF65-F5344CB8AC3E}">
        <p14:creationId xmlns:p14="http://schemas.microsoft.com/office/powerpoint/2010/main" val="117756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DA54F7-D826-B7AB-4D31-29F4E7C1A6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EA31DF-6C7A-8EF2-EA8B-52B881B78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0E72B-2795-3FA8-CC01-7EC14BE409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4D535-6734-45B6-89F8-8D75E646FACC}" type="datetimeFigureOut">
              <a:rPr lang="en-US" smtClean="0"/>
              <a:t>5/27/2022</a:t>
            </a:fld>
            <a:endParaRPr lang="en-US"/>
          </a:p>
        </p:txBody>
      </p:sp>
      <p:sp>
        <p:nvSpPr>
          <p:cNvPr id="5" name="Footer Placeholder 4">
            <a:extLst>
              <a:ext uri="{FF2B5EF4-FFF2-40B4-BE49-F238E27FC236}">
                <a16:creationId xmlns:a16="http://schemas.microsoft.com/office/drawing/2014/main" id="{6166E90A-CA10-BE59-08EC-77FFAEC7C7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A6B1A3-3BD1-015F-D26D-CB35D22DB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E7D64-10B7-45A0-972F-FEC90C58702B}" type="slidenum">
              <a:rPr lang="en-US" smtClean="0"/>
              <a:t>‹#›</a:t>
            </a:fld>
            <a:endParaRPr lang="en-US"/>
          </a:p>
        </p:txBody>
      </p:sp>
    </p:spTree>
    <p:extLst>
      <p:ext uri="{BB962C8B-B14F-4D97-AF65-F5344CB8AC3E}">
        <p14:creationId xmlns:p14="http://schemas.microsoft.com/office/powerpoint/2010/main" val="108327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stationary, businesscard&#10;&#10;Description automatically generated">
            <a:extLst>
              <a:ext uri="{FF2B5EF4-FFF2-40B4-BE49-F238E27FC236}">
                <a16:creationId xmlns:a16="http://schemas.microsoft.com/office/drawing/2014/main" id="{5EB186F3-BCF5-EC96-506E-14BBD733DE0A}"/>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8E6A4AEF-AB4A-53D9-B630-BBCAE665199E}"/>
              </a:ext>
            </a:extLst>
          </p:cNvPr>
          <p:cNvSpPr>
            <a:spLocks noGrp="1"/>
          </p:cNvSpPr>
          <p:nvPr>
            <p:ph type="title"/>
          </p:nvPr>
        </p:nvSpPr>
        <p:spPr>
          <a:xfrm>
            <a:off x="1198181" y="728906"/>
            <a:ext cx="9792471" cy="2057037"/>
          </a:xfrm>
        </p:spPr>
        <p:txBody>
          <a:bodyPr>
            <a:normAutofit/>
          </a:bodyPr>
          <a:lstStyle/>
          <a:p>
            <a:pPr algn="ctr"/>
            <a:r>
              <a:rPr lang="en-US" sz="60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Spirit Goes Before Us</a:t>
            </a:r>
            <a:endParaRPr lang="en-US" sz="600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6BF16E9C-8D53-A114-A20F-4C45BD9A73FE}"/>
              </a:ext>
            </a:extLst>
          </p:cNvPr>
          <p:cNvSpPr>
            <a:spLocks noGrp="1"/>
          </p:cNvSpPr>
          <p:nvPr>
            <p:ph idx="1"/>
          </p:nvPr>
        </p:nvSpPr>
        <p:spPr>
          <a:xfrm>
            <a:off x="1198181" y="3428999"/>
            <a:ext cx="9792471" cy="2559904"/>
          </a:xfrm>
        </p:spPr>
        <p:txBody>
          <a:bodyPr>
            <a:normAutofit/>
          </a:bodyPr>
          <a:lstStyle/>
          <a:p>
            <a:pPr marL="0" indent="0" algn="ctr">
              <a:buNone/>
            </a:pPr>
            <a:r>
              <a:rPr lang="en-US" b="1" i="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Exodus 33:12-16</a:t>
            </a:r>
          </a:p>
          <a:p>
            <a:pPr marL="0" indent="0" algn="ctr">
              <a:buNone/>
            </a:pPr>
            <a:r>
              <a:rPr lang="en-US" b="1" i="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14:16-17</a:t>
            </a:r>
          </a:p>
          <a:p>
            <a:pPr marL="0" indent="0" algn="ctr">
              <a:buNone/>
            </a:pPr>
            <a:r>
              <a:rPr lang="en-US" b="1" i="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Isaiah 40:29</a:t>
            </a:r>
          </a:p>
          <a:p>
            <a:pPr marL="0" indent="0" algn="ctr">
              <a:buNone/>
            </a:pPr>
            <a:r>
              <a:rPr lang="en-US" b="1" i="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Acts 4:31</a:t>
            </a:r>
          </a:p>
          <a:p>
            <a:pPr marL="0" indent="0" algn="ctr">
              <a:buNone/>
            </a:pPr>
            <a:r>
              <a:rPr lang="en-US" b="1" i="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16:13</a:t>
            </a:r>
          </a:p>
          <a:p>
            <a:pPr marL="0" indent="0" algn="ctr">
              <a:buNone/>
            </a:pPr>
            <a:endParaRPr lang="en-US" sz="2000">
              <a:solidFill>
                <a:srgbClr val="FFFFFF"/>
              </a:solidFill>
            </a:endParaRPr>
          </a:p>
        </p:txBody>
      </p:sp>
    </p:spTree>
    <p:extLst>
      <p:ext uri="{BB962C8B-B14F-4D97-AF65-F5344CB8AC3E}">
        <p14:creationId xmlns:p14="http://schemas.microsoft.com/office/powerpoint/2010/main" val="2416387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businesscard&#10;&#10;Description automatically generated">
            <a:extLst>
              <a:ext uri="{FF2B5EF4-FFF2-40B4-BE49-F238E27FC236}">
                <a16:creationId xmlns:a16="http://schemas.microsoft.com/office/drawing/2014/main" id="{190F0052-E6F3-5733-C2D1-D382EF7899CB}"/>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C86B4FE0-61F0-E2F8-19E2-CC7AF1BC9CB3}"/>
              </a:ext>
            </a:extLst>
          </p:cNvPr>
          <p:cNvSpPr>
            <a:spLocks noGrp="1"/>
          </p:cNvSpPr>
          <p:nvPr>
            <p:ph type="title"/>
          </p:nvPr>
        </p:nvSpPr>
        <p:spPr>
          <a:xfrm>
            <a:off x="1198180" y="628650"/>
            <a:ext cx="9792471" cy="1395293"/>
          </a:xfrm>
        </p:spPr>
        <p:txBody>
          <a:bodyPr>
            <a:normAutofit/>
          </a:bodyPr>
          <a:lstStyle/>
          <a:p>
            <a:pPr algn="ctr"/>
            <a:r>
              <a:rPr lang="en-US" sz="4800" b="1" i="1">
                <a:latin typeface="Arial" panose="020B0604020202020204" pitchFamily="34" charset="0"/>
                <a:cs typeface="Arial" panose="020B0604020202020204" pitchFamily="34" charset="0"/>
              </a:rPr>
              <a:t>John 14:17</a:t>
            </a:r>
          </a:p>
        </p:txBody>
      </p:sp>
      <p:sp>
        <p:nvSpPr>
          <p:cNvPr id="9" name="Content Placeholder 8">
            <a:extLst>
              <a:ext uri="{FF2B5EF4-FFF2-40B4-BE49-F238E27FC236}">
                <a16:creationId xmlns:a16="http://schemas.microsoft.com/office/drawing/2014/main" id="{F4BF4573-BFCB-BBED-8FA1-F966E38D214C}"/>
              </a:ext>
            </a:extLst>
          </p:cNvPr>
          <p:cNvSpPr>
            <a:spLocks noGrp="1"/>
          </p:cNvSpPr>
          <p:nvPr>
            <p:ph idx="1"/>
          </p:nvPr>
        </p:nvSpPr>
        <p:spPr>
          <a:xfrm>
            <a:off x="1198181" y="1943101"/>
            <a:ext cx="9792471" cy="4705350"/>
          </a:xfrm>
        </p:spPr>
        <p:txBody>
          <a:bodyPr>
            <a:normAutofit/>
          </a:bodyPr>
          <a:lstStyle/>
          <a:p>
            <a:pPr marL="0" indent="0">
              <a:lnSpc>
                <a:spcPct val="110000"/>
              </a:lnSpc>
              <a:buNone/>
            </a:pPr>
            <a:r>
              <a:rPr lang="en-US" sz="3600" i="1">
                <a:solidFill>
                  <a:srgbClr val="FFFFFF"/>
                </a:solidFill>
                <a:latin typeface="Arial" panose="020B0604020202020204" pitchFamily="34" charset="0"/>
                <a:cs typeface="Arial" panose="020B0604020202020204" pitchFamily="34" charset="0"/>
              </a:rPr>
              <a:t>“That is the Spirit of truth, whom the world cannot receive, because it does not see Him or know Him, but you know Him because He abides with you and will be in you.”</a:t>
            </a:r>
          </a:p>
        </p:txBody>
      </p:sp>
    </p:spTree>
    <p:extLst>
      <p:ext uri="{BB962C8B-B14F-4D97-AF65-F5344CB8AC3E}">
        <p14:creationId xmlns:p14="http://schemas.microsoft.com/office/powerpoint/2010/main" val="1326036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businesscard&#10;&#10;Description automatically generated">
            <a:extLst>
              <a:ext uri="{FF2B5EF4-FFF2-40B4-BE49-F238E27FC236}">
                <a16:creationId xmlns:a16="http://schemas.microsoft.com/office/drawing/2014/main" id="{190F0052-E6F3-5733-C2D1-D382EF7899CB}"/>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0" y="10"/>
            <a:ext cx="12192001" cy="6857990"/>
          </a:xfrm>
          <a:prstGeom prst="rect">
            <a:avLst/>
          </a:prstGeom>
        </p:spPr>
      </p:pic>
      <p:sp>
        <p:nvSpPr>
          <p:cNvPr id="2" name="Title 1">
            <a:extLst>
              <a:ext uri="{FF2B5EF4-FFF2-40B4-BE49-F238E27FC236}">
                <a16:creationId xmlns:a16="http://schemas.microsoft.com/office/drawing/2014/main" id="{C86B4FE0-61F0-E2F8-19E2-CC7AF1BC9CB3}"/>
              </a:ext>
            </a:extLst>
          </p:cNvPr>
          <p:cNvSpPr>
            <a:spLocks noGrp="1"/>
          </p:cNvSpPr>
          <p:nvPr>
            <p:ph type="title"/>
          </p:nvPr>
        </p:nvSpPr>
        <p:spPr>
          <a:xfrm>
            <a:off x="1198240" y="378504"/>
            <a:ext cx="9792471" cy="919163"/>
          </a:xfrm>
        </p:spPr>
        <p:txBody>
          <a:bodyPr>
            <a:normAutofit/>
          </a:bodyPr>
          <a:lstStyle/>
          <a:p>
            <a:pPr algn="ctr"/>
            <a:r>
              <a:rPr lang="en-US" sz="4800" b="1">
                <a:latin typeface="Arial" panose="020B0604020202020204" pitchFamily="34" charset="0"/>
                <a:cs typeface="Arial" panose="020B0604020202020204" pitchFamily="34" charset="0"/>
              </a:rPr>
              <a:t>FEED &amp; GO</a:t>
            </a:r>
          </a:p>
        </p:txBody>
      </p:sp>
      <p:sp>
        <p:nvSpPr>
          <p:cNvPr id="9" name="Content Placeholder 8">
            <a:extLst>
              <a:ext uri="{FF2B5EF4-FFF2-40B4-BE49-F238E27FC236}">
                <a16:creationId xmlns:a16="http://schemas.microsoft.com/office/drawing/2014/main" id="{F4BF4573-BFCB-BBED-8FA1-F966E38D214C}"/>
              </a:ext>
            </a:extLst>
          </p:cNvPr>
          <p:cNvSpPr>
            <a:spLocks noGrp="1"/>
          </p:cNvSpPr>
          <p:nvPr>
            <p:ph idx="1"/>
          </p:nvPr>
        </p:nvSpPr>
        <p:spPr>
          <a:xfrm>
            <a:off x="1912430" y="1280884"/>
            <a:ext cx="8364089" cy="5064912"/>
          </a:xfrm>
        </p:spPr>
        <p:txBody>
          <a:bodyPr>
            <a:normAutofit lnSpcReduction="10000"/>
          </a:bodyPr>
          <a:lstStyle/>
          <a:p>
            <a:pPr marL="0" indent="0">
              <a:lnSpc>
                <a:spcPct val="100000"/>
              </a:lnSpc>
              <a:buNone/>
            </a:pPr>
            <a:r>
              <a:rPr lang="en-US" sz="6600">
                <a:solidFill>
                  <a:schemeClr val="bg1">
                    <a:lumMod val="25000"/>
                  </a:schemeClr>
                </a:solidFill>
                <a:latin typeface="Arial" panose="020B0604020202020204" pitchFamily="34" charset="0"/>
                <a:cs typeface="Arial" panose="020B0604020202020204" pitchFamily="34" charset="0"/>
              </a:rPr>
              <a:t>F</a:t>
            </a:r>
            <a:r>
              <a:rPr lang="en-US" sz="5400">
                <a:solidFill>
                  <a:schemeClr val="bg1">
                    <a:lumMod val="25000"/>
                  </a:schemeClr>
                </a:solidFill>
                <a:latin typeface="Arial" panose="020B0604020202020204" pitchFamily="34" charset="0"/>
                <a:cs typeface="Arial" panose="020B0604020202020204" pitchFamily="34" charset="0"/>
              </a:rPr>
              <a:t>ill me</a:t>
            </a:r>
          </a:p>
          <a:p>
            <a:pPr marL="0" indent="0">
              <a:lnSpc>
                <a:spcPct val="100000"/>
              </a:lnSpc>
              <a:buNone/>
            </a:pPr>
            <a:r>
              <a:rPr lang="en-US" sz="6600">
                <a:solidFill>
                  <a:srgbClr val="FFFFFF"/>
                </a:solidFill>
                <a:latin typeface="Arial" panose="020B0604020202020204" pitchFamily="34" charset="0"/>
                <a:cs typeface="Arial" panose="020B0604020202020204" pitchFamily="34" charset="0"/>
              </a:rPr>
              <a:t>E</a:t>
            </a:r>
            <a:r>
              <a:rPr lang="en-US" sz="5400">
                <a:solidFill>
                  <a:srgbClr val="FFFFFF"/>
                </a:solidFill>
                <a:latin typeface="Arial" panose="020B0604020202020204" pitchFamily="34" charset="0"/>
                <a:cs typeface="Arial" panose="020B0604020202020204" pitchFamily="34" charset="0"/>
              </a:rPr>
              <a:t>mpower me</a:t>
            </a:r>
          </a:p>
          <a:p>
            <a:pPr marL="0" indent="0">
              <a:lnSpc>
                <a:spcPct val="100000"/>
              </a:lnSpc>
              <a:buNone/>
            </a:pPr>
            <a:endParaRPr lang="en-US" sz="5400">
              <a:solidFill>
                <a:srgbClr val="FFFFFF"/>
              </a:solidFill>
              <a:latin typeface="Arial" panose="020B0604020202020204" pitchFamily="34" charset="0"/>
              <a:cs typeface="Arial" panose="020B0604020202020204" pitchFamily="34" charset="0"/>
            </a:endParaRPr>
          </a:p>
          <a:p>
            <a:pPr marL="0" indent="0">
              <a:lnSpc>
                <a:spcPct val="100000"/>
              </a:lnSpc>
              <a:buNone/>
            </a:pPr>
            <a:endParaRPr lang="en-US" sz="5400">
              <a:solidFill>
                <a:srgbClr val="FFFFFF"/>
              </a:solidFill>
              <a:latin typeface="Arial" panose="020B0604020202020204" pitchFamily="34" charset="0"/>
              <a:cs typeface="Arial" panose="020B0604020202020204" pitchFamily="34" charset="0"/>
            </a:endParaRPr>
          </a:p>
          <a:p>
            <a:pPr marL="0" indent="0">
              <a:lnSpc>
                <a:spcPct val="100000"/>
              </a:lnSpc>
              <a:buNone/>
            </a:pPr>
            <a:r>
              <a:rPr lang="en-US" sz="5400">
                <a:solidFill>
                  <a:srgbClr val="FFFFFF"/>
                </a:solidFill>
                <a:latin typeface="Arial" panose="020B0604020202020204" pitchFamily="34" charset="0"/>
                <a:cs typeface="Arial" panose="020B0604020202020204" pitchFamily="34" charset="0"/>
              </a:rPr>
              <a:t> </a:t>
            </a:r>
            <a:endParaRPr lang="en-US" sz="440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510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businesscard&#10;&#10;Description automatically generated">
            <a:extLst>
              <a:ext uri="{FF2B5EF4-FFF2-40B4-BE49-F238E27FC236}">
                <a16:creationId xmlns:a16="http://schemas.microsoft.com/office/drawing/2014/main" id="{190F0052-E6F3-5733-C2D1-D382EF7899CB}"/>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0" y="10"/>
            <a:ext cx="12192001" cy="6857990"/>
          </a:xfrm>
          <a:prstGeom prst="rect">
            <a:avLst/>
          </a:prstGeom>
        </p:spPr>
      </p:pic>
      <p:sp>
        <p:nvSpPr>
          <p:cNvPr id="2" name="Title 1">
            <a:extLst>
              <a:ext uri="{FF2B5EF4-FFF2-40B4-BE49-F238E27FC236}">
                <a16:creationId xmlns:a16="http://schemas.microsoft.com/office/drawing/2014/main" id="{C86B4FE0-61F0-E2F8-19E2-CC7AF1BC9CB3}"/>
              </a:ext>
            </a:extLst>
          </p:cNvPr>
          <p:cNvSpPr>
            <a:spLocks noGrp="1"/>
          </p:cNvSpPr>
          <p:nvPr>
            <p:ph type="title"/>
          </p:nvPr>
        </p:nvSpPr>
        <p:spPr>
          <a:xfrm>
            <a:off x="1198180" y="628650"/>
            <a:ext cx="9792471" cy="1395293"/>
          </a:xfrm>
        </p:spPr>
        <p:txBody>
          <a:bodyPr>
            <a:normAutofit/>
          </a:bodyPr>
          <a:lstStyle/>
          <a:p>
            <a:pPr algn="ctr"/>
            <a:r>
              <a:rPr lang="en-US" sz="4800" b="1" i="1">
                <a:latin typeface="Arial" panose="020B0604020202020204" pitchFamily="34" charset="0"/>
                <a:cs typeface="Arial" panose="020B0604020202020204" pitchFamily="34" charset="0"/>
              </a:rPr>
              <a:t>Isaiah 40:29 </a:t>
            </a:r>
          </a:p>
        </p:txBody>
      </p:sp>
      <p:sp>
        <p:nvSpPr>
          <p:cNvPr id="9" name="Content Placeholder 8">
            <a:extLst>
              <a:ext uri="{FF2B5EF4-FFF2-40B4-BE49-F238E27FC236}">
                <a16:creationId xmlns:a16="http://schemas.microsoft.com/office/drawing/2014/main" id="{F4BF4573-BFCB-BBED-8FA1-F966E38D214C}"/>
              </a:ext>
            </a:extLst>
          </p:cNvPr>
          <p:cNvSpPr>
            <a:spLocks noGrp="1"/>
          </p:cNvSpPr>
          <p:nvPr>
            <p:ph idx="1"/>
          </p:nvPr>
        </p:nvSpPr>
        <p:spPr>
          <a:xfrm>
            <a:off x="1198179" y="2528887"/>
            <a:ext cx="9792471" cy="1800224"/>
          </a:xfrm>
        </p:spPr>
        <p:txBody>
          <a:bodyPr>
            <a:normAutofit/>
          </a:bodyPr>
          <a:lstStyle/>
          <a:p>
            <a:pPr marL="0" indent="0">
              <a:lnSpc>
                <a:spcPct val="110000"/>
              </a:lnSpc>
              <a:buNone/>
            </a:pPr>
            <a:r>
              <a:rPr lang="en-US" sz="3600" i="1">
                <a:solidFill>
                  <a:srgbClr val="FFFFFF"/>
                </a:solidFill>
                <a:latin typeface="Arial" panose="020B0604020202020204" pitchFamily="34" charset="0"/>
                <a:cs typeface="Arial" panose="020B0604020202020204" pitchFamily="34" charset="0"/>
              </a:rPr>
              <a:t>“He gives strength to the weary, And to him who lacks might He increases power.”</a:t>
            </a:r>
          </a:p>
        </p:txBody>
      </p:sp>
    </p:spTree>
    <p:extLst>
      <p:ext uri="{BB962C8B-B14F-4D97-AF65-F5344CB8AC3E}">
        <p14:creationId xmlns:p14="http://schemas.microsoft.com/office/powerpoint/2010/main" val="3457960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businesscard&#10;&#10;Description automatically generated">
            <a:extLst>
              <a:ext uri="{FF2B5EF4-FFF2-40B4-BE49-F238E27FC236}">
                <a16:creationId xmlns:a16="http://schemas.microsoft.com/office/drawing/2014/main" id="{190F0052-E6F3-5733-C2D1-D382EF7899CB}"/>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0" y="10"/>
            <a:ext cx="12192001" cy="6857990"/>
          </a:xfrm>
          <a:prstGeom prst="rect">
            <a:avLst/>
          </a:prstGeom>
        </p:spPr>
      </p:pic>
      <p:sp>
        <p:nvSpPr>
          <p:cNvPr id="2" name="Title 1">
            <a:extLst>
              <a:ext uri="{FF2B5EF4-FFF2-40B4-BE49-F238E27FC236}">
                <a16:creationId xmlns:a16="http://schemas.microsoft.com/office/drawing/2014/main" id="{C86B4FE0-61F0-E2F8-19E2-CC7AF1BC9CB3}"/>
              </a:ext>
            </a:extLst>
          </p:cNvPr>
          <p:cNvSpPr>
            <a:spLocks noGrp="1"/>
          </p:cNvSpPr>
          <p:nvPr>
            <p:ph type="title"/>
          </p:nvPr>
        </p:nvSpPr>
        <p:spPr>
          <a:xfrm>
            <a:off x="1198240" y="378504"/>
            <a:ext cx="9792471" cy="919163"/>
          </a:xfrm>
        </p:spPr>
        <p:txBody>
          <a:bodyPr>
            <a:normAutofit/>
          </a:bodyPr>
          <a:lstStyle/>
          <a:p>
            <a:pPr algn="ctr"/>
            <a:r>
              <a:rPr lang="en-US" sz="4800" b="1">
                <a:latin typeface="Arial" panose="020B0604020202020204" pitchFamily="34" charset="0"/>
                <a:cs typeface="Arial" panose="020B0604020202020204" pitchFamily="34" charset="0"/>
              </a:rPr>
              <a:t>FEED &amp; GO</a:t>
            </a:r>
          </a:p>
        </p:txBody>
      </p:sp>
      <p:sp>
        <p:nvSpPr>
          <p:cNvPr id="9" name="Content Placeholder 8">
            <a:extLst>
              <a:ext uri="{FF2B5EF4-FFF2-40B4-BE49-F238E27FC236}">
                <a16:creationId xmlns:a16="http://schemas.microsoft.com/office/drawing/2014/main" id="{F4BF4573-BFCB-BBED-8FA1-F966E38D214C}"/>
              </a:ext>
            </a:extLst>
          </p:cNvPr>
          <p:cNvSpPr>
            <a:spLocks noGrp="1"/>
          </p:cNvSpPr>
          <p:nvPr>
            <p:ph idx="1"/>
          </p:nvPr>
        </p:nvSpPr>
        <p:spPr>
          <a:xfrm>
            <a:off x="1912430" y="1280884"/>
            <a:ext cx="8364089" cy="5064912"/>
          </a:xfrm>
        </p:spPr>
        <p:txBody>
          <a:bodyPr>
            <a:normAutofit lnSpcReduction="10000"/>
          </a:bodyPr>
          <a:lstStyle/>
          <a:p>
            <a:pPr marL="0" indent="0">
              <a:lnSpc>
                <a:spcPct val="100000"/>
              </a:lnSpc>
              <a:buNone/>
            </a:pPr>
            <a:r>
              <a:rPr lang="en-US" sz="6600">
                <a:solidFill>
                  <a:schemeClr val="bg1">
                    <a:lumMod val="25000"/>
                  </a:schemeClr>
                </a:solidFill>
                <a:latin typeface="Arial" panose="020B0604020202020204" pitchFamily="34" charset="0"/>
                <a:cs typeface="Arial" panose="020B0604020202020204" pitchFamily="34" charset="0"/>
              </a:rPr>
              <a:t>F</a:t>
            </a:r>
            <a:r>
              <a:rPr lang="en-US" sz="5400">
                <a:solidFill>
                  <a:schemeClr val="bg1">
                    <a:lumMod val="25000"/>
                  </a:schemeClr>
                </a:solidFill>
                <a:latin typeface="Arial" panose="020B0604020202020204" pitchFamily="34" charset="0"/>
                <a:cs typeface="Arial" panose="020B0604020202020204" pitchFamily="34" charset="0"/>
              </a:rPr>
              <a:t>ill me</a:t>
            </a:r>
          </a:p>
          <a:p>
            <a:pPr marL="0" indent="0">
              <a:lnSpc>
                <a:spcPct val="100000"/>
              </a:lnSpc>
              <a:buNone/>
            </a:pPr>
            <a:r>
              <a:rPr lang="en-US" sz="6600">
                <a:solidFill>
                  <a:schemeClr val="bg1">
                    <a:lumMod val="25000"/>
                  </a:schemeClr>
                </a:solidFill>
                <a:latin typeface="Arial" panose="020B0604020202020204" pitchFamily="34" charset="0"/>
                <a:cs typeface="Arial" panose="020B0604020202020204" pitchFamily="34" charset="0"/>
              </a:rPr>
              <a:t>E</a:t>
            </a:r>
            <a:r>
              <a:rPr lang="en-US" sz="5400">
                <a:solidFill>
                  <a:schemeClr val="bg1">
                    <a:lumMod val="25000"/>
                  </a:schemeClr>
                </a:solidFill>
                <a:latin typeface="Arial" panose="020B0604020202020204" pitchFamily="34" charset="0"/>
                <a:cs typeface="Arial" panose="020B0604020202020204" pitchFamily="34" charset="0"/>
              </a:rPr>
              <a:t>mpower me</a:t>
            </a:r>
          </a:p>
          <a:p>
            <a:pPr marL="0" indent="0">
              <a:lnSpc>
                <a:spcPct val="100000"/>
              </a:lnSpc>
              <a:buNone/>
            </a:pPr>
            <a:r>
              <a:rPr lang="en-US" sz="6600">
                <a:solidFill>
                  <a:srgbClr val="FFFFFF"/>
                </a:solidFill>
                <a:latin typeface="Arial" panose="020B0604020202020204" pitchFamily="34" charset="0"/>
                <a:cs typeface="Arial" panose="020B0604020202020204" pitchFamily="34" charset="0"/>
              </a:rPr>
              <a:t>E</a:t>
            </a:r>
            <a:r>
              <a:rPr lang="en-US" sz="5400">
                <a:solidFill>
                  <a:srgbClr val="FFFFFF"/>
                </a:solidFill>
                <a:latin typeface="Arial" panose="020B0604020202020204" pitchFamily="34" charset="0"/>
                <a:cs typeface="Arial" panose="020B0604020202020204" pitchFamily="34" charset="0"/>
              </a:rPr>
              <a:t>mbolden me</a:t>
            </a:r>
          </a:p>
          <a:p>
            <a:pPr marL="0" indent="0">
              <a:lnSpc>
                <a:spcPct val="100000"/>
              </a:lnSpc>
              <a:buNone/>
            </a:pPr>
            <a:endParaRPr lang="en-US" sz="5400">
              <a:solidFill>
                <a:srgbClr val="FFFFFF"/>
              </a:solidFill>
              <a:latin typeface="Arial" panose="020B0604020202020204" pitchFamily="34" charset="0"/>
              <a:cs typeface="Arial" panose="020B0604020202020204" pitchFamily="34" charset="0"/>
            </a:endParaRPr>
          </a:p>
          <a:p>
            <a:pPr marL="0" indent="0">
              <a:lnSpc>
                <a:spcPct val="100000"/>
              </a:lnSpc>
              <a:buNone/>
            </a:pPr>
            <a:r>
              <a:rPr lang="en-US" sz="5400">
                <a:solidFill>
                  <a:srgbClr val="FFFFFF"/>
                </a:solidFill>
                <a:latin typeface="Arial" panose="020B0604020202020204" pitchFamily="34" charset="0"/>
                <a:cs typeface="Arial" panose="020B0604020202020204" pitchFamily="34" charset="0"/>
              </a:rPr>
              <a:t> </a:t>
            </a:r>
            <a:endParaRPr lang="en-US" sz="440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123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businesscard&#10;&#10;Description automatically generated">
            <a:extLst>
              <a:ext uri="{FF2B5EF4-FFF2-40B4-BE49-F238E27FC236}">
                <a16:creationId xmlns:a16="http://schemas.microsoft.com/office/drawing/2014/main" id="{190F0052-E6F3-5733-C2D1-D382EF7899CB}"/>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0" y="10"/>
            <a:ext cx="12192001" cy="6857990"/>
          </a:xfrm>
          <a:prstGeom prst="rect">
            <a:avLst/>
          </a:prstGeom>
        </p:spPr>
      </p:pic>
      <p:sp>
        <p:nvSpPr>
          <p:cNvPr id="2" name="Title 1">
            <a:extLst>
              <a:ext uri="{FF2B5EF4-FFF2-40B4-BE49-F238E27FC236}">
                <a16:creationId xmlns:a16="http://schemas.microsoft.com/office/drawing/2014/main" id="{C86B4FE0-61F0-E2F8-19E2-CC7AF1BC9CB3}"/>
              </a:ext>
            </a:extLst>
          </p:cNvPr>
          <p:cNvSpPr>
            <a:spLocks noGrp="1"/>
          </p:cNvSpPr>
          <p:nvPr>
            <p:ph type="title"/>
          </p:nvPr>
        </p:nvSpPr>
        <p:spPr>
          <a:xfrm>
            <a:off x="1198180" y="628650"/>
            <a:ext cx="9792471" cy="1395293"/>
          </a:xfrm>
        </p:spPr>
        <p:txBody>
          <a:bodyPr>
            <a:normAutofit/>
          </a:bodyPr>
          <a:lstStyle/>
          <a:p>
            <a:pPr algn="ctr"/>
            <a:r>
              <a:rPr lang="en-US" sz="4800" b="1" i="1">
                <a:latin typeface="Arial" panose="020B0604020202020204" pitchFamily="34" charset="0"/>
                <a:cs typeface="Arial" panose="020B0604020202020204" pitchFamily="34" charset="0"/>
              </a:rPr>
              <a:t>Acts 4:31 </a:t>
            </a:r>
          </a:p>
        </p:txBody>
      </p:sp>
      <p:sp>
        <p:nvSpPr>
          <p:cNvPr id="9" name="Content Placeholder 8">
            <a:extLst>
              <a:ext uri="{FF2B5EF4-FFF2-40B4-BE49-F238E27FC236}">
                <a16:creationId xmlns:a16="http://schemas.microsoft.com/office/drawing/2014/main" id="{F4BF4573-BFCB-BBED-8FA1-F966E38D214C}"/>
              </a:ext>
            </a:extLst>
          </p:cNvPr>
          <p:cNvSpPr>
            <a:spLocks noGrp="1"/>
          </p:cNvSpPr>
          <p:nvPr>
            <p:ph idx="1"/>
          </p:nvPr>
        </p:nvSpPr>
        <p:spPr>
          <a:xfrm>
            <a:off x="1132490" y="2100264"/>
            <a:ext cx="9923850" cy="3171824"/>
          </a:xfrm>
        </p:spPr>
        <p:txBody>
          <a:bodyPr>
            <a:normAutofit/>
          </a:bodyPr>
          <a:lstStyle/>
          <a:p>
            <a:pPr marL="0" indent="0">
              <a:lnSpc>
                <a:spcPct val="110000"/>
              </a:lnSpc>
              <a:buNone/>
            </a:pPr>
            <a:r>
              <a:rPr lang="en-US" sz="3600" i="1">
                <a:solidFill>
                  <a:srgbClr val="FFFFFF"/>
                </a:solidFill>
                <a:latin typeface="Arial" panose="020B0604020202020204" pitchFamily="34" charset="0"/>
                <a:cs typeface="Arial" panose="020B0604020202020204" pitchFamily="34" charset="0"/>
              </a:rPr>
              <a:t>“And when they had prayed, the place where they had gathered together was shaken, and they were all filled with the Holy Spirit and began to speak the word of God with boldness.”  </a:t>
            </a:r>
          </a:p>
        </p:txBody>
      </p:sp>
    </p:spTree>
    <p:extLst>
      <p:ext uri="{BB962C8B-B14F-4D97-AF65-F5344CB8AC3E}">
        <p14:creationId xmlns:p14="http://schemas.microsoft.com/office/powerpoint/2010/main" val="217548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businesscard&#10;&#10;Description automatically generated">
            <a:extLst>
              <a:ext uri="{FF2B5EF4-FFF2-40B4-BE49-F238E27FC236}">
                <a16:creationId xmlns:a16="http://schemas.microsoft.com/office/drawing/2014/main" id="{190F0052-E6F3-5733-C2D1-D382EF7899CB}"/>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0" y="10"/>
            <a:ext cx="12192001" cy="6857990"/>
          </a:xfrm>
          <a:prstGeom prst="rect">
            <a:avLst/>
          </a:prstGeom>
        </p:spPr>
      </p:pic>
      <p:sp>
        <p:nvSpPr>
          <p:cNvPr id="2" name="Title 1">
            <a:extLst>
              <a:ext uri="{FF2B5EF4-FFF2-40B4-BE49-F238E27FC236}">
                <a16:creationId xmlns:a16="http://schemas.microsoft.com/office/drawing/2014/main" id="{C86B4FE0-61F0-E2F8-19E2-CC7AF1BC9CB3}"/>
              </a:ext>
            </a:extLst>
          </p:cNvPr>
          <p:cNvSpPr>
            <a:spLocks noGrp="1"/>
          </p:cNvSpPr>
          <p:nvPr>
            <p:ph type="title"/>
          </p:nvPr>
        </p:nvSpPr>
        <p:spPr>
          <a:xfrm>
            <a:off x="1198240" y="378504"/>
            <a:ext cx="9792471" cy="919163"/>
          </a:xfrm>
        </p:spPr>
        <p:txBody>
          <a:bodyPr>
            <a:normAutofit/>
          </a:bodyPr>
          <a:lstStyle/>
          <a:p>
            <a:pPr algn="ctr"/>
            <a:r>
              <a:rPr lang="en-US" sz="4800" b="1">
                <a:latin typeface="Arial" panose="020B0604020202020204" pitchFamily="34" charset="0"/>
                <a:cs typeface="Arial" panose="020B0604020202020204" pitchFamily="34" charset="0"/>
              </a:rPr>
              <a:t>FEED &amp; GO</a:t>
            </a:r>
          </a:p>
        </p:txBody>
      </p:sp>
      <p:sp>
        <p:nvSpPr>
          <p:cNvPr id="9" name="Content Placeholder 8">
            <a:extLst>
              <a:ext uri="{FF2B5EF4-FFF2-40B4-BE49-F238E27FC236}">
                <a16:creationId xmlns:a16="http://schemas.microsoft.com/office/drawing/2014/main" id="{F4BF4573-BFCB-BBED-8FA1-F966E38D214C}"/>
              </a:ext>
            </a:extLst>
          </p:cNvPr>
          <p:cNvSpPr>
            <a:spLocks noGrp="1"/>
          </p:cNvSpPr>
          <p:nvPr>
            <p:ph idx="1"/>
          </p:nvPr>
        </p:nvSpPr>
        <p:spPr>
          <a:xfrm>
            <a:off x="1912430" y="1280884"/>
            <a:ext cx="8364089" cy="5064912"/>
          </a:xfrm>
        </p:spPr>
        <p:txBody>
          <a:bodyPr>
            <a:normAutofit fontScale="92500" lnSpcReduction="10000"/>
          </a:bodyPr>
          <a:lstStyle/>
          <a:p>
            <a:pPr marL="0" indent="0">
              <a:lnSpc>
                <a:spcPct val="100000"/>
              </a:lnSpc>
              <a:buNone/>
            </a:pPr>
            <a:r>
              <a:rPr lang="en-US" sz="6600">
                <a:solidFill>
                  <a:schemeClr val="tx1">
                    <a:lumMod val="75000"/>
                    <a:lumOff val="25000"/>
                  </a:schemeClr>
                </a:solidFill>
                <a:latin typeface="Arial" panose="020B0604020202020204" pitchFamily="34" charset="0"/>
                <a:cs typeface="Arial" panose="020B0604020202020204" pitchFamily="34" charset="0"/>
              </a:rPr>
              <a:t>F</a:t>
            </a:r>
            <a:r>
              <a:rPr lang="en-US" sz="5400">
                <a:solidFill>
                  <a:schemeClr val="tx1">
                    <a:lumMod val="75000"/>
                    <a:lumOff val="25000"/>
                  </a:schemeClr>
                </a:solidFill>
                <a:latin typeface="Arial" panose="020B0604020202020204" pitchFamily="34" charset="0"/>
                <a:cs typeface="Arial" panose="020B0604020202020204" pitchFamily="34" charset="0"/>
              </a:rPr>
              <a:t>ill me</a:t>
            </a:r>
          </a:p>
          <a:p>
            <a:pPr marL="0" indent="0">
              <a:lnSpc>
                <a:spcPct val="100000"/>
              </a:lnSpc>
              <a:buNone/>
            </a:pPr>
            <a:r>
              <a:rPr lang="en-US" sz="6600">
                <a:solidFill>
                  <a:schemeClr val="tx1">
                    <a:lumMod val="75000"/>
                    <a:lumOff val="25000"/>
                  </a:schemeClr>
                </a:solidFill>
                <a:latin typeface="Arial" panose="020B0604020202020204" pitchFamily="34" charset="0"/>
                <a:cs typeface="Arial" panose="020B0604020202020204" pitchFamily="34" charset="0"/>
              </a:rPr>
              <a:t>E</a:t>
            </a:r>
            <a:r>
              <a:rPr lang="en-US" sz="5400">
                <a:solidFill>
                  <a:schemeClr val="tx1">
                    <a:lumMod val="75000"/>
                    <a:lumOff val="25000"/>
                  </a:schemeClr>
                </a:solidFill>
                <a:latin typeface="Arial" panose="020B0604020202020204" pitchFamily="34" charset="0"/>
                <a:cs typeface="Arial" panose="020B0604020202020204" pitchFamily="34" charset="0"/>
              </a:rPr>
              <a:t>mpower me</a:t>
            </a:r>
          </a:p>
          <a:p>
            <a:pPr marL="0" indent="0">
              <a:lnSpc>
                <a:spcPct val="100000"/>
              </a:lnSpc>
              <a:buNone/>
            </a:pPr>
            <a:r>
              <a:rPr lang="en-US" sz="6600">
                <a:solidFill>
                  <a:schemeClr val="tx1">
                    <a:lumMod val="75000"/>
                    <a:lumOff val="25000"/>
                  </a:schemeClr>
                </a:solidFill>
                <a:latin typeface="Arial" panose="020B0604020202020204" pitchFamily="34" charset="0"/>
                <a:cs typeface="Arial" panose="020B0604020202020204" pitchFamily="34" charset="0"/>
              </a:rPr>
              <a:t>E</a:t>
            </a:r>
            <a:r>
              <a:rPr lang="en-US" sz="5400">
                <a:solidFill>
                  <a:schemeClr val="tx1">
                    <a:lumMod val="75000"/>
                    <a:lumOff val="25000"/>
                  </a:schemeClr>
                </a:solidFill>
                <a:latin typeface="Arial" panose="020B0604020202020204" pitchFamily="34" charset="0"/>
                <a:cs typeface="Arial" panose="020B0604020202020204" pitchFamily="34" charset="0"/>
              </a:rPr>
              <a:t>mbolden me</a:t>
            </a:r>
          </a:p>
          <a:p>
            <a:pPr marL="0" indent="0">
              <a:lnSpc>
                <a:spcPct val="100000"/>
              </a:lnSpc>
              <a:buNone/>
            </a:pPr>
            <a:r>
              <a:rPr lang="en-US" sz="6600">
                <a:solidFill>
                  <a:srgbClr val="FFFFFF"/>
                </a:solidFill>
                <a:latin typeface="Arial" panose="020B0604020202020204" pitchFamily="34" charset="0"/>
                <a:cs typeface="Arial" panose="020B0604020202020204" pitchFamily="34" charset="0"/>
              </a:rPr>
              <a:t>D</a:t>
            </a:r>
            <a:r>
              <a:rPr lang="en-US" sz="5400">
                <a:solidFill>
                  <a:srgbClr val="FFFFFF"/>
                </a:solidFill>
                <a:latin typeface="Arial" panose="020B0604020202020204" pitchFamily="34" charset="0"/>
                <a:cs typeface="Arial" panose="020B0604020202020204" pitchFamily="34" charset="0"/>
              </a:rPr>
              <a:t>irect me</a:t>
            </a:r>
          </a:p>
          <a:p>
            <a:pPr marL="0" indent="0">
              <a:lnSpc>
                <a:spcPct val="100000"/>
              </a:lnSpc>
              <a:buNone/>
            </a:pPr>
            <a:r>
              <a:rPr lang="en-US" sz="5400">
                <a:solidFill>
                  <a:srgbClr val="FFFFFF"/>
                </a:solidFill>
                <a:latin typeface="Arial" panose="020B0604020202020204" pitchFamily="34" charset="0"/>
                <a:cs typeface="Arial" panose="020B0604020202020204" pitchFamily="34" charset="0"/>
              </a:rPr>
              <a:t> </a:t>
            </a:r>
            <a:endParaRPr lang="en-US" sz="440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3485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businesscard&#10;&#10;Description automatically generated">
            <a:extLst>
              <a:ext uri="{FF2B5EF4-FFF2-40B4-BE49-F238E27FC236}">
                <a16:creationId xmlns:a16="http://schemas.microsoft.com/office/drawing/2014/main" id="{190F0052-E6F3-5733-C2D1-D382EF7899CB}"/>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0" y="10"/>
            <a:ext cx="12192001" cy="6857990"/>
          </a:xfrm>
          <a:prstGeom prst="rect">
            <a:avLst/>
          </a:prstGeom>
        </p:spPr>
      </p:pic>
      <p:sp>
        <p:nvSpPr>
          <p:cNvPr id="2" name="Title 1">
            <a:extLst>
              <a:ext uri="{FF2B5EF4-FFF2-40B4-BE49-F238E27FC236}">
                <a16:creationId xmlns:a16="http://schemas.microsoft.com/office/drawing/2014/main" id="{C86B4FE0-61F0-E2F8-19E2-CC7AF1BC9CB3}"/>
              </a:ext>
            </a:extLst>
          </p:cNvPr>
          <p:cNvSpPr>
            <a:spLocks noGrp="1"/>
          </p:cNvSpPr>
          <p:nvPr>
            <p:ph type="title"/>
          </p:nvPr>
        </p:nvSpPr>
        <p:spPr>
          <a:xfrm>
            <a:off x="1198180" y="628650"/>
            <a:ext cx="9792471" cy="1395293"/>
          </a:xfrm>
        </p:spPr>
        <p:txBody>
          <a:bodyPr>
            <a:normAutofit/>
          </a:bodyPr>
          <a:lstStyle/>
          <a:p>
            <a:pPr algn="ctr"/>
            <a:r>
              <a:rPr lang="en-US" sz="4800" b="1" i="1">
                <a:latin typeface="Arial" panose="020B0604020202020204" pitchFamily="34" charset="0"/>
                <a:cs typeface="Arial" panose="020B0604020202020204" pitchFamily="34" charset="0"/>
              </a:rPr>
              <a:t>John 16:13 </a:t>
            </a:r>
          </a:p>
        </p:txBody>
      </p:sp>
      <p:sp>
        <p:nvSpPr>
          <p:cNvPr id="9" name="Content Placeholder 8">
            <a:extLst>
              <a:ext uri="{FF2B5EF4-FFF2-40B4-BE49-F238E27FC236}">
                <a16:creationId xmlns:a16="http://schemas.microsoft.com/office/drawing/2014/main" id="{F4BF4573-BFCB-BBED-8FA1-F966E38D214C}"/>
              </a:ext>
            </a:extLst>
          </p:cNvPr>
          <p:cNvSpPr>
            <a:spLocks noGrp="1"/>
          </p:cNvSpPr>
          <p:nvPr>
            <p:ph idx="1"/>
          </p:nvPr>
        </p:nvSpPr>
        <p:spPr>
          <a:xfrm>
            <a:off x="1132490" y="2100264"/>
            <a:ext cx="9923850" cy="3171824"/>
          </a:xfrm>
        </p:spPr>
        <p:txBody>
          <a:bodyPr>
            <a:normAutofit/>
          </a:bodyPr>
          <a:lstStyle/>
          <a:p>
            <a:pPr marL="0" indent="0">
              <a:lnSpc>
                <a:spcPct val="110000"/>
              </a:lnSpc>
              <a:buNone/>
            </a:pPr>
            <a:r>
              <a:rPr lang="en-US" sz="3600" i="1">
                <a:solidFill>
                  <a:srgbClr val="FFFFFF"/>
                </a:solidFill>
                <a:latin typeface="Arial" panose="020B0604020202020204" pitchFamily="34" charset="0"/>
                <a:cs typeface="Arial" panose="020B0604020202020204" pitchFamily="34" charset="0"/>
              </a:rPr>
              <a:t>“But when He, the Spirit of truth, comes, He will guide you into all the truth; for He will not speak on His own initiative, but whatever He hears, He will speak; and He will disclose to you what is to come.”  </a:t>
            </a:r>
          </a:p>
        </p:txBody>
      </p:sp>
    </p:spTree>
    <p:extLst>
      <p:ext uri="{BB962C8B-B14F-4D97-AF65-F5344CB8AC3E}">
        <p14:creationId xmlns:p14="http://schemas.microsoft.com/office/powerpoint/2010/main" val="3783324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businesscard&#10;&#10;Description automatically generated">
            <a:extLst>
              <a:ext uri="{FF2B5EF4-FFF2-40B4-BE49-F238E27FC236}">
                <a16:creationId xmlns:a16="http://schemas.microsoft.com/office/drawing/2014/main" id="{190F0052-E6F3-5733-C2D1-D382EF7899CB}"/>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0" y="10"/>
            <a:ext cx="12192001" cy="6857990"/>
          </a:xfrm>
          <a:prstGeom prst="rect">
            <a:avLst/>
          </a:prstGeom>
        </p:spPr>
      </p:pic>
      <p:sp>
        <p:nvSpPr>
          <p:cNvPr id="2" name="Title 1">
            <a:extLst>
              <a:ext uri="{FF2B5EF4-FFF2-40B4-BE49-F238E27FC236}">
                <a16:creationId xmlns:a16="http://schemas.microsoft.com/office/drawing/2014/main" id="{C86B4FE0-61F0-E2F8-19E2-CC7AF1BC9CB3}"/>
              </a:ext>
            </a:extLst>
          </p:cNvPr>
          <p:cNvSpPr>
            <a:spLocks noGrp="1"/>
          </p:cNvSpPr>
          <p:nvPr>
            <p:ph type="title"/>
          </p:nvPr>
        </p:nvSpPr>
        <p:spPr>
          <a:xfrm>
            <a:off x="1198240" y="378504"/>
            <a:ext cx="9792471" cy="919163"/>
          </a:xfrm>
        </p:spPr>
        <p:txBody>
          <a:bodyPr>
            <a:normAutofit/>
          </a:bodyPr>
          <a:lstStyle/>
          <a:p>
            <a:pPr algn="ctr"/>
            <a:r>
              <a:rPr lang="en-US" sz="4800" b="1">
                <a:latin typeface="Arial" panose="020B0604020202020204" pitchFamily="34" charset="0"/>
                <a:cs typeface="Arial" panose="020B0604020202020204" pitchFamily="34" charset="0"/>
              </a:rPr>
              <a:t>FEED &amp; GO</a:t>
            </a:r>
          </a:p>
        </p:txBody>
      </p:sp>
      <p:sp>
        <p:nvSpPr>
          <p:cNvPr id="9" name="Content Placeholder 8">
            <a:extLst>
              <a:ext uri="{FF2B5EF4-FFF2-40B4-BE49-F238E27FC236}">
                <a16:creationId xmlns:a16="http://schemas.microsoft.com/office/drawing/2014/main" id="{F4BF4573-BFCB-BBED-8FA1-F966E38D214C}"/>
              </a:ext>
            </a:extLst>
          </p:cNvPr>
          <p:cNvSpPr>
            <a:spLocks noGrp="1"/>
          </p:cNvSpPr>
          <p:nvPr>
            <p:ph idx="1"/>
          </p:nvPr>
        </p:nvSpPr>
        <p:spPr>
          <a:xfrm>
            <a:off x="1912430" y="1280884"/>
            <a:ext cx="8364089" cy="5064912"/>
          </a:xfrm>
        </p:spPr>
        <p:txBody>
          <a:bodyPr>
            <a:normAutofit fontScale="92500" lnSpcReduction="10000"/>
          </a:bodyPr>
          <a:lstStyle/>
          <a:p>
            <a:pPr marL="0" indent="0">
              <a:lnSpc>
                <a:spcPct val="100000"/>
              </a:lnSpc>
              <a:buNone/>
            </a:pPr>
            <a:r>
              <a:rPr lang="en-US" sz="6600">
                <a:solidFill>
                  <a:srgbClr val="FFFFFF"/>
                </a:solidFill>
                <a:latin typeface="Arial" panose="020B0604020202020204" pitchFamily="34" charset="0"/>
                <a:cs typeface="Arial" panose="020B0604020202020204" pitchFamily="34" charset="0"/>
              </a:rPr>
              <a:t>F</a:t>
            </a:r>
            <a:r>
              <a:rPr lang="en-US" sz="5400">
                <a:solidFill>
                  <a:srgbClr val="FFFFFF"/>
                </a:solidFill>
                <a:latin typeface="Arial" panose="020B0604020202020204" pitchFamily="34" charset="0"/>
                <a:cs typeface="Arial" panose="020B0604020202020204" pitchFamily="34" charset="0"/>
              </a:rPr>
              <a:t>ill me</a:t>
            </a:r>
          </a:p>
          <a:p>
            <a:pPr marL="0" indent="0">
              <a:lnSpc>
                <a:spcPct val="100000"/>
              </a:lnSpc>
              <a:buNone/>
            </a:pPr>
            <a:r>
              <a:rPr lang="en-US" sz="6600">
                <a:solidFill>
                  <a:srgbClr val="FFFFFF"/>
                </a:solidFill>
                <a:latin typeface="Arial" panose="020B0604020202020204" pitchFamily="34" charset="0"/>
                <a:cs typeface="Arial" panose="020B0604020202020204" pitchFamily="34" charset="0"/>
              </a:rPr>
              <a:t>E</a:t>
            </a:r>
            <a:r>
              <a:rPr lang="en-US" sz="5400">
                <a:solidFill>
                  <a:srgbClr val="FFFFFF"/>
                </a:solidFill>
                <a:latin typeface="Arial" panose="020B0604020202020204" pitchFamily="34" charset="0"/>
                <a:cs typeface="Arial" panose="020B0604020202020204" pitchFamily="34" charset="0"/>
              </a:rPr>
              <a:t>mpower me</a:t>
            </a:r>
          </a:p>
          <a:p>
            <a:pPr marL="0" indent="0">
              <a:lnSpc>
                <a:spcPct val="100000"/>
              </a:lnSpc>
              <a:buNone/>
            </a:pPr>
            <a:r>
              <a:rPr lang="en-US" sz="6600">
                <a:solidFill>
                  <a:srgbClr val="FFFFFF"/>
                </a:solidFill>
                <a:latin typeface="Arial" panose="020B0604020202020204" pitchFamily="34" charset="0"/>
                <a:cs typeface="Arial" panose="020B0604020202020204" pitchFamily="34" charset="0"/>
              </a:rPr>
              <a:t>E</a:t>
            </a:r>
            <a:r>
              <a:rPr lang="en-US" sz="5400">
                <a:solidFill>
                  <a:srgbClr val="FFFFFF"/>
                </a:solidFill>
                <a:latin typeface="Arial" panose="020B0604020202020204" pitchFamily="34" charset="0"/>
                <a:cs typeface="Arial" panose="020B0604020202020204" pitchFamily="34" charset="0"/>
              </a:rPr>
              <a:t>mbolden me</a:t>
            </a:r>
          </a:p>
          <a:p>
            <a:pPr marL="0" indent="0">
              <a:lnSpc>
                <a:spcPct val="100000"/>
              </a:lnSpc>
              <a:buNone/>
            </a:pPr>
            <a:r>
              <a:rPr lang="en-US" sz="6600">
                <a:solidFill>
                  <a:srgbClr val="FFFFFF"/>
                </a:solidFill>
                <a:latin typeface="Arial" panose="020B0604020202020204" pitchFamily="34" charset="0"/>
                <a:cs typeface="Arial" panose="020B0604020202020204" pitchFamily="34" charset="0"/>
              </a:rPr>
              <a:t>D</a:t>
            </a:r>
            <a:r>
              <a:rPr lang="en-US" sz="5400">
                <a:solidFill>
                  <a:srgbClr val="FFFFFF"/>
                </a:solidFill>
                <a:latin typeface="Arial" panose="020B0604020202020204" pitchFamily="34" charset="0"/>
                <a:cs typeface="Arial" panose="020B0604020202020204" pitchFamily="34" charset="0"/>
              </a:rPr>
              <a:t>irect me</a:t>
            </a:r>
          </a:p>
          <a:p>
            <a:pPr marL="0" indent="0">
              <a:lnSpc>
                <a:spcPct val="100000"/>
              </a:lnSpc>
              <a:buNone/>
            </a:pPr>
            <a:r>
              <a:rPr lang="en-US" sz="6600">
                <a:solidFill>
                  <a:srgbClr val="FFFFFF"/>
                </a:solidFill>
                <a:latin typeface="Arial" panose="020B0604020202020204" pitchFamily="34" charset="0"/>
                <a:cs typeface="Arial" panose="020B0604020202020204" pitchFamily="34" charset="0"/>
              </a:rPr>
              <a:t>GO</a:t>
            </a:r>
            <a:r>
              <a:rPr lang="en-US" sz="5400">
                <a:solidFill>
                  <a:srgbClr val="FFFFFF"/>
                </a:solidFill>
                <a:latin typeface="Arial" panose="020B0604020202020204" pitchFamily="34" charset="0"/>
                <a:cs typeface="Arial" panose="020B0604020202020204" pitchFamily="34" charset="0"/>
              </a:rPr>
              <a:t> before me</a:t>
            </a:r>
            <a:endParaRPr lang="en-US" sz="440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378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businesscard&#10;&#10;Description automatically generated">
            <a:extLst>
              <a:ext uri="{FF2B5EF4-FFF2-40B4-BE49-F238E27FC236}">
                <a16:creationId xmlns:a16="http://schemas.microsoft.com/office/drawing/2014/main" id="{190F0052-E6F3-5733-C2D1-D382EF7899CB}"/>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C86B4FE0-61F0-E2F8-19E2-CC7AF1BC9CB3}"/>
              </a:ext>
            </a:extLst>
          </p:cNvPr>
          <p:cNvSpPr>
            <a:spLocks noGrp="1"/>
          </p:cNvSpPr>
          <p:nvPr>
            <p:ph type="title"/>
          </p:nvPr>
        </p:nvSpPr>
        <p:spPr>
          <a:xfrm>
            <a:off x="1198180" y="628650"/>
            <a:ext cx="9792471" cy="1395293"/>
          </a:xfrm>
        </p:spPr>
        <p:txBody>
          <a:bodyPr>
            <a:normAutofit/>
          </a:bodyPr>
          <a:lstStyle/>
          <a:p>
            <a:pPr algn="ctr"/>
            <a:r>
              <a:rPr lang="en-US" sz="4800"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Exodus</a:t>
            </a:r>
            <a:r>
              <a:rPr lang="en-US" sz="4800" b="1" i="1">
                <a:effectLst>
                  <a:outerShdw blurRad="38100" dist="38100" dir="2700000" algn="tl">
                    <a:srgbClr val="000000">
                      <a:alpha val="43137"/>
                    </a:srgbClr>
                  </a:outerShdw>
                </a:effectLst>
                <a:latin typeface="Bierstadt" panose="020B0004020202020204" pitchFamily="34" charset="0"/>
              </a:rPr>
              <a:t> 33:16</a:t>
            </a:r>
            <a:endParaRPr lang="en-US" sz="4800">
              <a:solidFill>
                <a:srgbClr val="FFFFFF"/>
              </a:solidFill>
            </a:endParaRPr>
          </a:p>
        </p:txBody>
      </p:sp>
      <p:sp>
        <p:nvSpPr>
          <p:cNvPr id="9" name="Content Placeholder 8">
            <a:extLst>
              <a:ext uri="{FF2B5EF4-FFF2-40B4-BE49-F238E27FC236}">
                <a16:creationId xmlns:a16="http://schemas.microsoft.com/office/drawing/2014/main" id="{F4BF4573-BFCB-BBED-8FA1-F966E38D214C}"/>
              </a:ext>
            </a:extLst>
          </p:cNvPr>
          <p:cNvSpPr>
            <a:spLocks noGrp="1"/>
          </p:cNvSpPr>
          <p:nvPr>
            <p:ph idx="1"/>
          </p:nvPr>
        </p:nvSpPr>
        <p:spPr>
          <a:xfrm>
            <a:off x="1198181" y="1943101"/>
            <a:ext cx="9792471" cy="4705350"/>
          </a:xfrm>
        </p:spPr>
        <p:txBody>
          <a:bodyPr>
            <a:normAutofit/>
          </a:bodyPr>
          <a:lstStyle/>
          <a:p>
            <a:pPr marL="0" indent="0">
              <a:lnSpc>
                <a:spcPct val="110000"/>
              </a:lnSpc>
              <a:buNone/>
            </a:pPr>
            <a:r>
              <a:rPr lang="en-US" sz="3200" i="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how then can it be known that I have found favor in Your sight, I and Your people? Is it not by Your going with us, so that we, I and Your people, may be distinguished from all other people who are upon the face of the earth?”</a:t>
            </a:r>
          </a:p>
          <a:p>
            <a:endParaRPr lang="en-US" sz="2000">
              <a:solidFill>
                <a:srgbClr val="FFFFFF"/>
              </a:solidFill>
            </a:endParaRPr>
          </a:p>
        </p:txBody>
      </p:sp>
    </p:spTree>
    <p:extLst>
      <p:ext uri="{BB962C8B-B14F-4D97-AF65-F5344CB8AC3E}">
        <p14:creationId xmlns:p14="http://schemas.microsoft.com/office/powerpoint/2010/main" val="4030167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businesscard&#10;&#10;Description automatically generated">
            <a:extLst>
              <a:ext uri="{FF2B5EF4-FFF2-40B4-BE49-F238E27FC236}">
                <a16:creationId xmlns:a16="http://schemas.microsoft.com/office/drawing/2014/main" id="{190F0052-E6F3-5733-C2D1-D382EF7899CB}"/>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0" y="10"/>
            <a:ext cx="12192001" cy="6857990"/>
          </a:xfrm>
          <a:prstGeom prst="rect">
            <a:avLst/>
          </a:prstGeom>
        </p:spPr>
      </p:pic>
      <p:sp>
        <p:nvSpPr>
          <p:cNvPr id="2" name="Title 1">
            <a:extLst>
              <a:ext uri="{FF2B5EF4-FFF2-40B4-BE49-F238E27FC236}">
                <a16:creationId xmlns:a16="http://schemas.microsoft.com/office/drawing/2014/main" id="{C86B4FE0-61F0-E2F8-19E2-CC7AF1BC9CB3}"/>
              </a:ext>
            </a:extLst>
          </p:cNvPr>
          <p:cNvSpPr>
            <a:spLocks noGrp="1"/>
          </p:cNvSpPr>
          <p:nvPr>
            <p:ph type="title"/>
          </p:nvPr>
        </p:nvSpPr>
        <p:spPr>
          <a:xfrm>
            <a:off x="1198240" y="378504"/>
            <a:ext cx="9792471" cy="919163"/>
          </a:xfrm>
        </p:spPr>
        <p:txBody>
          <a:bodyPr>
            <a:normAutofit/>
          </a:bodyPr>
          <a:lstStyle/>
          <a:p>
            <a:pPr algn="ctr"/>
            <a:r>
              <a:rPr lang="en-US" sz="4800" b="1">
                <a:latin typeface="Arial" panose="020B0604020202020204" pitchFamily="34" charset="0"/>
                <a:cs typeface="Arial" panose="020B0604020202020204" pitchFamily="34" charset="0"/>
              </a:rPr>
              <a:t>Where do you find yourself?</a:t>
            </a:r>
          </a:p>
        </p:txBody>
      </p:sp>
      <p:sp>
        <p:nvSpPr>
          <p:cNvPr id="9" name="Content Placeholder 8">
            <a:extLst>
              <a:ext uri="{FF2B5EF4-FFF2-40B4-BE49-F238E27FC236}">
                <a16:creationId xmlns:a16="http://schemas.microsoft.com/office/drawing/2014/main" id="{F4BF4573-BFCB-BBED-8FA1-F966E38D214C}"/>
              </a:ext>
            </a:extLst>
          </p:cNvPr>
          <p:cNvSpPr>
            <a:spLocks noGrp="1"/>
          </p:cNvSpPr>
          <p:nvPr>
            <p:ph idx="1"/>
          </p:nvPr>
        </p:nvSpPr>
        <p:spPr>
          <a:xfrm>
            <a:off x="312230" y="1297667"/>
            <a:ext cx="11489245" cy="5064912"/>
          </a:xfrm>
        </p:spPr>
        <p:txBody>
          <a:bodyPr>
            <a:normAutofit/>
          </a:bodyPr>
          <a:lstStyle/>
          <a:p>
            <a:pPr marL="0" indent="0">
              <a:lnSpc>
                <a:spcPct val="100000"/>
              </a:lnSpc>
              <a:buNone/>
            </a:pPr>
            <a:r>
              <a:rPr lang="en-US" sz="4400">
                <a:solidFill>
                  <a:srgbClr val="FFFFFF"/>
                </a:solidFill>
                <a:latin typeface="Arial" panose="020B0604020202020204" pitchFamily="34" charset="0"/>
                <a:cs typeface="Arial" panose="020B0604020202020204" pitchFamily="34" charset="0"/>
              </a:rPr>
              <a:t>Do you need to be </a:t>
            </a:r>
            <a:r>
              <a:rPr lang="en-US" sz="4400" i="1">
                <a:solidFill>
                  <a:srgbClr val="FFFFFF"/>
                </a:solidFill>
                <a:latin typeface="Arial" panose="020B0604020202020204" pitchFamily="34" charset="0"/>
                <a:cs typeface="Arial" panose="020B0604020202020204" pitchFamily="34" charset="0"/>
              </a:rPr>
              <a:t>filled</a:t>
            </a:r>
            <a:r>
              <a:rPr lang="en-US" sz="4400">
                <a:solidFill>
                  <a:srgbClr val="FFFFFF"/>
                </a:solidFill>
                <a:latin typeface="Arial" panose="020B0604020202020204" pitchFamily="34" charset="0"/>
                <a:cs typeface="Arial" panose="020B0604020202020204" pitchFamily="34" charset="0"/>
              </a:rPr>
              <a:t>? </a:t>
            </a:r>
          </a:p>
          <a:p>
            <a:pPr marL="0" indent="0">
              <a:lnSpc>
                <a:spcPct val="100000"/>
              </a:lnSpc>
              <a:buNone/>
            </a:pPr>
            <a:r>
              <a:rPr lang="en-US" sz="4400">
                <a:solidFill>
                  <a:srgbClr val="FFFFFF"/>
                </a:solidFill>
                <a:latin typeface="Arial" panose="020B0604020202020204" pitchFamily="34" charset="0"/>
                <a:cs typeface="Arial" panose="020B0604020202020204" pitchFamily="34" charset="0"/>
              </a:rPr>
              <a:t>Do you need to be e</a:t>
            </a:r>
            <a:r>
              <a:rPr lang="en-US" sz="4400" i="1">
                <a:solidFill>
                  <a:srgbClr val="FFFFFF"/>
                </a:solidFill>
                <a:latin typeface="Arial" panose="020B0604020202020204" pitchFamily="34" charset="0"/>
                <a:cs typeface="Arial" panose="020B0604020202020204" pitchFamily="34" charset="0"/>
              </a:rPr>
              <a:t>mpowered</a:t>
            </a:r>
            <a:r>
              <a:rPr lang="en-US" sz="4400">
                <a:solidFill>
                  <a:srgbClr val="FFFFFF"/>
                </a:solidFill>
                <a:latin typeface="Arial" panose="020B0604020202020204" pitchFamily="34" charset="0"/>
                <a:cs typeface="Arial" panose="020B0604020202020204" pitchFamily="34" charset="0"/>
              </a:rPr>
              <a:t>?</a:t>
            </a:r>
          </a:p>
          <a:p>
            <a:pPr marL="0" indent="0">
              <a:lnSpc>
                <a:spcPct val="100000"/>
              </a:lnSpc>
              <a:buNone/>
            </a:pPr>
            <a:r>
              <a:rPr lang="en-US" sz="4400">
                <a:solidFill>
                  <a:srgbClr val="FFFFFF"/>
                </a:solidFill>
                <a:latin typeface="Arial" panose="020B0604020202020204" pitchFamily="34" charset="0"/>
                <a:cs typeface="Arial" panose="020B0604020202020204" pitchFamily="34" charset="0"/>
              </a:rPr>
              <a:t>Do you need to be </a:t>
            </a:r>
            <a:r>
              <a:rPr lang="en-US" sz="4400" i="1">
                <a:solidFill>
                  <a:srgbClr val="FFFFFF"/>
                </a:solidFill>
                <a:latin typeface="Arial" panose="020B0604020202020204" pitchFamily="34" charset="0"/>
                <a:cs typeface="Arial" panose="020B0604020202020204" pitchFamily="34" charset="0"/>
              </a:rPr>
              <a:t>emboldened</a:t>
            </a:r>
            <a:r>
              <a:rPr lang="en-US" sz="4400">
                <a:solidFill>
                  <a:srgbClr val="FFFFFF"/>
                </a:solidFill>
                <a:latin typeface="Arial" panose="020B0604020202020204" pitchFamily="34" charset="0"/>
                <a:cs typeface="Arial" panose="020B0604020202020204" pitchFamily="34" charset="0"/>
              </a:rPr>
              <a:t>?</a:t>
            </a:r>
          </a:p>
          <a:p>
            <a:pPr marL="0" indent="0">
              <a:lnSpc>
                <a:spcPct val="100000"/>
              </a:lnSpc>
              <a:buNone/>
            </a:pPr>
            <a:r>
              <a:rPr lang="en-US" sz="4400">
                <a:solidFill>
                  <a:srgbClr val="FFFFFF"/>
                </a:solidFill>
                <a:latin typeface="Arial" panose="020B0604020202020204" pitchFamily="34" charset="0"/>
                <a:cs typeface="Arial" panose="020B0604020202020204" pitchFamily="34" charset="0"/>
              </a:rPr>
              <a:t>Do you need </a:t>
            </a:r>
            <a:r>
              <a:rPr lang="en-US" sz="4400" i="1">
                <a:solidFill>
                  <a:srgbClr val="FFFFFF"/>
                </a:solidFill>
                <a:latin typeface="Arial" panose="020B0604020202020204" pitchFamily="34" charset="0"/>
                <a:cs typeface="Arial" panose="020B0604020202020204" pitchFamily="34" charset="0"/>
              </a:rPr>
              <a:t>direction</a:t>
            </a:r>
            <a:r>
              <a:rPr lang="en-US" sz="4400">
                <a:solidFill>
                  <a:srgbClr val="FFFFFF"/>
                </a:solidFill>
                <a:latin typeface="Arial" panose="020B0604020202020204" pitchFamily="34" charset="0"/>
                <a:cs typeface="Arial" panose="020B0604020202020204" pitchFamily="34" charset="0"/>
              </a:rPr>
              <a:t>?</a:t>
            </a:r>
          </a:p>
          <a:p>
            <a:pPr marL="0" indent="0">
              <a:lnSpc>
                <a:spcPct val="100000"/>
              </a:lnSpc>
              <a:buNone/>
            </a:pPr>
            <a:r>
              <a:rPr lang="en-US" sz="4400">
                <a:solidFill>
                  <a:srgbClr val="FFFFFF"/>
                </a:solidFill>
                <a:latin typeface="Arial" panose="020B0604020202020204" pitchFamily="34" charset="0"/>
                <a:cs typeface="Arial" panose="020B0604020202020204" pitchFamily="34" charset="0"/>
              </a:rPr>
              <a:t>Do you need the Holy Spirit to </a:t>
            </a:r>
            <a:r>
              <a:rPr lang="en-US" sz="4400" i="1">
                <a:solidFill>
                  <a:srgbClr val="FFFFFF"/>
                </a:solidFill>
                <a:latin typeface="Arial" panose="020B0604020202020204" pitchFamily="34" charset="0"/>
                <a:cs typeface="Arial" panose="020B0604020202020204" pitchFamily="34" charset="0"/>
              </a:rPr>
              <a:t>GO before you</a:t>
            </a:r>
            <a:r>
              <a:rPr lang="en-US" sz="4400">
                <a:solidFill>
                  <a:srgbClr val="FFFF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0720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businesscard&#10;&#10;Description automatically generated">
            <a:extLst>
              <a:ext uri="{FF2B5EF4-FFF2-40B4-BE49-F238E27FC236}">
                <a16:creationId xmlns:a16="http://schemas.microsoft.com/office/drawing/2014/main" id="{190F0052-E6F3-5733-C2D1-D382EF7899CB}"/>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C86B4FE0-61F0-E2F8-19E2-CC7AF1BC9CB3}"/>
              </a:ext>
            </a:extLst>
          </p:cNvPr>
          <p:cNvSpPr>
            <a:spLocks noGrp="1"/>
          </p:cNvSpPr>
          <p:nvPr>
            <p:ph type="title"/>
          </p:nvPr>
        </p:nvSpPr>
        <p:spPr>
          <a:xfrm>
            <a:off x="1198180" y="628650"/>
            <a:ext cx="9792471" cy="1395293"/>
          </a:xfrm>
        </p:spPr>
        <p:txBody>
          <a:bodyPr>
            <a:normAutofit/>
          </a:bodyPr>
          <a:lstStyle/>
          <a:p>
            <a:pPr algn="ctr"/>
            <a:r>
              <a:rPr lang="en-US" sz="4800"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Exodus</a:t>
            </a:r>
            <a:r>
              <a:rPr lang="en-US" sz="4800" b="1" i="1">
                <a:effectLst>
                  <a:outerShdw blurRad="38100" dist="38100" dir="2700000" algn="tl">
                    <a:srgbClr val="000000">
                      <a:alpha val="43137"/>
                    </a:srgbClr>
                  </a:outerShdw>
                </a:effectLst>
                <a:latin typeface="Bierstadt" panose="020B0004020202020204" pitchFamily="34" charset="0"/>
              </a:rPr>
              <a:t> 33:12-14</a:t>
            </a:r>
            <a:endParaRPr lang="en-US" sz="4800">
              <a:solidFill>
                <a:srgbClr val="FFFFFF"/>
              </a:solidFill>
            </a:endParaRPr>
          </a:p>
        </p:txBody>
      </p:sp>
      <p:sp>
        <p:nvSpPr>
          <p:cNvPr id="9" name="Content Placeholder 8">
            <a:extLst>
              <a:ext uri="{FF2B5EF4-FFF2-40B4-BE49-F238E27FC236}">
                <a16:creationId xmlns:a16="http://schemas.microsoft.com/office/drawing/2014/main" id="{F4BF4573-BFCB-BBED-8FA1-F966E38D214C}"/>
              </a:ext>
            </a:extLst>
          </p:cNvPr>
          <p:cNvSpPr>
            <a:spLocks noGrp="1"/>
          </p:cNvSpPr>
          <p:nvPr>
            <p:ph idx="1"/>
          </p:nvPr>
        </p:nvSpPr>
        <p:spPr>
          <a:xfrm>
            <a:off x="1198181" y="1781175"/>
            <a:ext cx="9792471" cy="4867276"/>
          </a:xfrm>
        </p:spPr>
        <p:txBody>
          <a:bodyPr>
            <a:normAutofit lnSpcReduction="10000"/>
          </a:bodyPr>
          <a:lstStyle/>
          <a:p>
            <a:pPr marL="0" indent="0">
              <a:lnSpc>
                <a:spcPct val="110000"/>
              </a:lnSpc>
              <a:buNone/>
            </a:pPr>
            <a:r>
              <a:rPr lang="en-US" sz="3200" i="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Moses said to the Lord, “See, You say to me, ‘Bring up this people!’ But You Yourself have not let me know whom You will send with me.  Moreover, You have said, ‘I have known you by name, and you have also found favor in My sight.’ Now therefore, I pray You, if I have found favor in Your sight, let me know Your ways that I may know You, so that I may find favor in Your sight.  Consider too, that this nation is Your people.”</a:t>
            </a:r>
          </a:p>
          <a:p>
            <a:endParaRPr lang="en-US" sz="2000">
              <a:solidFill>
                <a:srgbClr val="FFFFFF"/>
              </a:solidFill>
            </a:endParaRPr>
          </a:p>
        </p:txBody>
      </p:sp>
    </p:spTree>
    <p:extLst>
      <p:ext uri="{BB962C8B-B14F-4D97-AF65-F5344CB8AC3E}">
        <p14:creationId xmlns:p14="http://schemas.microsoft.com/office/powerpoint/2010/main" val="333014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businesscard&#10;&#10;Description automatically generated">
            <a:extLst>
              <a:ext uri="{FF2B5EF4-FFF2-40B4-BE49-F238E27FC236}">
                <a16:creationId xmlns:a16="http://schemas.microsoft.com/office/drawing/2014/main" id="{190F0052-E6F3-5733-C2D1-D382EF7899CB}"/>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C86B4FE0-61F0-E2F8-19E2-CC7AF1BC9CB3}"/>
              </a:ext>
            </a:extLst>
          </p:cNvPr>
          <p:cNvSpPr>
            <a:spLocks noGrp="1"/>
          </p:cNvSpPr>
          <p:nvPr>
            <p:ph type="title"/>
          </p:nvPr>
        </p:nvSpPr>
        <p:spPr>
          <a:xfrm>
            <a:off x="1198180" y="628650"/>
            <a:ext cx="9792471" cy="1395293"/>
          </a:xfrm>
        </p:spPr>
        <p:txBody>
          <a:bodyPr>
            <a:normAutofit/>
          </a:bodyPr>
          <a:lstStyle/>
          <a:p>
            <a:pPr algn="ctr"/>
            <a:r>
              <a:rPr lang="en-US" sz="4800"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Exodus</a:t>
            </a:r>
            <a:r>
              <a:rPr lang="en-US" sz="4800" b="1" i="1">
                <a:effectLst>
                  <a:outerShdw blurRad="38100" dist="38100" dir="2700000" algn="tl">
                    <a:srgbClr val="000000">
                      <a:alpha val="43137"/>
                    </a:srgbClr>
                  </a:outerShdw>
                </a:effectLst>
                <a:latin typeface="Bierstadt" panose="020B0004020202020204" pitchFamily="34" charset="0"/>
              </a:rPr>
              <a:t> 33:15-16</a:t>
            </a:r>
            <a:endParaRPr lang="en-US" sz="4800">
              <a:solidFill>
                <a:srgbClr val="FFFFFF"/>
              </a:solidFill>
            </a:endParaRPr>
          </a:p>
        </p:txBody>
      </p:sp>
      <p:sp>
        <p:nvSpPr>
          <p:cNvPr id="9" name="Content Placeholder 8">
            <a:extLst>
              <a:ext uri="{FF2B5EF4-FFF2-40B4-BE49-F238E27FC236}">
                <a16:creationId xmlns:a16="http://schemas.microsoft.com/office/drawing/2014/main" id="{F4BF4573-BFCB-BBED-8FA1-F966E38D214C}"/>
              </a:ext>
            </a:extLst>
          </p:cNvPr>
          <p:cNvSpPr>
            <a:spLocks noGrp="1"/>
          </p:cNvSpPr>
          <p:nvPr>
            <p:ph idx="1"/>
          </p:nvPr>
        </p:nvSpPr>
        <p:spPr>
          <a:xfrm>
            <a:off x="1198181" y="1943101"/>
            <a:ext cx="9792471" cy="4705350"/>
          </a:xfrm>
        </p:spPr>
        <p:txBody>
          <a:bodyPr>
            <a:normAutofit/>
          </a:bodyPr>
          <a:lstStyle/>
          <a:p>
            <a:pPr marL="0" indent="0">
              <a:lnSpc>
                <a:spcPct val="110000"/>
              </a:lnSpc>
              <a:buNone/>
            </a:pPr>
            <a:r>
              <a:rPr lang="en-US" sz="3200" i="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he said to Him, “If Your presence does not go with us, do not lead us up from here. For how then can it be known that I have found favor in Your sight, I and Your people? Is it not by Your going with us, so that we, I and Your people, may be distinguished from all other people who are upon the face of the earth?”</a:t>
            </a:r>
          </a:p>
          <a:p>
            <a:endParaRPr lang="en-US" sz="2000">
              <a:solidFill>
                <a:srgbClr val="FFFFFF"/>
              </a:solidFill>
            </a:endParaRPr>
          </a:p>
        </p:txBody>
      </p:sp>
    </p:spTree>
    <p:extLst>
      <p:ext uri="{BB962C8B-B14F-4D97-AF65-F5344CB8AC3E}">
        <p14:creationId xmlns:p14="http://schemas.microsoft.com/office/powerpoint/2010/main" val="37624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businesscard&#10;&#10;Description automatically generated">
            <a:extLst>
              <a:ext uri="{FF2B5EF4-FFF2-40B4-BE49-F238E27FC236}">
                <a16:creationId xmlns:a16="http://schemas.microsoft.com/office/drawing/2014/main" id="{190F0052-E6F3-5733-C2D1-D382EF7899CB}"/>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C86B4FE0-61F0-E2F8-19E2-CC7AF1BC9CB3}"/>
              </a:ext>
            </a:extLst>
          </p:cNvPr>
          <p:cNvSpPr>
            <a:spLocks noGrp="1"/>
          </p:cNvSpPr>
          <p:nvPr>
            <p:ph type="title"/>
          </p:nvPr>
        </p:nvSpPr>
        <p:spPr>
          <a:xfrm>
            <a:off x="1198180" y="628650"/>
            <a:ext cx="9792471" cy="4972050"/>
          </a:xfrm>
        </p:spPr>
        <p:txBody>
          <a:bodyPr>
            <a:normAutofit/>
          </a:bodyPr>
          <a:lstStyle/>
          <a:p>
            <a:pPr algn="ctr">
              <a:lnSpc>
                <a:spcPct val="110000"/>
              </a:lnSpc>
            </a:pPr>
            <a:r>
              <a:rPr lang="en-US" sz="5400"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Moses knew what set he and his people apart was the presence of God.</a:t>
            </a:r>
            <a:endParaRPr lang="en-US" sz="5400">
              <a:solidFill>
                <a:srgbClr val="FFFFFF"/>
              </a:solidFill>
            </a:endParaRPr>
          </a:p>
        </p:txBody>
      </p:sp>
      <p:sp>
        <p:nvSpPr>
          <p:cNvPr id="9" name="Content Placeholder 8">
            <a:extLst>
              <a:ext uri="{FF2B5EF4-FFF2-40B4-BE49-F238E27FC236}">
                <a16:creationId xmlns:a16="http://schemas.microsoft.com/office/drawing/2014/main" id="{F4BF4573-BFCB-BBED-8FA1-F966E38D214C}"/>
              </a:ext>
            </a:extLst>
          </p:cNvPr>
          <p:cNvSpPr>
            <a:spLocks noGrp="1"/>
          </p:cNvSpPr>
          <p:nvPr>
            <p:ph idx="1"/>
          </p:nvPr>
        </p:nvSpPr>
        <p:spPr>
          <a:xfrm>
            <a:off x="1198181" y="5924550"/>
            <a:ext cx="9792471" cy="723900"/>
          </a:xfrm>
        </p:spPr>
        <p:txBody>
          <a:bodyPr>
            <a:normAutofit/>
          </a:bodyPr>
          <a:lstStyle/>
          <a:p>
            <a:endParaRPr lang="en-US" sz="2000">
              <a:solidFill>
                <a:srgbClr val="FFFFFF"/>
              </a:solidFill>
            </a:endParaRPr>
          </a:p>
        </p:txBody>
      </p:sp>
    </p:spTree>
    <p:extLst>
      <p:ext uri="{BB962C8B-B14F-4D97-AF65-F5344CB8AC3E}">
        <p14:creationId xmlns:p14="http://schemas.microsoft.com/office/powerpoint/2010/main" val="77570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businesscard&#10;&#10;Description automatically generated">
            <a:extLst>
              <a:ext uri="{FF2B5EF4-FFF2-40B4-BE49-F238E27FC236}">
                <a16:creationId xmlns:a16="http://schemas.microsoft.com/office/drawing/2014/main" id="{190F0052-E6F3-5733-C2D1-D382EF7899CB}"/>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C86B4FE0-61F0-E2F8-19E2-CC7AF1BC9CB3}"/>
              </a:ext>
            </a:extLst>
          </p:cNvPr>
          <p:cNvSpPr>
            <a:spLocks noGrp="1"/>
          </p:cNvSpPr>
          <p:nvPr>
            <p:ph type="title"/>
          </p:nvPr>
        </p:nvSpPr>
        <p:spPr>
          <a:xfrm>
            <a:off x="1198180" y="628650"/>
            <a:ext cx="9792471" cy="1395293"/>
          </a:xfrm>
        </p:spPr>
        <p:txBody>
          <a:bodyPr>
            <a:normAutofit/>
          </a:bodyPr>
          <a:lstStyle/>
          <a:p>
            <a:pPr algn="ctr"/>
            <a:r>
              <a:rPr lang="en-US" sz="4800" b="1" i="1">
                <a:latin typeface="Arial" panose="020B0604020202020204" pitchFamily="34" charset="0"/>
                <a:cs typeface="Arial" panose="020B0604020202020204" pitchFamily="34" charset="0"/>
              </a:rPr>
              <a:t>John 14:16-17</a:t>
            </a:r>
          </a:p>
        </p:txBody>
      </p:sp>
      <p:sp>
        <p:nvSpPr>
          <p:cNvPr id="9" name="Content Placeholder 8">
            <a:extLst>
              <a:ext uri="{FF2B5EF4-FFF2-40B4-BE49-F238E27FC236}">
                <a16:creationId xmlns:a16="http://schemas.microsoft.com/office/drawing/2014/main" id="{F4BF4573-BFCB-BBED-8FA1-F966E38D214C}"/>
              </a:ext>
            </a:extLst>
          </p:cNvPr>
          <p:cNvSpPr>
            <a:spLocks noGrp="1"/>
          </p:cNvSpPr>
          <p:nvPr>
            <p:ph idx="1"/>
          </p:nvPr>
        </p:nvSpPr>
        <p:spPr>
          <a:xfrm>
            <a:off x="1198181" y="1943101"/>
            <a:ext cx="9792471" cy="4705350"/>
          </a:xfrm>
        </p:spPr>
        <p:txBody>
          <a:bodyPr>
            <a:normAutofit/>
          </a:bodyPr>
          <a:lstStyle/>
          <a:p>
            <a:pPr marL="0" indent="0">
              <a:lnSpc>
                <a:spcPct val="110000"/>
              </a:lnSpc>
              <a:buNone/>
            </a:pPr>
            <a:r>
              <a:rPr lang="en-US" sz="3600" i="1">
                <a:solidFill>
                  <a:srgbClr val="FFFFFF"/>
                </a:solidFill>
                <a:latin typeface="Arial" panose="020B0604020202020204" pitchFamily="34" charset="0"/>
                <a:cs typeface="Arial" panose="020B0604020202020204" pitchFamily="34" charset="0"/>
              </a:rPr>
              <a:t>“I will ask the Father, and He will give you another Helper, that He may be with you forever; that is the Spirit of truth, whom the world cannot receive, because it does not see Him or know Him, but you know Him because He abides with you and will be in you.”</a:t>
            </a:r>
          </a:p>
        </p:txBody>
      </p:sp>
    </p:spTree>
    <p:extLst>
      <p:ext uri="{BB962C8B-B14F-4D97-AF65-F5344CB8AC3E}">
        <p14:creationId xmlns:p14="http://schemas.microsoft.com/office/powerpoint/2010/main" val="1565126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businesscard&#10;&#10;Description automatically generated">
            <a:extLst>
              <a:ext uri="{FF2B5EF4-FFF2-40B4-BE49-F238E27FC236}">
                <a16:creationId xmlns:a16="http://schemas.microsoft.com/office/drawing/2014/main" id="{190F0052-E6F3-5733-C2D1-D382EF7899CB}"/>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C86B4FE0-61F0-E2F8-19E2-CC7AF1BC9CB3}"/>
              </a:ext>
            </a:extLst>
          </p:cNvPr>
          <p:cNvSpPr>
            <a:spLocks noGrp="1"/>
          </p:cNvSpPr>
          <p:nvPr>
            <p:ph type="title"/>
          </p:nvPr>
        </p:nvSpPr>
        <p:spPr>
          <a:xfrm>
            <a:off x="1198180" y="628650"/>
            <a:ext cx="9792471" cy="5000625"/>
          </a:xfrm>
        </p:spPr>
        <p:txBody>
          <a:bodyPr>
            <a:normAutofit/>
          </a:bodyPr>
          <a:lstStyle/>
          <a:p>
            <a:pPr algn="ctr"/>
            <a:r>
              <a:rPr lang="en-US" sz="4800" b="1" i="1">
                <a:latin typeface="Arial" panose="020B0604020202020204" pitchFamily="34" charset="0"/>
                <a:cs typeface="Arial" panose="020B0604020202020204" pitchFamily="34" charset="0"/>
              </a:rPr>
              <a:t>We no longer have to plea for the presence of God to be with us.</a:t>
            </a:r>
            <a:br>
              <a:rPr lang="en-US" sz="4800" b="1" i="1">
                <a:latin typeface="Arial" panose="020B0604020202020204" pitchFamily="34" charset="0"/>
                <a:cs typeface="Arial" panose="020B0604020202020204" pitchFamily="34" charset="0"/>
              </a:rPr>
            </a:br>
            <a:br>
              <a:rPr lang="en-US" sz="4800" b="1" i="1">
                <a:latin typeface="Arial" panose="020B0604020202020204" pitchFamily="34" charset="0"/>
                <a:cs typeface="Arial" panose="020B0604020202020204" pitchFamily="34" charset="0"/>
              </a:rPr>
            </a:br>
            <a:r>
              <a:rPr lang="en-US" sz="4800" b="1" i="1">
                <a:solidFill>
                  <a:schemeClr val="bg1"/>
                </a:solidFill>
                <a:latin typeface="Arial" panose="020B0604020202020204" pitchFamily="34" charset="0"/>
                <a:cs typeface="Arial" panose="020B0604020202020204" pitchFamily="34" charset="0"/>
              </a:rPr>
              <a:t>We have the Holy Spirit of God living with us and in us.</a:t>
            </a:r>
          </a:p>
        </p:txBody>
      </p:sp>
      <p:sp>
        <p:nvSpPr>
          <p:cNvPr id="9" name="Content Placeholder 8">
            <a:extLst>
              <a:ext uri="{FF2B5EF4-FFF2-40B4-BE49-F238E27FC236}">
                <a16:creationId xmlns:a16="http://schemas.microsoft.com/office/drawing/2014/main" id="{F4BF4573-BFCB-BBED-8FA1-F966E38D214C}"/>
              </a:ext>
            </a:extLst>
          </p:cNvPr>
          <p:cNvSpPr>
            <a:spLocks noGrp="1"/>
          </p:cNvSpPr>
          <p:nvPr>
            <p:ph idx="1"/>
          </p:nvPr>
        </p:nvSpPr>
        <p:spPr>
          <a:xfrm>
            <a:off x="1198181" y="6010275"/>
            <a:ext cx="9792471" cy="638176"/>
          </a:xfrm>
        </p:spPr>
        <p:txBody>
          <a:bodyPr>
            <a:normAutofit fontScale="92500"/>
          </a:bodyPr>
          <a:lstStyle/>
          <a:p>
            <a:pPr marL="0" indent="0">
              <a:lnSpc>
                <a:spcPct val="110000"/>
              </a:lnSpc>
              <a:buNone/>
            </a:pPr>
            <a:endParaRPr lang="en-US" sz="3600" i="1">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28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businesscard&#10;&#10;Description automatically generated">
            <a:extLst>
              <a:ext uri="{FF2B5EF4-FFF2-40B4-BE49-F238E27FC236}">
                <a16:creationId xmlns:a16="http://schemas.microsoft.com/office/drawing/2014/main" id="{190F0052-E6F3-5733-C2D1-D382EF7899CB}"/>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C86B4FE0-61F0-E2F8-19E2-CC7AF1BC9CB3}"/>
              </a:ext>
            </a:extLst>
          </p:cNvPr>
          <p:cNvSpPr>
            <a:spLocks noGrp="1"/>
          </p:cNvSpPr>
          <p:nvPr>
            <p:ph type="title"/>
          </p:nvPr>
        </p:nvSpPr>
        <p:spPr>
          <a:xfrm>
            <a:off x="1198180" y="628650"/>
            <a:ext cx="9792471" cy="5000625"/>
          </a:xfrm>
        </p:spPr>
        <p:txBody>
          <a:bodyPr>
            <a:normAutofit/>
          </a:bodyPr>
          <a:lstStyle/>
          <a:p>
            <a:pPr algn="ctr"/>
            <a:r>
              <a:rPr lang="en-US" sz="4800" b="1" i="1">
                <a:latin typeface="Arial" panose="020B0604020202020204" pitchFamily="34" charset="0"/>
                <a:cs typeface="Arial" panose="020B0604020202020204" pitchFamily="34" charset="0"/>
              </a:rPr>
              <a:t>As the Holy Spirit lives in us.  He can transform us everyday.</a:t>
            </a:r>
            <a:r>
              <a:rPr lang="en-US" sz="4800" b="1" i="1">
                <a:solidFill>
                  <a:schemeClr val="bg1"/>
                </a:solidFill>
                <a:latin typeface="Arial" panose="020B0604020202020204" pitchFamily="34" charset="0"/>
                <a:cs typeface="Arial" panose="020B0604020202020204" pitchFamily="34" charset="0"/>
              </a:rPr>
              <a:t>  </a:t>
            </a:r>
            <a:br>
              <a:rPr lang="en-US" sz="4800" b="1" i="1">
                <a:solidFill>
                  <a:schemeClr val="bg1"/>
                </a:solidFill>
                <a:latin typeface="Arial" panose="020B0604020202020204" pitchFamily="34" charset="0"/>
                <a:cs typeface="Arial" panose="020B0604020202020204" pitchFamily="34" charset="0"/>
              </a:rPr>
            </a:br>
            <a:br>
              <a:rPr lang="en-US" sz="4800" b="1" i="1">
                <a:solidFill>
                  <a:schemeClr val="bg1"/>
                </a:solidFill>
                <a:latin typeface="Arial" panose="020B0604020202020204" pitchFamily="34" charset="0"/>
                <a:cs typeface="Arial" panose="020B0604020202020204" pitchFamily="34" charset="0"/>
              </a:rPr>
            </a:br>
            <a:r>
              <a:rPr lang="en-US" sz="4800" b="1" i="1">
                <a:solidFill>
                  <a:schemeClr val="bg1"/>
                </a:solidFill>
                <a:latin typeface="Arial" panose="020B0604020202020204" pitchFamily="34" charset="0"/>
                <a:cs typeface="Arial" panose="020B0604020202020204" pitchFamily="34" charset="0"/>
              </a:rPr>
              <a:t>But we must allow Him to transform us.</a:t>
            </a:r>
          </a:p>
        </p:txBody>
      </p:sp>
      <p:sp>
        <p:nvSpPr>
          <p:cNvPr id="9" name="Content Placeholder 8">
            <a:extLst>
              <a:ext uri="{FF2B5EF4-FFF2-40B4-BE49-F238E27FC236}">
                <a16:creationId xmlns:a16="http://schemas.microsoft.com/office/drawing/2014/main" id="{F4BF4573-BFCB-BBED-8FA1-F966E38D214C}"/>
              </a:ext>
            </a:extLst>
          </p:cNvPr>
          <p:cNvSpPr>
            <a:spLocks noGrp="1"/>
          </p:cNvSpPr>
          <p:nvPr>
            <p:ph idx="1"/>
          </p:nvPr>
        </p:nvSpPr>
        <p:spPr>
          <a:xfrm>
            <a:off x="1198181" y="6010275"/>
            <a:ext cx="9792471" cy="638176"/>
          </a:xfrm>
        </p:spPr>
        <p:txBody>
          <a:bodyPr>
            <a:normAutofit fontScale="92500"/>
          </a:bodyPr>
          <a:lstStyle/>
          <a:p>
            <a:pPr marL="0" indent="0">
              <a:lnSpc>
                <a:spcPct val="110000"/>
              </a:lnSpc>
              <a:buNone/>
            </a:pPr>
            <a:endParaRPr lang="en-US" sz="3600" i="1">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34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businesscard&#10;&#10;Description automatically generated">
            <a:extLst>
              <a:ext uri="{FF2B5EF4-FFF2-40B4-BE49-F238E27FC236}">
                <a16:creationId xmlns:a16="http://schemas.microsoft.com/office/drawing/2014/main" id="{190F0052-E6F3-5733-C2D1-D382EF7899CB}"/>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3049" y="10"/>
            <a:ext cx="12192001" cy="6857990"/>
          </a:xfrm>
          <a:prstGeom prst="rect">
            <a:avLst/>
          </a:prstGeom>
        </p:spPr>
      </p:pic>
      <p:sp>
        <p:nvSpPr>
          <p:cNvPr id="2" name="Title 1">
            <a:extLst>
              <a:ext uri="{FF2B5EF4-FFF2-40B4-BE49-F238E27FC236}">
                <a16:creationId xmlns:a16="http://schemas.microsoft.com/office/drawing/2014/main" id="{C86B4FE0-61F0-E2F8-19E2-CC7AF1BC9CB3}"/>
              </a:ext>
            </a:extLst>
          </p:cNvPr>
          <p:cNvSpPr>
            <a:spLocks noGrp="1"/>
          </p:cNvSpPr>
          <p:nvPr>
            <p:ph type="title"/>
          </p:nvPr>
        </p:nvSpPr>
        <p:spPr>
          <a:xfrm>
            <a:off x="1198180" y="628650"/>
            <a:ext cx="9792471" cy="5200650"/>
          </a:xfrm>
        </p:spPr>
        <p:txBody>
          <a:bodyPr>
            <a:normAutofit/>
          </a:bodyPr>
          <a:lstStyle/>
          <a:p>
            <a:pPr algn="ctr"/>
            <a:r>
              <a:rPr lang="en-US" sz="7200" b="1">
                <a:latin typeface="Arial" panose="020B0604020202020204" pitchFamily="34" charset="0"/>
                <a:cs typeface="Arial" panose="020B0604020202020204" pitchFamily="34" charset="0"/>
              </a:rPr>
              <a:t>FEED &amp; GO</a:t>
            </a:r>
          </a:p>
        </p:txBody>
      </p:sp>
    </p:spTree>
    <p:extLst>
      <p:ext uri="{BB962C8B-B14F-4D97-AF65-F5344CB8AC3E}">
        <p14:creationId xmlns:p14="http://schemas.microsoft.com/office/powerpoint/2010/main" val="1197686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text, envelope, businesscard&#10;&#10;Description automatically generated">
            <a:extLst>
              <a:ext uri="{FF2B5EF4-FFF2-40B4-BE49-F238E27FC236}">
                <a16:creationId xmlns:a16="http://schemas.microsoft.com/office/drawing/2014/main" id="{190F0052-E6F3-5733-C2D1-D382EF7899CB}"/>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0" y="10"/>
            <a:ext cx="12192001" cy="6857990"/>
          </a:xfrm>
          <a:prstGeom prst="rect">
            <a:avLst/>
          </a:prstGeom>
        </p:spPr>
      </p:pic>
      <p:sp>
        <p:nvSpPr>
          <p:cNvPr id="2" name="Title 1">
            <a:extLst>
              <a:ext uri="{FF2B5EF4-FFF2-40B4-BE49-F238E27FC236}">
                <a16:creationId xmlns:a16="http://schemas.microsoft.com/office/drawing/2014/main" id="{C86B4FE0-61F0-E2F8-19E2-CC7AF1BC9CB3}"/>
              </a:ext>
            </a:extLst>
          </p:cNvPr>
          <p:cNvSpPr>
            <a:spLocks noGrp="1"/>
          </p:cNvSpPr>
          <p:nvPr>
            <p:ph type="title"/>
          </p:nvPr>
        </p:nvSpPr>
        <p:spPr>
          <a:xfrm>
            <a:off x="1198240" y="378504"/>
            <a:ext cx="9792471" cy="919163"/>
          </a:xfrm>
        </p:spPr>
        <p:txBody>
          <a:bodyPr>
            <a:normAutofit/>
          </a:bodyPr>
          <a:lstStyle/>
          <a:p>
            <a:pPr algn="ctr"/>
            <a:r>
              <a:rPr lang="en-US" sz="4800" b="1">
                <a:latin typeface="Arial" panose="020B0604020202020204" pitchFamily="34" charset="0"/>
                <a:cs typeface="Arial" panose="020B0604020202020204" pitchFamily="34" charset="0"/>
              </a:rPr>
              <a:t>FEED &amp; GO</a:t>
            </a:r>
          </a:p>
        </p:txBody>
      </p:sp>
      <p:sp>
        <p:nvSpPr>
          <p:cNvPr id="9" name="Content Placeholder 8">
            <a:extLst>
              <a:ext uri="{FF2B5EF4-FFF2-40B4-BE49-F238E27FC236}">
                <a16:creationId xmlns:a16="http://schemas.microsoft.com/office/drawing/2014/main" id="{F4BF4573-BFCB-BBED-8FA1-F966E38D214C}"/>
              </a:ext>
            </a:extLst>
          </p:cNvPr>
          <p:cNvSpPr>
            <a:spLocks noGrp="1"/>
          </p:cNvSpPr>
          <p:nvPr>
            <p:ph idx="1"/>
          </p:nvPr>
        </p:nvSpPr>
        <p:spPr>
          <a:xfrm>
            <a:off x="1912430" y="1280884"/>
            <a:ext cx="8364089" cy="5064912"/>
          </a:xfrm>
        </p:spPr>
        <p:txBody>
          <a:bodyPr>
            <a:normAutofit/>
          </a:bodyPr>
          <a:lstStyle/>
          <a:p>
            <a:pPr marL="0" indent="0">
              <a:lnSpc>
                <a:spcPct val="100000"/>
              </a:lnSpc>
              <a:buNone/>
            </a:pPr>
            <a:r>
              <a:rPr lang="en-US" sz="6600">
                <a:solidFill>
                  <a:srgbClr val="FFFFFF"/>
                </a:solidFill>
                <a:latin typeface="Arial" panose="020B0604020202020204" pitchFamily="34" charset="0"/>
                <a:cs typeface="Arial" panose="020B0604020202020204" pitchFamily="34" charset="0"/>
              </a:rPr>
              <a:t>F</a:t>
            </a:r>
            <a:r>
              <a:rPr lang="en-US" sz="5400">
                <a:solidFill>
                  <a:srgbClr val="FFFFFF"/>
                </a:solidFill>
                <a:latin typeface="Arial" panose="020B0604020202020204" pitchFamily="34" charset="0"/>
                <a:cs typeface="Arial" panose="020B0604020202020204" pitchFamily="34" charset="0"/>
              </a:rPr>
              <a:t>ill me</a:t>
            </a:r>
          </a:p>
          <a:p>
            <a:pPr marL="0" indent="0">
              <a:lnSpc>
                <a:spcPct val="100000"/>
              </a:lnSpc>
              <a:buNone/>
            </a:pPr>
            <a:endParaRPr lang="en-US" sz="5400">
              <a:solidFill>
                <a:srgbClr val="FFFFFF"/>
              </a:solidFill>
              <a:latin typeface="Arial" panose="020B0604020202020204" pitchFamily="34" charset="0"/>
              <a:cs typeface="Arial" panose="020B0604020202020204" pitchFamily="34" charset="0"/>
            </a:endParaRPr>
          </a:p>
          <a:p>
            <a:pPr marL="0" indent="0">
              <a:lnSpc>
                <a:spcPct val="100000"/>
              </a:lnSpc>
              <a:buNone/>
            </a:pPr>
            <a:endParaRPr lang="en-US" sz="5400">
              <a:solidFill>
                <a:srgbClr val="FFFFFF"/>
              </a:solidFill>
              <a:latin typeface="Arial" panose="020B0604020202020204" pitchFamily="34" charset="0"/>
              <a:cs typeface="Arial" panose="020B0604020202020204" pitchFamily="34" charset="0"/>
            </a:endParaRPr>
          </a:p>
          <a:p>
            <a:pPr marL="0" indent="0">
              <a:lnSpc>
                <a:spcPct val="100000"/>
              </a:lnSpc>
              <a:buNone/>
            </a:pPr>
            <a:endParaRPr lang="en-US" sz="5400">
              <a:solidFill>
                <a:srgbClr val="FFFFFF"/>
              </a:solidFill>
              <a:latin typeface="Arial" panose="020B0604020202020204" pitchFamily="34" charset="0"/>
              <a:cs typeface="Arial" panose="020B0604020202020204" pitchFamily="34" charset="0"/>
            </a:endParaRPr>
          </a:p>
          <a:p>
            <a:pPr marL="0" indent="0">
              <a:lnSpc>
                <a:spcPct val="100000"/>
              </a:lnSpc>
              <a:buNone/>
            </a:pPr>
            <a:r>
              <a:rPr lang="en-US" sz="5400">
                <a:solidFill>
                  <a:srgbClr val="FFFFFF"/>
                </a:solidFill>
                <a:latin typeface="Arial" panose="020B0604020202020204" pitchFamily="34" charset="0"/>
                <a:cs typeface="Arial" panose="020B0604020202020204" pitchFamily="34" charset="0"/>
              </a:rPr>
              <a:t> </a:t>
            </a:r>
            <a:endParaRPr lang="en-US" sz="440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341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ECAFC6139EA341A2192C96931D7173" ma:contentTypeVersion="16" ma:contentTypeDescription="Create a new document." ma:contentTypeScope="" ma:versionID="5690ef547d064bd0007f43a9b73db520">
  <xsd:schema xmlns:xsd="http://www.w3.org/2001/XMLSchema" xmlns:xs="http://www.w3.org/2001/XMLSchema" xmlns:p="http://schemas.microsoft.com/office/2006/metadata/properties" xmlns:ns2="8aaec547-66a2-4fb6-b917-60a3bb17aca2" xmlns:ns3="c5f72115-79b8-4533-99c6-fbce62690589" targetNamespace="http://schemas.microsoft.com/office/2006/metadata/properties" ma:root="true" ma:fieldsID="e2629a29d88c8833d663e935e3c5c18c" ns2:_="" ns3:_="">
    <xsd:import namespace="8aaec547-66a2-4fb6-b917-60a3bb17aca2"/>
    <xsd:import namespace="c5f72115-79b8-4533-99c6-fbce626905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aec547-66a2-4fb6-b917-60a3bb17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d8a8ab9-6710-4fb9-b0c9-d21ab4afb8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f72115-79b8-4533-99c6-fbce626905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854c7e8-f380-4b08-be38-217e0dc03f1e}" ma:internalName="TaxCatchAll" ma:showField="CatchAllData" ma:web="c5f72115-79b8-4533-99c6-fbce626905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aaec547-66a2-4fb6-b917-60a3bb17aca2">
      <Terms xmlns="http://schemas.microsoft.com/office/infopath/2007/PartnerControls"/>
    </lcf76f155ced4ddcb4097134ff3c332f>
    <TaxCatchAll xmlns="c5f72115-79b8-4533-99c6-fbce6269058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8806FF-62ED-4C40-8A1A-639681CCB24D}">
  <ds:schemaRefs>
    <ds:schemaRef ds:uri="8aaec547-66a2-4fb6-b917-60a3bb17aca2"/>
    <ds:schemaRef ds:uri="c5f72115-79b8-4533-99c6-fbce626905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4138D55B-D255-4484-AE08-3F44C31AA7AD}">
  <ds:schemaRefs>
    <ds:schemaRef ds:uri="8aaec547-66a2-4fb6-b917-60a3bb17aca2"/>
    <ds:schemaRef ds:uri="c5f72115-79b8-4533-99c6-fbce62690589"/>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3.xml><?xml version="1.0" encoding="utf-8"?>
<ds:datastoreItem xmlns:ds="http://schemas.openxmlformats.org/officeDocument/2006/customXml" ds:itemID="{1BE4555B-229E-471C-A43B-DE74644791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Spirit Goes Before Us</vt:lpstr>
      <vt:lpstr>Exodus 33:12-14</vt:lpstr>
      <vt:lpstr>Exodus 33:15-16</vt:lpstr>
      <vt:lpstr>Moses knew what set he and his people apart was the presence of God.</vt:lpstr>
      <vt:lpstr>John 14:16-17</vt:lpstr>
      <vt:lpstr>We no longer have to plea for the presence of God to be with us.  We have the Holy Spirit of God living with us and in us.</vt:lpstr>
      <vt:lpstr>As the Holy Spirit lives in us.  He can transform us everyday.    But we must allow Him to transform us.</vt:lpstr>
      <vt:lpstr>FEED &amp; GO</vt:lpstr>
      <vt:lpstr>FEED &amp; GO</vt:lpstr>
      <vt:lpstr>John 14:17</vt:lpstr>
      <vt:lpstr>FEED &amp; GO</vt:lpstr>
      <vt:lpstr>Isaiah 40:29 </vt:lpstr>
      <vt:lpstr>FEED &amp; GO</vt:lpstr>
      <vt:lpstr>Acts 4:31 </vt:lpstr>
      <vt:lpstr>FEED &amp; GO</vt:lpstr>
      <vt:lpstr>John 16:13 </vt:lpstr>
      <vt:lpstr>FEED &amp; GO</vt:lpstr>
      <vt:lpstr>Exodus 33:16</vt:lpstr>
      <vt:lpstr>Where do you find yourself?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Spirit Goes Before Us</dc:title>
  <dc:creator>Edgar Ruiz-Sanchez</dc:creator>
  <cp:revision>1</cp:revision>
  <dcterms:created xsi:type="dcterms:W3CDTF">2022-05-26T13:50:27Z</dcterms:created>
  <dcterms:modified xsi:type="dcterms:W3CDTF">2022-05-27T21:08:41Z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0x0101002CECAFC6139EA341A2192C96931D7173</vt:lpwstr>
  </property>
  <property fmtid="{D5CDD505-2E9C-101B-9397-08002B2CF9AE}" pid="3" name="MediaServiceImageTags">
    <vt:lpwstr/>
  </property>
</Properties>
</file>