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400">
        <a:latin typeface="+mn-lt"/>
        <a:ea typeface="+mn-ea"/>
        <a:cs typeface="+mn-cs"/>
        <a:sym typeface="Calibri"/>
      </a:defRPr>
    </a:lvl1pPr>
    <a:lvl2pPr indent="228600" defTabSz="1828800" latinLnBrk="0">
      <a:defRPr sz="2400">
        <a:latin typeface="+mn-lt"/>
        <a:ea typeface="+mn-ea"/>
        <a:cs typeface="+mn-cs"/>
        <a:sym typeface="Calibri"/>
      </a:defRPr>
    </a:lvl2pPr>
    <a:lvl3pPr indent="457200" defTabSz="1828800" latinLnBrk="0">
      <a:defRPr sz="2400">
        <a:latin typeface="+mn-lt"/>
        <a:ea typeface="+mn-ea"/>
        <a:cs typeface="+mn-cs"/>
        <a:sym typeface="Calibri"/>
      </a:defRPr>
    </a:lvl3pPr>
    <a:lvl4pPr indent="685800" defTabSz="1828800" latinLnBrk="0">
      <a:defRPr sz="2400">
        <a:latin typeface="+mn-lt"/>
        <a:ea typeface="+mn-ea"/>
        <a:cs typeface="+mn-cs"/>
        <a:sym typeface="Calibri"/>
      </a:defRPr>
    </a:lvl4pPr>
    <a:lvl5pPr indent="914400" defTabSz="1828800" latinLnBrk="0">
      <a:defRPr sz="2400">
        <a:latin typeface="+mn-lt"/>
        <a:ea typeface="+mn-ea"/>
        <a:cs typeface="+mn-cs"/>
        <a:sym typeface="Calibri"/>
      </a:defRPr>
    </a:lvl5pPr>
    <a:lvl6pPr indent="1143000" defTabSz="1828800" latinLnBrk="0">
      <a:defRPr sz="2400">
        <a:latin typeface="+mn-lt"/>
        <a:ea typeface="+mn-ea"/>
        <a:cs typeface="+mn-cs"/>
        <a:sym typeface="Calibri"/>
      </a:defRPr>
    </a:lvl6pPr>
    <a:lvl7pPr indent="1371600" defTabSz="1828800" latinLnBrk="0">
      <a:defRPr sz="2400">
        <a:latin typeface="+mn-lt"/>
        <a:ea typeface="+mn-ea"/>
        <a:cs typeface="+mn-cs"/>
        <a:sym typeface="Calibri"/>
      </a:defRPr>
    </a:lvl7pPr>
    <a:lvl8pPr indent="1600200" defTabSz="1828800" latinLnBrk="0">
      <a:defRPr sz="2400">
        <a:latin typeface="+mn-lt"/>
        <a:ea typeface="+mn-ea"/>
        <a:cs typeface="+mn-cs"/>
        <a:sym typeface="Calibri"/>
      </a:defRPr>
    </a:lvl8pPr>
    <a:lvl9pPr indent="1828800" defTabSz="1828800" latinLnBrk="0">
      <a:defRPr sz="24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048000" y="2244725"/>
            <a:ext cx="18288000" cy="4775202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4800"/>
            </a:lvl1pPr>
            <a:lvl2pPr marL="0" indent="0" algn="ctr">
              <a:buSzTx/>
              <a:buFontTx/>
              <a:buNone/>
              <a:defRPr sz="4800"/>
            </a:lvl2pPr>
            <a:lvl3pPr marL="0" indent="0" algn="ctr">
              <a:buSzTx/>
              <a:buFontTx/>
              <a:buNone/>
              <a:defRPr sz="4800"/>
            </a:lvl3pPr>
            <a:lvl4pPr marL="0" indent="0" algn="ctr">
              <a:buSzTx/>
              <a:buFontTx/>
              <a:buNone/>
              <a:defRPr sz="4800"/>
            </a:lvl4pPr>
            <a:lvl5pPr marL="0" indent="0" algn="ctr">
              <a:buSzTx/>
              <a:buFontTx/>
              <a:buNone/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1663700" y="3419476"/>
            <a:ext cx="21031200" cy="5705474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1663700" y="9178925"/>
            <a:ext cx="21031200" cy="300037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48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48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48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48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1679575" y="730250"/>
            <a:ext cx="21031202" cy="265112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1679575" y="3362326"/>
            <a:ext cx="10315576" cy="1647826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4800"/>
            </a:lvl1pPr>
            <a:lvl2pPr marL="0" indent="0">
              <a:buSzTx/>
              <a:buFontTx/>
              <a:buNone/>
              <a:defRPr b="1" sz="4800"/>
            </a:lvl2pPr>
            <a:lvl3pPr marL="0" indent="0">
              <a:buSzTx/>
              <a:buFontTx/>
              <a:buNone/>
              <a:defRPr b="1" sz="4800"/>
            </a:lvl3pPr>
            <a:lvl4pPr marL="0" indent="0">
              <a:buSzTx/>
              <a:buFontTx/>
              <a:buNone/>
              <a:defRPr b="1" sz="4800"/>
            </a:lvl4pPr>
            <a:lvl5pPr marL="0" indent="0">
              <a:buSzTx/>
              <a:buFontTx/>
              <a:buNone/>
              <a:defRPr b="1"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13"/>
          </p:nvPr>
        </p:nvSpPr>
        <p:spPr>
          <a:xfrm>
            <a:off x="12344400" y="3362326"/>
            <a:ext cx="10366376" cy="1647826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1679575" y="914400"/>
            <a:ext cx="7864476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10366375" y="1974850"/>
            <a:ext cx="12344401" cy="9747250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  <a:lvl2pPr marL="979714" indent="-522513">
              <a:defRPr sz="6400"/>
            </a:lvl2pPr>
            <a:lvl3pPr marL="1524000" indent="-609600">
              <a:defRPr sz="6400"/>
            </a:lvl3pPr>
            <a:lvl4pPr marL="2103120" indent="-731519">
              <a:defRPr sz="6400"/>
            </a:lvl4pPr>
            <a:lvl5pPr marL="2560320" indent="-731520"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13"/>
          </p:nvPr>
        </p:nvSpPr>
        <p:spPr>
          <a:xfrm>
            <a:off x="1679575" y="4114800"/>
            <a:ext cx="7864476" cy="762317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1679575" y="914400"/>
            <a:ext cx="7864476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13"/>
          </p:nvPr>
        </p:nvSpPr>
        <p:spPr>
          <a:xfrm>
            <a:off x="10366375" y="1974850"/>
            <a:ext cx="12344401" cy="97472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1679575" y="4114800"/>
            <a:ext cx="7864476" cy="762317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200"/>
            </a:lvl1pPr>
            <a:lvl2pPr marL="0" indent="0">
              <a:buSzTx/>
              <a:buFontTx/>
              <a:buNone/>
              <a:defRPr sz="3200"/>
            </a:lvl2pPr>
            <a:lvl3pPr marL="0" indent="0">
              <a:buSzTx/>
              <a:buFontTx/>
              <a:buNone/>
              <a:defRPr sz="3200"/>
            </a:lvl3pPr>
            <a:lvl4pPr marL="0" indent="0">
              <a:buSzTx/>
              <a:buFontTx/>
              <a:buNone/>
              <a:defRPr sz="3200"/>
            </a:lvl4pPr>
            <a:lvl5pPr marL="0" indent="0">
              <a:buSzTx/>
              <a:buFont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22192340" y="12808586"/>
            <a:ext cx="515262" cy="538479"/>
          </a:xfrm>
          <a:prstGeom prst="rect">
            <a:avLst/>
          </a:prstGeom>
          <a:ln w="12700">
            <a:miter lim="400000"/>
          </a:ln>
        </p:spPr>
        <p:txBody>
          <a:bodyPr wrap="none" lIns="91438" tIns="91438" rIns="91438" bIns="91438" anchor="ctr">
            <a:spAutoFit/>
          </a:bodyPr>
          <a:lstStyle>
            <a:lvl1pPr algn="r">
              <a:defRPr sz="24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</p:sldLayoutIdLst>
  <p:transition xmlns:p14="http://schemas.microsoft.com/office/powerpoint/2010/main" spd="med" advClick="1"/>
  <p:txStyles>
    <p:titleStyle>
      <a:lvl1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5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990600" marR="0" indent="-5334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5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554478" marR="0" indent="-640078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5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20828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5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5400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5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9972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5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4544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5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9116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5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3688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5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 </a:t>
            </a:r>
          </a:p>
        </p:txBody>
      </p:sp>
      <p:pic>
        <p:nvPicPr>
          <p:cNvPr id="95" name="Spanish Main.png" descr="Spanish Mai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Title 1"/>
          <p:cNvSpPr txBox="1"/>
          <p:nvPr/>
        </p:nvSpPr>
        <p:spPr>
          <a:xfrm>
            <a:off x="5702968" y="8799596"/>
            <a:ext cx="13499432" cy="951232"/>
          </a:xfrm>
          <a:prstGeom prst="rect">
            <a:avLst/>
          </a:prstGeom>
          <a:solidFill>
            <a:srgbClr val="A6A6A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 anchor="b">
            <a:normAutofit fontScale="100000" lnSpcReduction="0"/>
          </a:bodyPr>
          <a:lstStyle>
            <a:lvl1pPr algn="ctr" defTabSz="1810511">
              <a:lnSpc>
                <a:spcPct val="90000"/>
              </a:lnSpc>
              <a:defRPr b="1" sz="5100">
                <a:solidFill>
                  <a:srgbClr val="203864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Hechos 3.1-10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he two most important days…"/>
          <p:cNvSpPr txBox="1"/>
          <p:nvPr>
            <p:ph type="subTitle" idx="1"/>
          </p:nvPr>
        </p:nvSpPr>
        <p:spPr>
          <a:xfrm>
            <a:off x="1534004" y="320909"/>
            <a:ext cx="21315992" cy="13074182"/>
          </a:xfrm>
          <a:prstGeom prst="rect">
            <a:avLst/>
          </a:prstGeom>
        </p:spPr>
        <p:txBody>
          <a:bodyPr lIns="142875" tIns="142875" rIns="142875" bIns="142875" anchor="ctr"/>
          <a:lstStyle/>
          <a:p>
            <a:pPr defTabSz="1643061">
              <a:lnSpc>
                <a:spcPct val="100000"/>
              </a:lnSpc>
              <a:spcBef>
                <a:spcPts val="0"/>
              </a:spcBef>
              <a:defRPr b="1" sz="84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Deep down, beneath the grime of the street caked on his shrivel knees, past the lifeless ankles that held him captive to those steps, </a:t>
            </a:r>
            <a:r>
              <a:rPr i="1"/>
              <a:t>was a hunger</a:t>
            </a:r>
            <a:r>
              <a:t> to cross the threshold into the presence of God.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he two most important days…"/>
          <p:cNvSpPr txBox="1"/>
          <p:nvPr>
            <p:ph type="subTitle" idx="1"/>
          </p:nvPr>
        </p:nvSpPr>
        <p:spPr>
          <a:xfrm>
            <a:off x="1534004" y="320909"/>
            <a:ext cx="21315992" cy="13074182"/>
          </a:xfrm>
          <a:prstGeom prst="rect">
            <a:avLst/>
          </a:prstGeom>
        </p:spPr>
        <p:txBody>
          <a:bodyPr lIns="142875" tIns="142875" rIns="142875" bIns="142875" anchor="ctr"/>
          <a:lstStyle/>
          <a:p>
            <a:pPr algn="l" defTabSz="1643061">
              <a:lnSpc>
                <a:spcPct val="100000"/>
              </a:lnSpc>
              <a:spcBef>
                <a:spcPts val="0"/>
              </a:spcBef>
              <a:defRPr b="1" sz="84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When </a:t>
            </a:r>
            <a:r>
              <a:rPr u="sng"/>
              <a:t>all the people</a:t>
            </a:r>
            <a:r>
              <a:t> saw him walking and praising God, they </a:t>
            </a:r>
            <a:r>
              <a:rPr>
                <a:solidFill>
                  <a:srgbClr val="D63330"/>
                </a:solidFill>
              </a:rPr>
              <a:t>recognized him</a:t>
            </a:r>
            <a:r>
              <a:t> as the same man who used to sit begging </a:t>
            </a:r>
            <a:r>
              <a:rPr i="1"/>
              <a:t>at the temple gate</a:t>
            </a:r>
            <a:r>
              <a:t> called Beautiful, and </a:t>
            </a:r>
            <a:r>
              <a:rPr>
                <a:solidFill>
                  <a:srgbClr val="D63330"/>
                </a:solidFill>
              </a:rPr>
              <a:t>they were filled with wonder and amazement</a:t>
            </a:r>
            <a:r>
              <a:t> at what had happened to him.</a:t>
            </a:r>
          </a:p>
          <a:p>
            <a:pPr algn="l" defTabSz="1643061">
              <a:lnSpc>
                <a:spcPct val="100000"/>
              </a:lnSpc>
              <a:spcBef>
                <a:spcPts val="0"/>
              </a:spcBef>
              <a:defRPr b="1" sz="84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r" defTabSz="1643061">
              <a:lnSpc>
                <a:spcPct val="100000"/>
              </a:lnSpc>
              <a:spcBef>
                <a:spcPts val="0"/>
              </a:spcBef>
              <a:defRPr b="1" sz="84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Acts 3.9-10 (NIV)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he two most important days…"/>
          <p:cNvSpPr txBox="1"/>
          <p:nvPr>
            <p:ph type="subTitle" idx="1"/>
          </p:nvPr>
        </p:nvSpPr>
        <p:spPr>
          <a:xfrm>
            <a:off x="1534004" y="320909"/>
            <a:ext cx="21315992" cy="13074182"/>
          </a:xfrm>
          <a:prstGeom prst="rect">
            <a:avLst/>
          </a:prstGeom>
        </p:spPr>
        <p:txBody>
          <a:bodyPr lIns="142875" tIns="142875" rIns="142875" bIns="142875" anchor="ctr"/>
          <a:lstStyle/>
          <a:p>
            <a:pPr defTabSz="1643061">
              <a:lnSpc>
                <a:spcPct val="100000"/>
              </a:lnSpc>
              <a:spcBef>
                <a:spcPts val="0"/>
              </a:spcBef>
              <a:defRPr b="1" sz="84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What principles would the Spirit </a:t>
            </a:r>
          </a:p>
          <a:p>
            <a:pPr defTabSz="1643061">
              <a:lnSpc>
                <a:spcPct val="100000"/>
              </a:lnSpc>
              <a:spcBef>
                <a:spcPts val="0"/>
              </a:spcBef>
              <a:defRPr b="1" sz="84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bring to our attention today?</a:t>
            </a:r>
          </a:p>
          <a:p>
            <a:pPr defTabSz="1643061">
              <a:lnSpc>
                <a:spcPct val="100000"/>
              </a:lnSpc>
              <a:spcBef>
                <a:spcPts val="0"/>
              </a:spcBef>
              <a:defRPr b="1" sz="84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1643061">
              <a:lnSpc>
                <a:spcPct val="100000"/>
              </a:lnSpc>
              <a:spcBef>
                <a:spcPts val="0"/>
              </a:spcBef>
              <a:defRPr b="1" sz="84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¿Qué principios haría el Espíritu</a:t>
            </a:r>
          </a:p>
          <a:p>
            <a:pPr defTabSz="1643061">
              <a:lnSpc>
                <a:spcPct val="100000"/>
              </a:lnSpc>
              <a:spcBef>
                <a:spcPts val="0"/>
              </a:spcBef>
              <a:defRPr b="1" sz="84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traer a nuestra atención hoy?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he two most important days…"/>
          <p:cNvSpPr txBox="1"/>
          <p:nvPr>
            <p:ph type="subTitle" idx="1"/>
          </p:nvPr>
        </p:nvSpPr>
        <p:spPr>
          <a:xfrm>
            <a:off x="1534004" y="320909"/>
            <a:ext cx="21315992" cy="13074182"/>
          </a:xfrm>
          <a:prstGeom prst="rect">
            <a:avLst/>
          </a:prstGeom>
        </p:spPr>
        <p:txBody>
          <a:bodyPr lIns="142875" tIns="142875" rIns="142875" bIns="142875" anchor="ctr"/>
          <a:lstStyle/>
          <a:p>
            <a:pPr defTabSz="1643061">
              <a:lnSpc>
                <a:spcPct val="100000"/>
              </a:lnSpc>
              <a:spcBef>
                <a:spcPts val="0"/>
              </a:spcBef>
              <a:defRPr b="1" sz="84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Solitude</a:t>
            </a:r>
          </a:p>
          <a:p>
            <a:pPr defTabSz="1643061">
              <a:lnSpc>
                <a:spcPct val="100000"/>
              </a:lnSpc>
              <a:spcBef>
                <a:spcPts val="0"/>
              </a:spcBef>
              <a:defRPr b="1" sz="84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1643061">
              <a:lnSpc>
                <a:spcPct val="100000"/>
              </a:lnSpc>
              <a:spcBef>
                <a:spcPts val="0"/>
              </a:spcBef>
              <a:defRPr b="1" sz="84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Soledad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he two most important days…"/>
          <p:cNvSpPr txBox="1"/>
          <p:nvPr>
            <p:ph type="subTitle" idx="1"/>
          </p:nvPr>
        </p:nvSpPr>
        <p:spPr>
          <a:xfrm>
            <a:off x="1534004" y="320909"/>
            <a:ext cx="21315992" cy="13074182"/>
          </a:xfrm>
          <a:prstGeom prst="rect">
            <a:avLst/>
          </a:prstGeom>
        </p:spPr>
        <p:txBody>
          <a:bodyPr lIns="142875" tIns="142875" rIns="142875" bIns="142875" anchor="ctr"/>
          <a:lstStyle/>
          <a:p>
            <a:pPr defTabSz="1643061">
              <a:lnSpc>
                <a:spcPct val="100000"/>
              </a:lnSpc>
              <a:spcBef>
                <a:spcPts val="0"/>
              </a:spcBef>
              <a:defRPr b="1" sz="84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Community </a:t>
            </a:r>
          </a:p>
          <a:p>
            <a:pPr defTabSz="1643061">
              <a:lnSpc>
                <a:spcPct val="100000"/>
              </a:lnSpc>
              <a:spcBef>
                <a:spcPts val="0"/>
              </a:spcBef>
              <a:defRPr b="1" sz="84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1643061">
              <a:lnSpc>
                <a:spcPct val="100000"/>
              </a:lnSpc>
              <a:spcBef>
                <a:spcPts val="0"/>
              </a:spcBef>
              <a:defRPr b="1" sz="84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Comunidad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he two most important days…"/>
          <p:cNvSpPr txBox="1"/>
          <p:nvPr>
            <p:ph type="subTitle" idx="1"/>
          </p:nvPr>
        </p:nvSpPr>
        <p:spPr>
          <a:xfrm>
            <a:off x="1534004" y="320909"/>
            <a:ext cx="21315992" cy="13074182"/>
          </a:xfrm>
          <a:prstGeom prst="rect">
            <a:avLst/>
          </a:prstGeom>
        </p:spPr>
        <p:txBody>
          <a:bodyPr lIns="142875" tIns="142875" rIns="142875" bIns="142875" anchor="ctr"/>
          <a:lstStyle/>
          <a:p>
            <a:pPr defTabSz="1643061">
              <a:lnSpc>
                <a:spcPct val="100000"/>
              </a:lnSpc>
              <a:spcBef>
                <a:spcPts val="0"/>
              </a:spcBef>
              <a:defRPr b="1" sz="84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Ministry </a:t>
            </a:r>
          </a:p>
          <a:p>
            <a:pPr defTabSz="1643061">
              <a:lnSpc>
                <a:spcPct val="100000"/>
              </a:lnSpc>
              <a:spcBef>
                <a:spcPts val="0"/>
              </a:spcBef>
              <a:defRPr b="1" sz="84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1643061">
              <a:lnSpc>
                <a:spcPct val="100000"/>
              </a:lnSpc>
              <a:spcBef>
                <a:spcPts val="0"/>
              </a:spcBef>
              <a:defRPr b="1" sz="84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Ministerio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he two most important days…"/>
          <p:cNvSpPr txBox="1"/>
          <p:nvPr>
            <p:ph type="subTitle" idx="1"/>
          </p:nvPr>
        </p:nvSpPr>
        <p:spPr>
          <a:xfrm>
            <a:off x="1534004" y="320909"/>
            <a:ext cx="21315992" cy="13074182"/>
          </a:xfrm>
          <a:prstGeom prst="rect">
            <a:avLst/>
          </a:prstGeom>
        </p:spPr>
        <p:txBody>
          <a:bodyPr lIns="142875" tIns="142875" rIns="142875" bIns="142875" anchor="ctr"/>
          <a:lstStyle/>
          <a:p>
            <a:pPr algn="l" defTabSz="1643061">
              <a:lnSpc>
                <a:spcPct val="100000"/>
              </a:lnSpc>
              <a:spcBef>
                <a:spcPts val="0"/>
              </a:spcBef>
              <a:defRPr b="1" sz="84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“There is a moment in our life when we stand before the desert and want to do it ourselves. But there is the voice that comes, ‘Let go. Surrender. I will make you fruitful. Yes, trust me. Give yourself to me.’”</a:t>
            </a:r>
          </a:p>
          <a:p>
            <a:pPr defTabSz="1643061">
              <a:lnSpc>
                <a:spcPct val="100000"/>
              </a:lnSpc>
              <a:spcBef>
                <a:spcPts val="0"/>
              </a:spcBef>
              <a:defRPr b="1" sz="84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r" defTabSz="1643061">
              <a:lnSpc>
                <a:spcPct val="100000"/>
              </a:lnSpc>
              <a:spcBef>
                <a:spcPts val="0"/>
              </a:spcBef>
              <a:defRPr b="1" sz="84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— Henri Nouwen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he two most important days…"/>
          <p:cNvSpPr txBox="1"/>
          <p:nvPr>
            <p:ph type="subTitle" idx="1"/>
          </p:nvPr>
        </p:nvSpPr>
        <p:spPr>
          <a:xfrm>
            <a:off x="1534004" y="320909"/>
            <a:ext cx="21315992" cy="13074182"/>
          </a:xfrm>
          <a:prstGeom prst="rect">
            <a:avLst/>
          </a:prstGeom>
        </p:spPr>
        <p:txBody>
          <a:bodyPr lIns="142875" tIns="142875" rIns="142875" bIns="142875" anchor="ctr"/>
          <a:lstStyle/>
          <a:p>
            <a:pPr defTabSz="1577339">
              <a:lnSpc>
                <a:spcPct val="100000"/>
              </a:lnSpc>
              <a:spcBef>
                <a:spcPts val="0"/>
              </a:spcBef>
              <a:defRPr b="1" sz="8064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Communion</a:t>
            </a:r>
          </a:p>
          <a:p>
            <a:pPr defTabSz="1577339">
              <a:lnSpc>
                <a:spcPct val="100000"/>
              </a:lnSpc>
              <a:spcBef>
                <a:spcPts val="0"/>
              </a:spcBef>
              <a:defRPr b="1" sz="8064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l" defTabSz="1577339">
              <a:lnSpc>
                <a:spcPct val="100000"/>
              </a:lnSpc>
              <a:spcBef>
                <a:spcPts val="0"/>
              </a:spcBef>
              <a:defRPr b="1" sz="8064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“As sleep and rest are needed each day for the body, so </a:t>
            </a:r>
            <a:r>
              <a:rPr i="1">
                <a:solidFill>
                  <a:srgbClr val="D63330"/>
                </a:solidFill>
              </a:rPr>
              <a:t>silence and solitude</a:t>
            </a:r>
            <a:r>
              <a:rPr i="1"/>
              <a:t> are needed each day for the soul</a:t>
            </a:r>
            <a:r>
              <a:t>. These disciplines have a way of airing out the mind and ironing out the wrinkles of the soul. Plan to come to the quiet everyday to met God in His Word and through prayer.” </a:t>
            </a:r>
          </a:p>
          <a:p>
            <a:pPr algn="r" defTabSz="1577339">
              <a:lnSpc>
                <a:spcPct val="100000"/>
              </a:lnSpc>
              <a:spcBef>
                <a:spcPts val="0"/>
              </a:spcBef>
              <a:defRPr b="1" sz="8064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— Donald Whitney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he two most important days…"/>
          <p:cNvSpPr txBox="1"/>
          <p:nvPr>
            <p:ph type="subTitle" idx="1"/>
          </p:nvPr>
        </p:nvSpPr>
        <p:spPr>
          <a:xfrm>
            <a:off x="1534004" y="320909"/>
            <a:ext cx="21315992" cy="13074182"/>
          </a:xfrm>
          <a:prstGeom prst="rect">
            <a:avLst/>
          </a:prstGeom>
        </p:spPr>
        <p:txBody>
          <a:bodyPr lIns="142875" tIns="142875" rIns="142875" bIns="142875" anchor="ctr"/>
          <a:lstStyle/>
          <a:p>
            <a:pPr defTabSz="1643061">
              <a:lnSpc>
                <a:spcPct val="100000"/>
              </a:lnSpc>
              <a:spcBef>
                <a:spcPts val="0"/>
              </a:spcBef>
              <a:defRPr b="1" sz="84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he two most important days…"/>
          <p:cNvSpPr txBox="1"/>
          <p:nvPr>
            <p:ph type="subTitle" idx="1"/>
          </p:nvPr>
        </p:nvSpPr>
        <p:spPr>
          <a:xfrm>
            <a:off x="1534004" y="320909"/>
            <a:ext cx="21315992" cy="13074182"/>
          </a:xfrm>
          <a:prstGeom prst="rect">
            <a:avLst/>
          </a:prstGeom>
        </p:spPr>
        <p:txBody>
          <a:bodyPr lIns="142875" tIns="142875" rIns="142875" bIns="142875" anchor="ctr"/>
          <a:lstStyle/>
          <a:p>
            <a:pPr defTabSz="1643061">
              <a:lnSpc>
                <a:spcPct val="100000"/>
              </a:lnSpc>
              <a:spcBef>
                <a:spcPts val="0"/>
              </a:spcBef>
              <a:defRPr b="1" sz="84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99" name="Screen Shot 2022-03-03 at 12.04.20 PM.png" descr="Screen Shot 2022-03-03 at 12.04.2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8354" y="634358"/>
            <a:ext cx="22227292" cy="12447284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“I love it when a plan comes together.”"/>
          <p:cNvSpPr/>
          <p:nvPr/>
        </p:nvSpPr>
        <p:spPr>
          <a:xfrm>
            <a:off x="2099892" y="5532988"/>
            <a:ext cx="8930483" cy="2649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65" y="0"/>
                  <a:pt x="21600" y="4540"/>
                  <a:pt x="21600" y="10138"/>
                </a:cubicBezTo>
                <a:cubicBezTo>
                  <a:pt x="21600" y="12977"/>
                  <a:pt x="20354" y="15541"/>
                  <a:pt x="18351" y="17382"/>
                </a:cubicBezTo>
                <a:lnTo>
                  <a:pt x="21575" y="21600"/>
                </a:lnTo>
                <a:lnTo>
                  <a:pt x="17408" y="18145"/>
                </a:lnTo>
                <a:cubicBezTo>
                  <a:pt x="15580" y="19476"/>
                  <a:pt x="13292" y="20277"/>
                  <a:pt x="10800" y="20277"/>
                </a:cubicBezTo>
                <a:cubicBezTo>
                  <a:pt x="4835" y="20277"/>
                  <a:pt x="0" y="15737"/>
                  <a:pt x="0" y="10138"/>
                </a:cubicBezTo>
                <a:cubicBezTo>
                  <a:pt x="0" y="4540"/>
                  <a:pt x="4835" y="0"/>
                  <a:pt x="10800" y="0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 anchor="ctr"/>
          <a:lstStyle>
            <a:lvl1pPr algn="ctr">
              <a:defRPr b="1"/>
            </a:lvl1pPr>
          </a:lstStyle>
          <a:p>
            <a:pPr/>
            <a:r>
              <a:t>“I love it when a plan comes together.”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he two most important days…"/>
          <p:cNvSpPr txBox="1"/>
          <p:nvPr>
            <p:ph type="subTitle" idx="1"/>
          </p:nvPr>
        </p:nvSpPr>
        <p:spPr>
          <a:xfrm>
            <a:off x="1534004" y="320909"/>
            <a:ext cx="21315992" cy="13074182"/>
          </a:xfrm>
          <a:prstGeom prst="rect">
            <a:avLst/>
          </a:prstGeom>
        </p:spPr>
        <p:txBody>
          <a:bodyPr lIns="142875" tIns="142875" rIns="142875" bIns="142875" anchor="ctr"/>
          <a:lstStyle/>
          <a:p>
            <a:pPr defTabSz="1643061">
              <a:lnSpc>
                <a:spcPct val="100000"/>
              </a:lnSpc>
              <a:spcBef>
                <a:spcPts val="0"/>
              </a:spcBef>
              <a:defRPr b="1" sz="84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3" name="Screen Shot 2022-03-02 at 3.59.17 PM.png" descr="Screen Shot 2022-03-02 at 3.59.17 PM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18767"/>
          <a:stretch>
            <a:fillRect/>
          </a:stretch>
        </p:blipFill>
        <p:spPr>
          <a:xfrm>
            <a:off x="705501" y="479515"/>
            <a:ext cx="9632489" cy="10204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khartoum_ali_2013116_lrg.jpg" descr="khartoum_ali_2013116_lrg.jpg"/>
          <p:cNvPicPr>
            <a:picLocks noChangeAspect="1"/>
          </p:cNvPicPr>
          <p:nvPr/>
        </p:nvPicPr>
        <p:blipFill>
          <a:blip r:embed="rId3">
            <a:extLst/>
          </a:blip>
          <a:srcRect l="0" t="37335" r="10295" b="8362"/>
          <a:stretch>
            <a:fillRect/>
          </a:stretch>
        </p:blipFill>
        <p:spPr>
          <a:xfrm>
            <a:off x="10578125" y="1679934"/>
            <a:ext cx="12956519" cy="107110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Screen Shot 2022-03-02 at 3.57.17 PM.png" descr="Screen Shot 2022-03-02 at 3.57.17 PM.png"/>
          <p:cNvPicPr>
            <a:picLocks noChangeAspect="1"/>
          </p:cNvPicPr>
          <p:nvPr/>
        </p:nvPicPr>
        <p:blipFill>
          <a:blip r:embed="rId2">
            <a:extLst/>
          </a:blip>
          <a:srcRect l="0" t="1533" r="0" b="1533"/>
          <a:stretch>
            <a:fillRect/>
          </a:stretch>
        </p:blipFill>
        <p:spPr>
          <a:xfrm>
            <a:off x="1868012" y="5492976"/>
            <a:ext cx="20648122" cy="7712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The two most important days…"/>
          <p:cNvSpPr txBox="1"/>
          <p:nvPr>
            <p:ph type="subTitle" idx="1"/>
          </p:nvPr>
        </p:nvSpPr>
        <p:spPr>
          <a:xfrm>
            <a:off x="1534004" y="320909"/>
            <a:ext cx="21315992" cy="10055225"/>
          </a:xfrm>
          <a:prstGeom prst="rect">
            <a:avLst/>
          </a:prstGeom>
        </p:spPr>
        <p:txBody>
          <a:bodyPr lIns="142875" tIns="142875" rIns="142875" bIns="142875"/>
          <a:lstStyle/>
          <a:p>
            <a:pPr defTabSz="1643061">
              <a:lnSpc>
                <a:spcPct val="100000"/>
              </a:lnSpc>
              <a:spcBef>
                <a:spcPts val="0"/>
              </a:spcBef>
              <a:defRPr b="1" sz="155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Confluencia</a:t>
            </a:r>
          </a:p>
          <a:p>
            <a:pPr defTabSz="1643061">
              <a:lnSpc>
                <a:spcPct val="100000"/>
              </a:lnSpc>
              <a:spcBef>
                <a:spcPts val="0"/>
              </a:spcBef>
              <a:defRPr b="1" sz="72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Acción de confluir </a:t>
            </a:r>
          </a:p>
          <a:p>
            <a:pPr defTabSz="1643061">
              <a:lnSpc>
                <a:spcPct val="100000"/>
              </a:lnSpc>
              <a:spcBef>
                <a:spcPts val="0"/>
              </a:spcBef>
              <a:defRPr b="1" sz="72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(unirse en un lugar varias carreteras, </a:t>
            </a:r>
          </a:p>
          <a:p>
            <a:pPr defTabSz="1643061">
              <a:lnSpc>
                <a:spcPct val="100000"/>
              </a:lnSpc>
              <a:spcBef>
                <a:spcPts val="0"/>
              </a:spcBef>
              <a:defRPr b="1" sz="72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ríos o corrientes de agua); </a:t>
            </a:r>
          </a:p>
          <a:p>
            <a:pPr defTabSz="1643061">
              <a:lnSpc>
                <a:spcPct val="100000"/>
              </a:lnSpc>
              <a:spcBef>
                <a:spcPts val="0"/>
              </a:spcBef>
              <a:defRPr b="1" sz="72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Lugar donde confluyen dos cosas.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Screen Shot 2022-03-02 at 3.57.17 PM.png" descr="Screen Shot 2022-03-02 at 3.57.17 PM.png"/>
          <p:cNvPicPr>
            <a:picLocks noChangeAspect="1"/>
          </p:cNvPicPr>
          <p:nvPr/>
        </p:nvPicPr>
        <p:blipFill>
          <a:blip r:embed="rId2">
            <a:extLst/>
          </a:blip>
          <a:srcRect l="0" t="1533" r="0" b="1533"/>
          <a:stretch>
            <a:fillRect/>
          </a:stretch>
        </p:blipFill>
        <p:spPr>
          <a:xfrm>
            <a:off x="1868012" y="5492975"/>
            <a:ext cx="20648122" cy="7712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The two most important days…"/>
          <p:cNvSpPr txBox="1"/>
          <p:nvPr>
            <p:ph type="subTitle" idx="1"/>
          </p:nvPr>
        </p:nvSpPr>
        <p:spPr>
          <a:xfrm>
            <a:off x="1534004" y="320909"/>
            <a:ext cx="21315992" cy="9721952"/>
          </a:xfrm>
          <a:prstGeom prst="rect">
            <a:avLst/>
          </a:prstGeom>
        </p:spPr>
        <p:txBody>
          <a:bodyPr lIns="142875" tIns="142875" rIns="142875" bIns="142875"/>
          <a:lstStyle/>
          <a:p>
            <a:pPr defTabSz="1643061">
              <a:lnSpc>
                <a:spcPct val="100000"/>
              </a:lnSpc>
              <a:spcBef>
                <a:spcPts val="0"/>
              </a:spcBef>
              <a:defRPr b="1" sz="155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Confluence</a:t>
            </a:r>
          </a:p>
          <a:p>
            <a:pPr defTabSz="1643061">
              <a:lnSpc>
                <a:spcPct val="100000"/>
              </a:lnSpc>
              <a:spcBef>
                <a:spcPts val="0"/>
              </a:spcBef>
              <a:defRPr b="1" sz="72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 junction of two rivers, especially rivers of approximately equal width; </a:t>
            </a:r>
          </a:p>
          <a:p>
            <a:pPr defTabSz="1643061">
              <a:lnSpc>
                <a:spcPct val="100000"/>
              </a:lnSpc>
              <a:spcBef>
                <a:spcPts val="0"/>
              </a:spcBef>
              <a:defRPr b="1" sz="72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1643061">
              <a:lnSpc>
                <a:spcPct val="100000"/>
              </a:lnSpc>
              <a:spcBef>
                <a:spcPts val="0"/>
              </a:spcBef>
              <a:defRPr b="1" sz="72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an act or process of merging.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he two most important days…"/>
          <p:cNvSpPr txBox="1"/>
          <p:nvPr>
            <p:ph type="subTitle" idx="1"/>
          </p:nvPr>
        </p:nvSpPr>
        <p:spPr>
          <a:xfrm>
            <a:off x="1534004" y="320909"/>
            <a:ext cx="21315992" cy="13074182"/>
          </a:xfrm>
          <a:prstGeom prst="rect">
            <a:avLst/>
          </a:prstGeom>
        </p:spPr>
        <p:txBody>
          <a:bodyPr lIns="142875" tIns="142875" rIns="142875" bIns="142875" anchor="ctr"/>
          <a:lstStyle/>
          <a:p>
            <a:pPr algn="l" defTabSz="1643061">
              <a:lnSpc>
                <a:spcPct val="100000"/>
              </a:lnSpc>
              <a:spcBef>
                <a:spcPts val="0"/>
              </a:spcBef>
              <a:defRPr b="1" sz="84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One day </a:t>
            </a:r>
            <a:r>
              <a:rPr u="sng"/>
              <a:t>Peter and John</a:t>
            </a:r>
            <a:r>
              <a:t> were going up </a:t>
            </a:r>
            <a:r>
              <a:rPr i="1"/>
              <a:t>to the temple</a:t>
            </a:r>
            <a:r>
              <a:t> at </a:t>
            </a:r>
            <a:r>
              <a:rPr>
                <a:solidFill>
                  <a:srgbClr val="D63330"/>
                </a:solidFill>
              </a:rPr>
              <a:t>the time of prayer</a:t>
            </a:r>
            <a:r>
              <a:t>—at three in the afternoon. </a:t>
            </a:r>
            <a:endParaRPr baseline="31999"/>
          </a:p>
          <a:p>
            <a:pPr algn="l" defTabSz="1643061">
              <a:lnSpc>
                <a:spcPct val="100000"/>
              </a:lnSpc>
              <a:spcBef>
                <a:spcPts val="0"/>
              </a:spcBef>
              <a:defRPr b="1" sz="84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  <a:endParaRPr baseline="31999"/>
          </a:p>
          <a:p>
            <a:pPr algn="l" defTabSz="1643061">
              <a:lnSpc>
                <a:spcPct val="100000"/>
              </a:lnSpc>
              <a:spcBef>
                <a:spcPts val="0"/>
              </a:spcBef>
              <a:defRPr b="1" sz="84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Now </a:t>
            </a:r>
            <a:r>
              <a:rPr u="sng"/>
              <a:t>a man</a:t>
            </a:r>
            <a:r>
              <a:t> who was lame from birth </a:t>
            </a:r>
            <a:r>
              <a:rPr>
                <a:solidFill>
                  <a:srgbClr val="D63330"/>
                </a:solidFill>
              </a:rPr>
              <a:t>was being carried</a:t>
            </a:r>
            <a:r>
              <a:t> </a:t>
            </a:r>
            <a:r>
              <a:rPr i="1"/>
              <a:t>to the temple</a:t>
            </a:r>
            <a:r>
              <a:t> </a:t>
            </a:r>
            <a:r>
              <a:rPr i="1"/>
              <a:t>gate</a:t>
            </a:r>
            <a:r>
              <a:t> called Beautiful, where </a:t>
            </a:r>
            <a:r>
              <a:rPr>
                <a:solidFill>
                  <a:srgbClr val="D63330"/>
                </a:solidFill>
              </a:rPr>
              <a:t>he was put every day to beg</a:t>
            </a:r>
            <a:r>
              <a:t> from those going into the temple courts.</a:t>
            </a:r>
          </a:p>
          <a:p>
            <a:pPr algn="r" defTabSz="1643061">
              <a:lnSpc>
                <a:spcPct val="100000"/>
              </a:lnSpc>
              <a:spcBef>
                <a:spcPts val="0"/>
              </a:spcBef>
              <a:defRPr b="1" sz="84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Acts 3.1-2 (NIV)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he two most important days…"/>
          <p:cNvSpPr txBox="1"/>
          <p:nvPr>
            <p:ph type="subTitle" idx="1"/>
          </p:nvPr>
        </p:nvSpPr>
        <p:spPr>
          <a:xfrm>
            <a:off x="1534004" y="320909"/>
            <a:ext cx="21315992" cy="13074182"/>
          </a:xfrm>
          <a:prstGeom prst="rect">
            <a:avLst/>
          </a:prstGeom>
        </p:spPr>
        <p:txBody>
          <a:bodyPr lIns="142875" tIns="142875" rIns="142875" bIns="142875" anchor="ctr"/>
          <a:lstStyle/>
          <a:p>
            <a:pPr algn="l" defTabSz="1643061">
              <a:lnSpc>
                <a:spcPct val="100000"/>
              </a:lnSpc>
              <a:spcBef>
                <a:spcPts val="0"/>
              </a:spcBef>
              <a:defRPr b="1" sz="84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When he saw Peter and John about to enter, he asked them for money. </a:t>
            </a:r>
            <a:r>
              <a:rPr u="sng"/>
              <a:t>Peter</a:t>
            </a:r>
            <a:r>
              <a:t> looked straight at </a:t>
            </a:r>
            <a:r>
              <a:rPr u="sng"/>
              <a:t>him</a:t>
            </a:r>
            <a:r>
              <a:t>, as did </a:t>
            </a:r>
            <a:r>
              <a:rPr u="sng"/>
              <a:t>John</a:t>
            </a:r>
            <a:r>
              <a:t>. Then Peter said, “Look at us!” So the man gave them his </a:t>
            </a:r>
            <a:r>
              <a:rPr>
                <a:solidFill>
                  <a:srgbClr val="D63330"/>
                </a:solidFill>
              </a:rPr>
              <a:t>attention</a:t>
            </a:r>
            <a:r>
              <a:t>, </a:t>
            </a:r>
            <a:r>
              <a:rPr>
                <a:solidFill>
                  <a:srgbClr val="D63330"/>
                </a:solidFill>
              </a:rPr>
              <a:t>expecting</a:t>
            </a:r>
            <a:r>
              <a:t> to get something from them.</a:t>
            </a:r>
          </a:p>
          <a:p>
            <a:pPr algn="l" defTabSz="1643061">
              <a:lnSpc>
                <a:spcPct val="100000"/>
              </a:lnSpc>
              <a:spcBef>
                <a:spcPts val="0"/>
              </a:spcBef>
              <a:defRPr b="1" sz="84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r" defTabSz="1643061">
              <a:lnSpc>
                <a:spcPct val="100000"/>
              </a:lnSpc>
              <a:spcBef>
                <a:spcPts val="0"/>
              </a:spcBef>
              <a:defRPr b="1" sz="84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Acts 3.3-5 (NIV)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he two most important days…"/>
          <p:cNvSpPr txBox="1"/>
          <p:nvPr>
            <p:ph type="subTitle" idx="1"/>
          </p:nvPr>
        </p:nvSpPr>
        <p:spPr>
          <a:xfrm>
            <a:off x="1534004" y="320909"/>
            <a:ext cx="21315992" cy="13074182"/>
          </a:xfrm>
          <a:prstGeom prst="rect">
            <a:avLst/>
          </a:prstGeom>
        </p:spPr>
        <p:txBody>
          <a:bodyPr lIns="142875" tIns="142875" rIns="142875" bIns="142875" anchor="ctr"/>
          <a:lstStyle/>
          <a:p>
            <a:pPr defTabSz="1643061">
              <a:lnSpc>
                <a:spcPct val="100000"/>
              </a:lnSpc>
              <a:spcBef>
                <a:spcPts val="0"/>
              </a:spcBef>
              <a:defRPr b="1" sz="8400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17" name="Screen Shot 2022-03-03 at 2.34.27 PM.png" descr="Screen Shot 2022-03-03 at 2.34.2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32138" y="769673"/>
            <a:ext cx="16919724" cy="121766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he two most important days…"/>
          <p:cNvSpPr txBox="1"/>
          <p:nvPr>
            <p:ph type="subTitle" idx="1"/>
          </p:nvPr>
        </p:nvSpPr>
        <p:spPr>
          <a:xfrm>
            <a:off x="1534004" y="320909"/>
            <a:ext cx="21315992" cy="13074182"/>
          </a:xfrm>
          <a:prstGeom prst="rect">
            <a:avLst/>
          </a:prstGeom>
        </p:spPr>
        <p:txBody>
          <a:bodyPr lIns="142875" tIns="142875" rIns="142875" bIns="142875" anchor="ctr"/>
          <a:lstStyle/>
          <a:p>
            <a:pPr algn="l" defTabSz="1544478">
              <a:lnSpc>
                <a:spcPct val="100000"/>
              </a:lnSpc>
              <a:spcBef>
                <a:spcPts val="0"/>
              </a:spcBef>
              <a:defRPr b="1" sz="7896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Then Peter said, “Silver or gold I do not have, but what I do have I give you. </a:t>
            </a:r>
            <a:r>
              <a:rPr>
                <a:solidFill>
                  <a:srgbClr val="D63330"/>
                </a:solidFill>
              </a:rPr>
              <a:t>In the name of Jesus</a:t>
            </a:r>
            <a:r>
              <a:t> Christ of Nazareth, walk.” </a:t>
            </a:r>
            <a:endParaRPr baseline="31999"/>
          </a:p>
          <a:p>
            <a:pPr algn="l" defTabSz="1544478">
              <a:lnSpc>
                <a:spcPct val="100000"/>
              </a:lnSpc>
              <a:spcBef>
                <a:spcPts val="0"/>
              </a:spcBef>
              <a:defRPr b="1" sz="7896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  <a:endParaRPr baseline="31999"/>
          </a:p>
          <a:p>
            <a:pPr algn="l" defTabSz="1544478">
              <a:lnSpc>
                <a:spcPct val="100000"/>
              </a:lnSpc>
              <a:spcBef>
                <a:spcPts val="0"/>
              </a:spcBef>
              <a:defRPr b="1" sz="7896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Taking him by the right hand, he helped him up, and </a:t>
            </a:r>
            <a:r>
              <a:rPr>
                <a:solidFill>
                  <a:srgbClr val="D63330"/>
                </a:solidFill>
              </a:rPr>
              <a:t>instantly</a:t>
            </a:r>
            <a:r>
              <a:t> the man’s feet and ankles became strong. He jumped to his feet and began to walk. </a:t>
            </a:r>
            <a:r>
              <a:rPr i="1"/>
              <a:t>Then he went with them </a:t>
            </a:r>
            <a:r>
              <a:rPr i="1"/>
              <a:t>into the temple courts</a:t>
            </a:r>
            <a:r>
              <a:t>, walking and jumping, and praising God.</a:t>
            </a:r>
          </a:p>
          <a:p>
            <a:pPr algn="r" defTabSz="1544478">
              <a:lnSpc>
                <a:spcPct val="100000"/>
              </a:lnSpc>
              <a:spcBef>
                <a:spcPts val="0"/>
              </a:spcBef>
              <a:defRPr b="1" sz="7896">
                <a:solidFill>
                  <a:srgbClr val="2139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Acts 3.6-8 (NIV)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8" tIns="91438" rIns="91438" bIns="91438" numCol="1" spcCol="38100" rtlCol="0" anchor="ctr" upright="0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8" tIns="91438" rIns="91438" bIns="91438" numCol="1" spcCol="38100" rtlCol="0" anchor="t" upright="0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8" tIns="91438" rIns="91438" bIns="91438" numCol="1" spcCol="38100" rtlCol="0" anchor="ctr" upright="0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8" tIns="91438" rIns="91438" bIns="91438" numCol="1" spcCol="38100" rtlCol="0" anchor="t" upright="0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