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95" r:id="rId2"/>
    <p:sldId id="382" r:id="rId3"/>
    <p:sldId id="409" r:id="rId4"/>
    <p:sldId id="410" r:id="rId5"/>
    <p:sldId id="411" r:id="rId6"/>
    <p:sldId id="412" r:id="rId7"/>
    <p:sldId id="414" r:id="rId8"/>
    <p:sldId id="413" r:id="rId9"/>
    <p:sldId id="400" r:id="rId10"/>
    <p:sldId id="416" r:id="rId11"/>
    <p:sldId id="399" r:id="rId12"/>
    <p:sldId id="427" r:id="rId13"/>
    <p:sldId id="424" r:id="rId14"/>
    <p:sldId id="425" r:id="rId15"/>
    <p:sldId id="419" r:id="rId16"/>
    <p:sldId id="421" r:id="rId17"/>
    <p:sldId id="426" r:id="rId18"/>
    <p:sldId id="428" r:id="rId19"/>
    <p:sldId id="4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98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0BC1F-6EE0-1B41-AD10-4A2D86E121DB}" v="13" dt="2021-12-18T17:45:23.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9" autoAdjust="0"/>
    <p:restoredTop sz="84431"/>
  </p:normalViewPr>
  <p:slideViewPr>
    <p:cSldViewPr snapToGrid="0" showGuides="1">
      <p:cViewPr varScale="1">
        <p:scale>
          <a:sx n="106" d="100"/>
          <a:sy n="106" d="100"/>
        </p:scale>
        <p:origin x="992" y="176"/>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DAC50-5095-4968-915D-AE9B806413F4}" type="datetimeFigureOut">
              <a:rPr lang="en-US" smtClean="0"/>
              <a:t>12/18/21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6276A-6EB4-4BF7-BAE1-8D41B2C2040E}" type="slidenum">
              <a:rPr lang="en-US" smtClean="0"/>
              <a:t>‹#›</a:t>
            </a:fld>
            <a:endParaRPr lang="en-US"/>
          </a:p>
        </p:txBody>
      </p:sp>
    </p:spTree>
    <p:extLst>
      <p:ext uri="{BB962C8B-B14F-4D97-AF65-F5344CB8AC3E}">
        <p14:creationId xmlns:p14="http://schemas.microsoft.com/office/powerpoint/2010/main" val="76154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bg1"/>
                </a:solidFill>
                <a:latin typeface="+mn-lt"/>
              </a:rPr>
              <a:t>The irony of this season is that</a:t>
            </a:r>
          </a:p>
          <a:p>
            <a:r>
              <a:rPr lang="en-US" sz="1200" b="0" dirty="0">
                <a:solidFill>
                  <a:schemeClr val="bg1"/>
                </a:solidFill>
                <a:latin typeface="+mn-lt"/>
              </a:rPr>
              <a:t>The holidays emphasize the darkness in &amp; around us</a:t>
            </a:r>
            <a:br>
              <a:rPr lang="en-US" sz="1200" b="0" dirty="0">
                <a:solidFill>
                  <a:schemeClr val="bg1"/>
                </a:solidFill>
                <a:latin typeface="+mn-lt"/>
              </a:rPr>
            </a:br>
            <a:r>
              <a:rPr lang="en-US" sz="1200" b="0" dirty="0">
                <a:solidFill>
                  <a:schemeClr val="bg1"/>
                </a:solidFill>
                <a:latin typeface="+mn-lt"/>
              </a:rPr>
              <a:t>But the real Christmas is the answer</a:t>
            </a:r>
          </a:p>
          <a:p>
            <a:r>
              <a:rPr lang="en-US" sz="1200" b="0" dirty="0">
                <a:solidFill>
                  <a:schemeClr val="bg1"/>
                </a:solidFill>
                <a:latin typeface="+mn-lt"/>
              </a:rPr>
              <a:t>[stand &amp; read]</a:t>
            </a:r>
            <a:endParaRPr lang="en-US" b="0" dirty="0"/>
          </a:p>
        </p:txBody>
      </p:sp>
      <p:sp>
        <p:nvSpPr>
          <p:cNvPr id="4" name="Slide Number Placeholder 3"/>
          <p:cNvSpPr>
            <a:spLocks noGrp="1"/>
          </p:cNvSpPr>
          <p:nvPr>
            <p:ph type="sldNum" sz="quarter" idx="5"/>
          </p:nvPr>
        </p:nvSpPr>
        <p:spPr/>
        <p:txBody>
          <a:bodyPr/>
          <a:lstStyle/>
          <a:p>
            <a:fld id="{7056276A-6EB4-4BF7-BAE1-8D41B2C2040E}" type="slidenum">
              <a:rPr lang="en-US" smtClean="0"/>
              <a:t>1</a:t>
            </a:fld>
            <a:endParaRPr lang="en-US"/>
          </a:p>
        </p:txBody>
      </p:sp>
    </p:spTree>
    <p:extLst>
      <p:ext uri="{BB962C8B-B14F-4D97-AF65-F5344CB8AC3E}">
        <p14:creationId xmlns:p14="http://schemas.microsoft.com/office/powerpoint/2010/main" val="159124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see the right info in the dark</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11</a:t>
            </a:fld>
            <a:endParaRPr lang="en-US"/>
          </a:p>
        </p:txBody>
      </p:sp>
    </p:spTree>
    <p:extLst>
      <p:ext uri="{BB962C8B-B14F-4D97-AF65-F5344CB8AC3E}">
        <p14:creationId xmlns:p14="http://schemas.microsoft.com/office/powerpoint/2010/main" val="173285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 light . . .follow me</a:t>
            </a:r>
          </a:p>
          <a:p>
            <a:r>
              <a:rPr lang="en-US" dirty="0"/>
              <a:t>This will be a sign</a:t>
            </a:r>
          </a:p>
          <a:p>
            <a:r>
              <a:rPr lang="en-US" dirty="0"/>
              <a:t>Here is right relationship</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12</a:t>
            </a:fld>
            <a:endParaRPr lang="en-US"/>
          </a:p>
        </p:txBody>
      </p:sp>
    </p:spTree>
    <p:extLst>
      <p:ext uri="{BB962C8B-B14F-4D97-AF65-F5344CB8AC3E}">
        <p14:creationId xmlns:p14="http://schemas.microsoft.com/office/powerpoint/2010/main" val="108660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dirty="0">
                <a:solidFill>
                  <a:srgbClr val="EAD987"/>
                </a:solidFill>
              </a:rPr>
              <a:t>Will / Jacob-Lauren</a:t>
            </a:r>
          </a:p>
          <a:p>
            <a:pPr marL="228600" indent="-228600">
              <a:buAutoNum type="arabicPeriod"/>
            </a:pPr>
            <a:r>
              <a:rPr lang="en-US" sz="1200" b="0" dirty="0">
                <a:solidFill>
                  <a:srgbClr val="EAD987"/>
                </a:solidFill>
              </a:rPr>
              <a:t>Ella / David-Jenna</a:t>
            </a:r>
          </a:p>
          <a:p>
            <a:pPr marL="228600" indent="-228600">
              <a:buAutoNum type="arabicPeriod"/>
            </a:pPr>
            <a:r>
              <a:rPr lang="en-US" sz="1200" b="0" dirty="0">
                <a:solidFill>
                  <a:srgbClr val="EAD987"/>
                </a:solidFill>
              </a:rPr>
              <a:t>Judah / </a:t>
            </a:r>
            <a:r>
              <a:rPr lang="en-US" sz="1200" b="0" dirty="0" err="1">
                <a:solidFill>
                  <a:srgbClr val="EAD987"/>
                </a:solidFill>
              </a:rPr>
              <a:t>Stanely</a:t>
            </a:r>
            <a:r>
              <a:rPr lang="en-US" sz="1200" b="0" dirty="0">
                <a:solidFill>
                  <a:srgbClr val="EAD987"/>
                </a:solidFill>
              </a:rPr>
              <a:t>-Tiara</a:t>
            </a:r>
          </a:p>
          <a:p>
            <a:pPr marL="228600" indent="-228600">
              <a:buAutoNum type="arabicPeriod"/>
            </a:pPr>
            <a:r>
              <a:rPr lang="en-US" sz="1200" b="0" dirty="0">
                <a:solidFill>
                  <a:srgbClr val="EAD987"/>
                </a:solidFill>
              </a:rPr>
              <a:t>Liam / Samuel-Dunia</a:t>
            </a:r>
            <a:endParaRPr lang="en-US" sz="1200" b="0" dirty="0">
              <a:solidFill>
                <a:schemeClr val="bg1"/>
              </a:solidFill>
            </a:endParaRPr>
          </a:p>
          <a:p>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13</a:t>
            </a:fld>
            <a:endParaRPr lang="en-US"/>
          </a:p>
        </p:txBody>
      </p:sp>
    </p:spTree>
    <p:extLst>
      <p:ext uri="{BB962C8B-B14F-4D97-AF65-F5344CB8AC3E}">
        <p14:creationId xmlns:p14="http://schemas.microsoft.com/office/powerpoint/2010/main" val="151490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offering you religion – that controls</a:t>
            </a:r>
          </a:p>
          <a:p>
            <a:r>
              <a:rPr lang="en-US" dirty="0"/>
              <a:t>Offering relationship</a:t>
            </a:r>
          </a:p>
          <a:p>
            <a:r>
              <a:rPr lang="en-US" dirty="0"/>
              <a:t>Follow – walk – led you to light</a:t>
            </a:r>
          </a:p>
        </p:txBody>
      </p:sp>
      <p:sp>
        <p:nvSpPr>
          <p:cNvPr id="4" name="Slide Number Placeholder 3"/>
          <p:cNvSpPr>
            <a:spLocks noGrp="1"/>
          </p:cNvSpPr>
          <p:nvPr>
            <p:ph type="sldNum" sz="quarter" idx="5"/>
          </p:nvPr>
        </p:nvSpPr>
        <p:spPr/>
        <p:txBody>
          <a:bodyPr/>
          <a:lstStyle/>
          <a:p>
            <a:fld id="{7056276A-6EB4-4BF7-BAE1-8D41B2C2040E}" type="slidenum">
              <a:rPr lang="en-US" smtClean="0"/>
              <a:t>14</a:t>
            </a:fld>
            <a:endParaRPr lang="en-US"/>
          </a:p>
        </p:txBody>
      </p:sp>
    </p:spTree>
    <p:extLst>
      <p:ext uri="{BB962C8B-B14F-4D97-AF65-F5344CB8AC3E}">
        <p14:creationId xmlns:p14="http://schemas.microsoft.com/office/powerpoint/2010/main" val="927190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desperate – the more big</a:t>
            </a:r>
          </a:p>
          <a:p>
            <a:r>
              <a:rPr lang="en-US" dirty="0"/>
              <a:t>Get rich quick – 10 days and lose weight</a:t>
            </a:r>
          </a:p>
          <a:p>
            <a:r>
              <a:rPr lang="en-US" dirty="0"/>
              <a:t>God offers you a beginning</a:t>
            </a:r>
          </a:p>
        </p:txBody>
      </p:sp>
      <p:sp>
        <p:nvSpPr>
          <p:cNvPr id="4" name="Slide Number Placeholder 3"/>
          <p:cNvSpPr>
            <a:spLocks noGrp="1"/>
          </p:cNvSpPr>
          <p:nvPr>
            <p:ph type="sldNum" sz="quarter" idx="5"/>
          </p:nvPr>
        </p:nvSpPr>
        <p:spPr/>
        <p:txBody>
          <a:bodyPr/>
          <a:lstStyle/>
          <a:p>
            <a:fld id="{7056276A-6EB4-4BF7-BAE1-8D41B2C2040E}" type="slidenum">
              <a:rPr lang="en-US" smtClean="0"/>
              <a:t>15</a:t>
            </a:fld>
            <a:endParaRPr lang="en-US"/>
          </a:p>
        </p:txBody>
      </p:sp>
    </p:spTree>
    <p:extLst>
      <p:ext uri="{BB962C8B-B14F-4D97-AF65-F5344CB8AC3E}">
        <p14:creationId xmlns:p14="http://schemas.microsoft.com/office/powerpoint/2010/main" val="169509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 – have to commit</a:t>
            </a:r>
          </a:p>
          <a:p>
            <a:r>
              <a:rPr lang="en-US" dirty="0"/>
              <a:t>Center life around</a:t>
            </a:r>
          </a:p>
          <a:p>
            <a:r>
              <a:rPr lang="en-US" dirty="0"/>
              <a:t>He was the first to commit {slide)</a:t>
            </a:r>
          </a:p>
        </p:txBody>
      </p:sp>
      <p:sp>
        <p:nvSpPr>
          <p:cNvPr id="4" name="Slide Number Placeholder 3"/>
          <p:cNvSpPr>
            <a:spLocks noGrp="1"/>
          </p:cNvSpPr>
          <p:nvPr>
            <p:ph type="sldNum" sz="quarter" idx="5"/>
          </p:nvPr>
        </p:nvSpPr>
        <p:spPr/>
        <p:txBody>
          <a:bodyPr/>
          <a:lstStyle/>
          <a:p>
            <a:fld id="{7056276A-6EB4-4BF7-BAE1-8D41B2C2040E}" type="slidenum">
              <a:rPr lang="en-US" smtClean="0"/>
              <a:t>16</a:t>
            </a:fld>
            <a:endParaRPr lang="en-US"/>
          </a:p>
        </p:txBody>
      </p:sp>
    </p:spTree>
    <p:extLst>
      <p:ext uri="{BB962C8B-B14F-4D97-AF65-F5344CB8AC3E}">
        <p14:creationId xmlns:p14="http://schemas.microsoft.com/office/powerpoint/2010/main" val="224909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here today because he loves &amp;chose you.</a:t>
            </a:r>
          </a:p>
          <a:p>
            <a:endParaRPr lang="en-US" dirty="0"/>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17</a:t>
            </a:fld>
            <a:endParaRPr lang="en-US"/>
          </a:p>
        </p:txBody>
      </p:sp>
    </p:spTree>
    <p:extLst>
      <p:ext uri="{BB962C8B-B14F-4D97-AF65-F5344CB8AC3E}">
        <p14:creationId xmlns:p14="http://schemas.microsoft.com/office/powerpoint/2010/main" val="209916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never known him…</a:t>
            </a:r>
          </a:p>
          <a:p>
            <a:r>
              <a:rPr lang="en-US" dirty="0"/>
              <a:t>If you know but a trapped in an area of darkness</a:t>
            </a:r>
          </a:p>
          <a:p>
            <a:r>
              <a:rPr lang="en-US" dirty="0"/>
              <a:t>Pray this prayer</a:t>
            </a:r>
          </a:p>
          <a:p>
            <a:r>
              <a:rPr lang="en-US" dirty="0"/>
              <a:t>Tell him He is worthy of your trust</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18</a:t>
            </a:fld>
            <a:endParaRPr lang="en-US"/>
          </a:p>
        </p:txBody>
      </p:sp>
    </p:spTree>
    <p:extLst>
      <p:ext uri="{BB962C8B-B14F-4D97-AF65-F5344CB8AC3E}">
        <p14:creationId xmlns:p14="http://schemas.microsoft.com/office/powerpoint/2010/main" val="2512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19</a:t>
            </a:fld>
            <a:endParaRPr lang="en-US"/>
          </a:p>
        </p:txBody>
      </p:sp>
    </p:spTree>
    <p:extLst>
      <p:ext uri="{BB962C8B-B14F-4D97-AF65-F5344CB8AC3E}">
        <p14:creationId xmlns:p14="http://schemas.microsoft.com/office/powerpoint/2010/main" val="58140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700 years ago </a:t>
            </a:r>
          </a:p>
          <a:p>
            <a:r>
              <a:rPr lang="en-US" dirty="0"/>
              <a:t>Prophesying </a:t>
            </a:r>
            <a:r>
              <a:rPr lang="en-US" dirty="0" err="1"/>
              <a:t>abt</a:t>
            </a:r>
            <a:r>
              <a:rPr lang="en-US" dirty="0"/>
              <a:t> Christmas</a:t>
            </a:r>
          </a:p>
          <a:p>
            <a:r>
              <a:rPr lang="en-US" dirty="0"/>
              <a:t>For people in darkness</a:t>
            </a:r>
          </a:p>
          <a:p>
            <a:r>
              <a:rPr lang="en-US" dirty="0"/>
              <a:t>[what happened first Christmas]</a:t>
            </a:r>
          </a:p>
        </p:txBody>
      </p:sp>
      <p:sp>
        <p:nvSpPr>
          <p:cNvPr id="4" name="Slide Number Placeholder 3"/>
          <p:cNvSpPr>
            <a:spLocks noGrp="1"/>
          </p:cNvSpPr>
          <p:nvPr>
            <p:ph type="sldNum" sz="quarter" idx="5"/>
          </p:nvPr>
        </p:nvSpPr>
        <p:spPr/>
        <p:txBody>
          <a:bodyPr/>
          <a:lstStyle/>
          <a:p>
            <a:fld id="{7056276A-6EB4-4BF7-BAE1-8D41B2C2040E}" type="slidenum">
              <a:rPr lang="en-US" smtClean="0"/>
              <a:t>2</a:t>
            </a:fld>
            <a:endParaRPr lang="en-US"/>
          </a:p>
        </p:txBody>
      </p:sp>
    </p:spTree>
    <p:extLst>
      <p:ext uri="{BB962C8B-B14F-4D97-AF65-F5344CB8AC3E}">
        <p14:creationId xmlns:p14="http://schemas.microsoft.com/office/powerpoint/2010/main" val="275420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in darkness</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3</a:t>
            </a:fld>
            <a:endParaRPr lang="en-US"/>
          </a:p>
        </p:txBody>
      </p:sp>
    </p:spTree>
    <p:extLst>
      <p:ext uri="{BB962C8B-B14F-4D97-AF65-F5344CB8AC3E}">
        <p14:creationId xmlns:p14="http://schemas.microsoft.com/office/powerpoint/2010/main" val="168913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people trapped in darkness</a:t>
            </a:r>
          </a:p>
          <a:p>
            <a:r>
              <a:rPr lang="en-US" dirty="0"/>
              <a:t>God brought light on Christmas</a:t>
            </a:r>
          </a:p>
          <a:p>
            <a:r>
              <a:rPr lang="en-US" dirty="0"/>
              <a:t>Both Isaiah &amp; Angel: PEACE</a:t>
            </a:r>
          </a:p>
          <a:p>
            <a:r>
              <a:rPr lang="en-US" dirty="0"/>
              <a:t>Hasn’t changed … still searching…google</a:t>
            </a:r>
          </a:p>
        </p:txBody>
      </p:sp>
      <p:sp>
        <p:nvSpPr>
          <p:cNvPr id="4" name="Slide Number Placeholder 3"/>
          <p:cNvSpPr>
            <a:spLocks noGrp="1"/>
          </p:cNvSpPr>
          <p:nvPr>
            <p:ph type="sldNum" sz="quarter" idx="5"/>
          </p:nvPr>
        </p:nvSpPr>
        <p:spPr/>
        <p:txBody>
          <a:bodyPr/>
          <a:lstStyle/>
          <a:p>
            <a:fld id="{7056276A-6EB4-4BF7-BAE1-8D41B2C2040E}" type="slidenum">
              <a:rPr lang="en-US" smtClean="0"/>
              <a:t>4</a:t>
            </a:fld>
            <a:endParaRPr lang="en-US"/>
          </a:p>
        </p:txBody>
      </p:sp>
    </p:spTree>
    <p:extLst>
      <p:ext uri="{BB962C8B-B14F-4D97-AF65-F5344CB8AC3E}">
        <p14:creationId xmlns:p14="http://schemas.microsoft.com/office/powerpoint/2010/main" val="317569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Everything about those searches says</a:t>
            </a:r>
          </a:p>
          <a:p>
            <a:r>
              <a:rPr lang="en-US" sz="1200" kern="1200" dirty="0">
                <a:solidFill>
                  <a:schemeClr val="tx1"/>
                </a:solidFill>
                <a:effectLst/>
                <a:latin typeface="+mn-lt"/>
                <a:ea typeface="+mn-ea"/>
                <a:cs typeface="+mn-cs"/>
              </a:rPr>
              <a:t>Help me out of darkness</a:t>
            </a:r>
          </a:p>
          <a:p>
            <a:r>
              <a:rPr lang="en-US" sz="1200" kern="1200" dirty="0">
                <a:solidFill>
                  <a:schemeClr val="tx1"/>
                </a:solidFill>
                <a:effectLst/>
                <a:latin typeface="+mn-lt"/>
                <a:ea typeface="+mn-ea"/>
                <a:cs typeface="+mn-cs"/>
              </a:rPr>
              <a:t>I’m searching!!!</a:t>
            </a:r>
          </a:p>
          <a:p>
            <a:r>
              <a:rPr lang="en-US" sz="1200" kern="1200" dirty="0">
                <a:solidFill>
                  <a:schemeClr val="tx1"/>
                </a:solidFill>
                <a:effectLst/>
                <a:latin typeface="+mn-lt"/>
                <a:ea typeface="+mn-ea"/>
                <a:cs typeface="+mn-cs"/>
              </a:rPr>
              <a:t>{next slide]</a:t>
            </a:r>
          </a:p>
        </p:txBody>
      </p:sp>
      <p:sp>
        <p:nvSpPr>
          <p:cNvPr id="4" name="Slide Number Placeholder 3"/>
          <p:cNvSpPr>
            <a:spLocks noGrp="1"/>
          </p:cNvSpPr>
          <p:nvPr>
            <p:ph type="sldNum" sz="quarter" idx="5"/>
          </p:nvPr>
        </p:nvSpPr>
        <p:spPr/>
        <p:txBody>
          <a:bodyPr/>
          <a:lstStyle/>
          <a:p>
            <a:fld id="{7056276A-6EB4-4BF7-BAE1-8D41B2C2040E}" type="slidenum">
              <a:rPr lang="en-US" smtClean="0"/>
              <a:t>6</a:t>
            </a:fld>
            <a:endParaRPr lang="en-US"/>
          </a:p>
        </p:txBody>
      </p:sp>
    </p:spTree>
    <p:extLst>
      <p:ext uri="{BB962C8B-B14F-4D97-AF65-F5344CB8AC3E}">
        <p14:creationId xmlns:p14="http://schemas.microsoft.com/office/powerpoint/2010/main" val="159193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brought – nothing world expected</a:t>
            </a:r>
          </a:p>
          <a:p>
            <a:r>
              <a:rPr lang="en-US" dirty="0"/>
              <a:t>We search for information - God gave relationship</a:t>
            </a:r>
          </a:p>
          <a:p>
            <a:r>
              <a:rPr lang="en-US" dirty="0"/>
              <a:t>What God wants us know today (sign)</a:t>
            </a:r>
          </a:p>
        </p:txBody>
      </p:sp>
      <p:sp>
        <p:nvSpPr>
          <p:cNvPr id="4" name="Slide Number Placeholder 3"/>
          <p:cNvSpPr>
            <a:spLocks noGrp="1"/>
          </p:cNvSpPr>
          <p:nvPr>
            <p:ph type="sldNum" sz="quarter" idx="5"/>
          </p:nvPr>
        </p:nvSpPr>
        <p:spPr/>
        <p:txBody>
          <a:bodyPr/>
          <a:lstStyle/>
          <a:p>
            <a:fld id="{7056276A-6EB4-4BF7-BAE1-8D41B2C2040E}" type="slidenum">
              <a:rPr lang="en-US" smtClean="0"/>
              <a:t>7</a:t>
            </a:fld>
            <a:endParaRPr lang="en-US"/>
          </a:p>
        </p:txBody>
      </p:sp>
    </p:spTree>
    <p:extLst>
      <p:ext uri="{BB962C8B-B14F-4D97-AF65-F5344CB8AC3E}">
        <p14:creationId xmlns:p14="http://schemas.microsoft.com/office/powerpoint/2010/main" val="98283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both legs in fire</a:t>
            </a:r>
          </a:p>
          <a:p>
            <a:r>
              <a:rPr lang="en-US" dirty="0"/>
              <a:t>Information to get out</a:t>
            </a:r>
          </a:p>
          <a:p>
            <a:r>
              <a:rPr lang="en-US" dirty="0"/>
              <a:t>Really need is someone</a:t>
            </a:r>
          </a:p>
          <a:p>
            <a:r>
              <a:rPr lang="en-US" dirty="0"/>
              <a:t>World is on fire / we are broken</a:t>
            </a:r>
          </a:p>
          <a:p>
            <a:r>
              <a:rPr lang="en-US" dirty="0"/>
              <a:t>In our pride we think</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8</a:t>
            </a:fld>
            <a:endParaRPr lang="en-US"/>
          </a:p>
        </p:txBody>
      </p:sp>
    </p:spTree>
    <p:extLst>
      <p:ext uri="{BB962C8B-B14F-4D97-AF65-F5344CB8AC3E}">
        <p14:creationId xmlns:p14="http://schemas.microsoft.com/office/powerpoint/2010/main" val="315600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solidFill>
                  <a:schemeClr val="bg1"/>
                </a:solidFill>
                <a:latin typeface="+mn-lt"/>
              </a:rPr>
              <a:t>Wwho</a:t>
            </a:r>
            <a:r>
              <a:rPr lang="en-US" sz="1200" dirty="0">
                <a:solidFill>
                  <a:schemeClr val="bg1"/>
                </a:solidFill>
                <a:latin typeface="+mn-lt"/>
              </a:rPr>
              <a:t> is the finder of lost keys in </a:t>
            </a:r>
            <a:r>
              <a:rPr lang="en-US" sz="1200" dirty="0" err="1">
                <a:solidFill>
                  <a:schemeClr val="bg1"/>
                </a:solidFill>
                <a:latin typeface="+mn-lt"/>
              </a:rPr>
              <a:t>ur</a:t>
            </a:r>
            <a:r>
              <a:rPr lang="en-US" sz="1200" dirty="0">
                <a:solidFill>
                  <a:schemeClr val="bg1"/>
                </a:solidFill>
                <a:latin typeface="+mn-lt"/>
              </a:rPr>
              <a:t> house?</a:t>
            </a:r>
          </a:p>
          <a:p>
            <a:r>
              <a:rPr lang="en-US" sz="1200" dirty="0">
                <a:solidFill>
                  <a:schemeClr val="bg1"/>
                </a:solidFill>
                <a:latin typeface="+mn-lt"/>
              </a:rPr>
              <a:t>Lose the keys – where was the last place you put it</a:t>
            </a:r>
          </a:p>
          <a:p>
            <a:r>
              <a:rPr lang="en-US" sz="1200" dirty="0">
                <a:solidFill>
                  <a:schemeClr val="bg1"/>
                </a:solidFill>
                <a:latin typeface="+mn-lt"/>
              </a:rPr>
              <a:t>If I knew that!!!!</a:t>
            </a:r>
          </a:p>
          <a:p>
            <a:r>
              <a:rPr lang="en-US" sz="1200" dirty="0">
                <a:solidFill>
                  <a:schemeClr val="bg1"/>
                </a:solidFill>
                <a:latin typeface="+mn-lt"/>
              </a:rPr>
              <a:t>Help me look</a:t>
            </a:r>
            <a:br>
              <a:rPr lang="en-US" sz="1200" dirty="0">
                <a:solidFill>
                  <a:schemeClr val="bg1"/>
                </a:solidFill>
                <a:latin typeface="+mn-lt"/>
              </a:rPr>
            </a:br>
            <a:br>
              <a:rPr lang="en-US" sz="1200" dirty="0">
                <a:solidFill>
                  <a:schemeClr val="bg1"/>
                </a:solidFill>
                <a:latin typeface="+mn-lt"/>
              </a:rPr>
            </a:br>
            <a:endParaRPr lang="en-US" dirty="0"/>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9</a:t>
            </a:fld>
            <a:endParaRPr lang="en-US"/>
          </a:p>
        </p:txBody>
      </p:sp>
    </p:spTree>
    <p:extLst>
      <p:ext uri="{BB962C8B-B14F-4D97-AF65-F5344CB8AC3E}">
        <p14:creationId xmlns:p14="http://schemas.microsoft.com/office/powerpoint/2010/main" val="184528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the one of the writers of the Bible</a:t>
            </a:r>
          </a:p>
          <a:p>
            <a:r>
              <a:rPr lang="en-US" dirty="0"/>
              <a:t>Describe Christmas</a:t>
            </a:r>
          </a:p>
          <a:p>
            <a:endParaRPr lang="en-US" dirty="0"/>
          </a:p>
        </p:txBody>
      </p:sp>
      <p:sp>
        <p:nvSpPr>
          <p:cNvPr id="4" name="Slide Number Placeholder 3"/>
          <p:cNvSpPr>
            <a:spLocks noGrp="1"/>
          </p:cNvSpPr>
          <p:nvPr>
            <p:ph type="sldNum" sz="quarter" idx="5"/>
          </p:nvPr>
        </p:nvSpPr>
        <p:spPr/>
        <p:txBody>
          <a:bodyPr/>
          <a:lstStyle/>
          <a:p>
            <a:fld id="{7056276A-6EB4-4BF7-BAE1-8D41B2C2040E}" type="slidenum">
              <a:rPr lang="en-US" smtClean="0"/>
              <a:t>10</a:t>
            </a:fld>
            <a:endParaRPr lang="en-US"/>
          </a:p>
        </p:txBody>
      </p:sp>
    </p:spTree>
    <p:extLst>
      <p:ext uri="{BB962C8B-B14F-4D97-AF65-F5344CB8AC3E}">
        <p14:creationId xmlns:p14="http://schemas.microsoft.com/office/powerpoint/2010/main" val="410999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9433-3A4F-4FE4-9A3E-ACCA0909A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E23977-7E63-4F18-950E-3FEF3679F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E2C18-D148-4513-8086-89CA2D547B8A}"/>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5" name="Footer Placeholder 4">
            <a:extLst>
              <a:ext uri="{FF2B5EF4-FFF2-40B4-BE49-F238E27FC236}">
                <a16:creationId xmlns:a16="http://schemas.microsoft.com/office/drawing/2014/main" id="{4462AC25-F223-441F-8C20-C6FEC82A8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FD2AF-F3EA-455C-B167-659C00A44227}"/>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34668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D604-DF65-4545-908E-F496C35824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D11E4-AD52-4CE7-B6B3-0826A65997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5AFBE-FDB5-4F0E-A366-157395706ECB}"/>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5" name="Footer Placeholder 4">
            <a:extLst>
              <a:ext uri="{FF2B5EF4-FFF2-40B4-BE49-F238E27FC236}">
                <a16:creationId xmlns:a16="http://schemas.microsoft.com/office/drawing/2014/main" id="{BC5C206A-CBD0-4DB6-AED6-048C5733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73A39-353B-4923-B6B6-76EA4B233BC7}"/>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398760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2D19BC-E26C-4A0C-8800-2EFAE90FB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9351C1-DC18-4383-87C6-DD4DCB3E2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E1EA4-593D-4E4C-8E5A-F95B53453A33}"/>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5" name="Footer Placeholder 4">
            <a:extLst>
              <a:ext uri="{FF2B5EF4-FFF2-40B4-BE49-F238E27FC236}">
                <a16:creationId xmlns:a16="http://schemas.microsoft.com/office/drawing/2014/main" id="{326218AB-C36A-41B1-B9F7-522385B58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BDC53-3AB1-48F5-AC4B-CDFB5F5D2729}"/>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45619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9C46-4773-4E52-8DAD-302A23147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C6B12-4CEB-4293-B220-8F5ED3AE61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027C4-24D3-46F5-ACE4-E837C6F36652}"/>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5" name="Footer Placeholder 4">
            <a:extLst>
              <a:ext uri="{FF2B5EF4-FFF2-40B4-BE49-F238E27FC236}">
                <a16:creationId xmlns:a16="http://schemas.microsoft.com/office/drawing/2014/main" id="{B9442126-0A4D-48F2-A5AE-F817B306F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E5A67-7E1E-405E-B9B6-9966B1FFF69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97642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BBC1-AAFF-4B1D-84FE-AE4364203C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50E057-C0D8-426B-9ABC-869AD14B0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775F9E-BDBA-4B88-BDA8-CAB31CD218F6}"/>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5" name="Footer Placeholder 4">
            <a:extLst>
              <a:ext uri="{FF2B5EF4-FFF2-40B4-BE49-F238E27FC236}">
                <a16:creationId xmlns:a16="http://schemas.microsoft.com/office/drawing/2014/main" id="{08D1FBCA-A138-49C8-A420-A425AA4F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C2ED-0C8C-45A4-92DA-D119336652BF}"/>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65762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4680-7636-414B-A3D4-34A4ACF86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43C15-73B0-4E86-A12B-8B715949F8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48B244-5B83-4563-9F8A-BAB994BBE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F7636-B592-4989-AD8E-CB4893CDB35C}"/>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6" name="Footer Placeholder 5">
            <a:extLst>
              <a:ext uri="{FF2B5EF4-FFF2-40B4-BE49-F238E27FC236}">
                <a16:creationId xmlns:a16="http://schemas.microsoft.com/office/drawing/2014/main" id="{10B0C4C8-BF8B-4500-AAB9-6E8C44817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AA061-CA01-4193-B523-B50B0BF6752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45891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B245-06BC-4509-A207-F2DAD7E887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C0C91-6EFA-45F8-A98D-F3C360A70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AE9D28-A271-432E-AC5A-61EBB5C72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1DAF9-C555-4051-98B8-3208242E6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E0B175-08A4-45C1-80CD-D10FD304E6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5F0055-4BB7-42CB-999A-9F05AB347AA4}"/>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8" name="Footer Placeholder 7">
            <a:extLst>
              <a:ext uri="{FF2B5EF4-FFF2-40B4-BE49-F238E27FC236}">
                <a16:creationId xmlns:a16="http://schemas.microsoft.com/office/drawing/2014/main" id="{FEDF9F27-429E-4178-94A6-19EB26CBA0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693EBB-C707-47B7-92E9-335FDD7B947C}"/>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11916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E3C4-959D-4D75-9D0F-DB18D1CDA0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C30F52-FB90-4AEE-B50A-189740974AC3}"/>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4" name="Footer Placeholder 3">
            <a:extLst>
              <a:ext uri="{FF2B5EF4-FFF2-40B4-BE49-F238E27FC236}">
                <a16:creationId xmlns:a16="http://schemas.microsoft.com/office/drawing/2014/main" id="{6F55C0C4-17B5-4AC0-AEBB-E0950EC3B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A6C1E0-FA01-49FF-8ECA-9B68256A4840}"/>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09561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17889-5795-4975-9318-BC49588E553F}"/>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3" name="Footer Placeholder 2">
            <a:extLst>
              <a:ext uri="{FF2B5EF4-FFF2-40B4-BE49-F238E27FC236}">
                <a16:creationId xmlns:a16="http://schemas.microsoft.com/office/drawing/2014/main" id="{4A14E2C3-CB2D-424B-BDF2-4808AF2621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C9BABD-1DC2-4CBC-B49B-DAE3C0FDFC80}"/>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235191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BE8D-9291-404D-9E91-FEF628F66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9DF466-8283-4790-928E-A08E8F49B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12358E-BFB6-46EB-9EBA-5A8A4EF0A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12672-7A0D-4B09-BF21-8DBF0CF7457D}"/>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6" name="Footer Placeholder 5">
            <a:extLst>
              <a:ext uri="{FF2B5EF4-FFF2-40B4-BE49-F238E27FC236}">
                <a16:creationId xmlns:a16="http://schemas.microsoft.com/office/drawing/2014/main" id="{5E6AB884-84B9-439A-9FEF-AB1F5276F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E268A-1C46-4CB5-A4F1-0FF2E8919B8D}"/>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343868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3696-4F0F-4BE5-8015-6F5109D77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DB9055-6545-46BB-A0AF-0718E1AC2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04A47-EEC3-46AA-85C3-FA020FC02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34868-B5FE-48A1-9FC5-4483C365C5CA}"/>
              </a:ext>
            </a:extLst>
          </p:cNvPr>
          <p:cNvSpPr>
            <a:spLocks noGrp="1"/>
          </p:cNvSpPr>
          <p:nvPr>
            <p:ph type="dt" sz="half" idx="10"/>
          </p:nvPr>
        </p:nvSpPr>
        <p:spPr/>
        <p:txBody>
          <a:bodyPr/>
          <a:lstStyle/>
          <a:p>
            <a:fld id="{028939B1-0321-4475-8725-12E5B13A5117}" type="datetimeFigureOut">
              <a:rPr lang="en-US" smtClean="0"/>
              <a:t>12/18/21</a:t>
            </a:fld>
            <a:endParaRPr lang="en-US"/>
          </a:p>
        </p:txBody>
      </p:sp>
      <p:sp>
        <p:nvSpPr>
          <p:cNvPr id="6" name="Footer Placeholder 5">
            <a:extLst>
              <a:ext uri="{FF2B5EF4-FFF2-40B4-BE49-F238E27FC236}">
                <a16:creationId xmlns:a16="http://schemas.microsoft.com/office/drawing/2014/main" id="{3DFD7027-0450-41E6-B272-5F60581D5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7C947-5700-4544-B5D5-99BF22E33779}"/>
              </a:ext>
            </a:extLst>
          </p:cNvPr>
          <p:cNvSpPr>
            <a:spLocks noGrp="1"/>
          </p:cNvSpPr>
          <p:nvPr>
            <p:ph type="sldNum" sz="quarter" idx="12"/>
          </p:nvPr>
        </p:nvSpPr>
        <p:spPr/>
        <p:txBody>
          <a:bodyPr/>
          <a:lstStyle/>
          <a:p>
            <a:fld id="{971AAC38-402D-4F20-8842-4667E349204A}" type="slidenum">
              <a:rPr lang="en-US" smtClean="0"/>
              <a:t>‹#›</a:t>
            </a:fld>
            <a:endParaRPr lang="en-US"/>
          </a:p>
        </p:txBody>
      </p:sp>
    </p:spTree>
    <p:extLst>
      <p:ext uri="{BB962C8B-B14F-4D97-AF65-F5344CB8AC3E}">
        <p14:creationId xmlns:p14="http://schemas.microsoft.com/office/powerpoint/2010/main" val="195557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616AAA-56A2-40A0-87C0-861D913BF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93DEED-3136-45D7-9367-B1230F8DC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36962-C3E2-4BDC-B5B9-5102AE5DB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39B1-0321-4475-8725-12E5B13A5117}" type="datetimeFigureOut">
              <a:rPr lang="en-US" smtClean="0"/>
              <a:t>12/18/21</a:t>
            </a:fld>
            <a:endParaRPr lang="en-US"/>
          </a:p>
        </p:txBody>
      </p:sp>
      <p:sp>
        <p:nvSpPr>
          <p:cNvPr id="5" name="Footer Placeholder 4">
            <a:extLst>
              <a:ext uri="{FF2B5EF4-FFF2-40B4-BE49-F238E27FC236}">
                <a16:creationId xmlns:a16="http://schemas.microsoft.com/office/drawing/2014/main" id="{7664B4AD-05C3-4D3F-836C-17E15FB90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FEB96E-A62A-4E22-9795-AD35D2241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AAC38-402D-4F20-8842-4667E349204A}" type="slidenum">
              <a:rPr lang="en-US" smtClean="0"/>
              <a:t>‹#›</a:t>
            </a:fld>
            <a:endParaRPr lang="en-US"/>
          </a:p>
        </p:txBody>
      </p:sp>
    </p:spTree>
    <p:extLst>
      <p:ext uri="{BB962C8B-B14F-4D97-AF65-F5344CB8AC3E}">
        <p14:creationId xmlns:p14="http://schemas.microsoft.com/office/powerpoint/2010/main" val="177064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EqboAI-Vk-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4AF9-E18F-6648-B25C-AEAA9EF00566}"/>
              </a:ext>
            </a:extLst>
          </p:cNvPr>
          <p:cNvSpPr txBox="1">
            <a:spLocks/>
          </p:cNvSpPr>
          <p:nvPr/>
        </p:nvSpPr>
        <p:spPr>
          <a:xfrm>
            <a:off x="1192696" y="933273"/>
            <a:ext cx="9939130" cy="35280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dirty="0">
                <a:solidFill>
                  <a:srgbClr val="EAD987"/>
                </a:solidFill>
                <a:latin typeface="+mn-lt"/>
              </a:rPr>
              <a:t>Wonderful Counselor</a:t>
            </a:r>
          </a:p>
          <a:p>
            <a:pPr algn="ctr"/>
            <a:r>
              <a:rPr lang="en-US" sz="3500" i="1" dirty="0">
                <a:solidFill>
                  <a:schemeClr val="bg1"/>
                </a:solidFill>
              </a:rPr>
              <a:t>How to find hope and healing in Jesus this Christmas</a:t>
            </a:r>
          </a:p>
          <a:p>
            <a:pPr algn="ctr"/>
            <a:endParaRPr lang="en-US" sz="3500" i="1" dirty="0">
              <a:solidFill>
                <a:schemeClr val="bg1"/>
              </a:solidFill>
              <a:latin typeface="+mn-lt"/>
            </a:endParaRPr>
          </a:p>
          <a:p>
            <a:pPr algn="ctr"/>
            <a:r>
              <a:rPr lang="en-US" sz="5000" b="1" dirty="0">
                <a:solidFill>
                  <a:schemeClr val="bg1"/>
                </a:solidFill>
              </a:rPr>
              <a:t>Isaiah 9:2-6</a:t>
            </a:r>
            <a:endParaRPr lang="en-US" sz="5000" i="1" dirty="0">
              <a:solidFill>
                <a:schemeClr val="bg1"/>
              </a:solidFill>
              <a:latin typeface="+mn-lt"/>
            </a:endParaRPr>
          </a:p>
        </p:txBody>
      </p:sp>
    </p:spTree>
    <p:extLst>
      <p:ext uri="{BB962C8B-B14F-4D97-AF65-F5344CB8AC3E}">
        <p14:creationId xmlns:p14="http://schemas.microsoft.com/office/powerpoint/2010/main" val="293194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904373" y="712694"/>
            <a:ext cx="10383253" cy="3724835"/>
          </a:xfrm>
        </p:spPr>
        <p:txBody>
          <a:bodyPr anchor="t">
            <a:normAutofit/>
          </a:bodyPr>
          <a:lstStyle/>
          <a:p>
            <a:r>
              <a:rPr lang="en-US" sz="5000" b="1" dirty="0">
                <a:solidFill>
                  <a:schemeClr val="bg1"/>
                </a:solidFill>
                <a:latin typeface="+mn-lt"/>
              </a:rPr>
              <a:t>You can search all you want</a:t>
            </a:r>
            <a:br>
              <a:rPr lang="en-US" sz="5000" b="1" dirty="0">
                <a:solidFill>
                  <a:schemeClr val="bg1"/>
                </a:solidFill>
                <a:latin typeface="+mn-lt"/>
              </a:rPr>
            </a:br>
            <a:r>
              <a:rPr lang="en-US" sz="5000" b="1" dirty="0">
                <a:solidFill>
                  <a:schemeClr val="bg1"/>
                </a:solidFill>
                <a:latin typeface="+mn-lt"/>
              </a:rPr>
              <a:t>for right information,</a:t>
            </a:r>
            <a:br>
              <a:rPr lang="en-US" sz="5000" b="1" dirty="0">
                <a:solidFill>
                  <a:schemeClr val="bg1"/>
                </a:solidFill>
                <a:latin typeface="+mn-lt"/>
              </a:rPr>
            </a:br>
            <a:r>
              <a:rPr lang="en-US" sz="5000" b="1" dirty="0">
                <a:solidFill>
                  <a:schemeClr val="bg1"/>
                </a:solidFill>
                <a:latin typeface="+mn-lt"/>
              </a:rPr>
              <a:t>but it’s the right relationship </a:t>
            </a:r>
            <a:br>
              <a:rPr lang="en-US" sz="5000" b="1" dirty="0">
                <a:solidFill>
                  <a:schemeClr val="bg1"/>
                </a:solidFill>
                <a:latin typeface="+mn-lt"/>
              </a:rPr>
            </a:br>
            <a:r>
              <a:rPr lang="en-US" sz="5000" b="1" dirty="0">
                <a:solidFill>
                  <a:schemeClr val="bg1"/>
                </a:solidFill>
                <a:latin typeface="+mn-lt"/>
              </a:rPr>
              <a:t>that will lift you up</a:t>
            </a:r>
            <a:br>
              <a:rPr lang="en-US" sz="5000" b="1" dirty="0">
                <a:solidFill>
                  <a:schemeClr val="bg1"/>
                </a:solidFill>
                <a:latin typeface="+mn-lt"/>
              </a:rPr>
            </a:br>
            <a:r>
              <a:rPr lang="en-US" sz="5000" b="1" dirty="0">
                <a:solidFill>
                  <a:schemeClr val="bg1"/>
                </a:solidFill>
                <a:latin typeface="+mn-lt"/>
              </a:rPr>
              <a:t>and get you out of darkness.</a:t>
            </a:r>
          </a:p>
        </p:txBody>
      </p:sp>
    </p:spTree>
    <p:extLst>
      <p:ext uri="{BB962C8B-B14F-4D97-AF65-F5344CB8AC3E}">
        <p14:creationId xmlns:p14="http://schemas.microsoft.com/office/powerpoint/2010/main" val="238084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13678" y="602166"/>
            <a:ext cx="10816683" cy="5731727"/>
          </a:xfrm>
        </p:spPr>
        <p:txBody>
          <a:bodyPr anchor="t">
            <a:normAutofit fontScale="90000"/>
          </a:bodyPr>
          <a:lstStyle/>
          <a:p>
            <a:r>
              <a:rPr lang="en-US" sz="5000" dirty="0">
                <a:solidFill>
                  <a:schemeClr val="bg1"/>
                </a:solidFill>
              </a:rPr>
              <a:t>In the beginning . . . God created everything through Jesus, His Son, and nothing was created except through Him. . . His life brings light to everyone . . . and the darkness can never extinguish it. . . The one who is the</a:t>
            </a:r>
            <a:br>
              <a:rPr lang="en-US" sz="5000" dirty="0">
                <a:solidFill>
                  <a:schemeClr val="bg1"/>
                </a:solidFill>
              </a:rPr>
            </a:br>
            <a:r>
              <a:rPr lang="en-US" sz="5000" dirty="0">
                <a:solidFill>
                  <a:schemeClr val="bg1"/>
                </a:solidFill>
              </a:rPr>
              <a:t>only true light, who gives light to everyone, was coming into the world . . . But the world in its darkness did not recognize Him.</a:t>
            </a:r>
            <a:br>
              <a:rPr lang="en-US" sz="5000" dirty="0">
                <a:solidFill>
                  <a:schemeClr val="bg1"/>
                </a:solidFill>
              </a:rPr>
            </a:br>
            <a:br>
              <a:rPr lang="en-US" sz="2200" dirty="0">
                <a:solidFill>
                  <a:schemeClr val="bg1"/>
                </a:solidFill>
              </a:rPr>
            </a:br>
            <a:r>
              <a:rPr lang="en-US" sz="5000" dirty="0">
                <a:solidFill>
                  <a:schemeClr val="bg1"/>
                </a:solidFill>
              </a:rPr>
              <a:t> </a:t>
            </a:r>
            <a:r>
              <a:rPr lang="en-US" sz="4500" b="1" dirty="0">
                <a:solidFill>
                  <a:schemeClr val="bg1"/>
                </a:solidFill>
                <a:latin typeface="+mn-lt"/>
              </a:rPr>
              <a:t>John 1:1,3-5,9-10</a:t>
            </a:r>
            <a:br>
              <a:rPr lang="en-US" sz="4500" dirty="0">
                <a:solidFill>
                  <a:schemeClr val="bg1"/>
                </a:solidFill>
                <a:latin typeface="+mn-lt"/>
              </a:rPr>
            </a:br>
            <a:br>
              <a:rPr lang="en-US" sz="4500" dirty="0">
                <a:solidFill>
                  <a:schemeClr val="bg1"/>
                </a:solidFill>
                <a:latin typeface="+mn-lt"/>
              </a:rPr>
            </a:br>
            <a:br>
              <a:rPr lang="en-US" sz="4500" b="1" dirty="0">
                <a:solidFill>
                  <a:schemeClr val="bg1"/>
                </a:solidFill>
                <a:latin typeface="+mn-lt"/>
              </a:rPr>
            </a:br>
            <a:br>
              <a:rPr lang="en-US" sz="4500" b="1" dirty="0">
                <a:solidFill>
                  <a:srgbClr val="FF6600"/>
                </a:solidFill>
                <a:latin typeface="+mn-lt"/>
              </a:rPr>
            </a:br>
            <a:endParaRPr lang="en-US" sz="4500" b="1" dirty="0">
              <a:solidFill>
                <a:srgbClr val="FF6600"/>
              </a:solidFill>
              <a:latin typeface="+mn-lt"/>
            </a:endParaRPr>
          </a:p>
        </p:txBody>
      </p:sp>
    </p:spTree>
    <p:extLst>
      <p:ext uri="{BB962C8B-B14F-4D97-AF65-F5344CB8AC3E}">
        <p14:creationId xmlns:p14="http://schemas.microsoft.com/office/powerpoint/2010/main" val="7826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13678" y="602166"/>
            <a:ext cx="10816683" cy="5731727"/>
          </a:xfrm>
        </p:spPr>
        <p:txBody>
          <a:bodyPr anchor="t">
            <a:normAutofit fontScale="90000"/>
          </a:bodyPr>
          <a:lstStyle/>
          <a:p>
            <a:br>
              <a:rPr lang="en-US" sz="5000" dirty="0">
                <a:solidFill>
                  <a:schemeClr val="bg1"/>
                </a:solidFill>
              </a:rPr>
            </a:br>
            <a:r>
              <a:rPr lang="en-US" sz="5000" dirty="0">
                <a:solidFill>
                  <a:schemeClr val="bg1"/>
                </a:solidFill>
              </a:rPr>
              <a:t>When Jesus spoke again to the people, he said, “I am the light of the world. Whoever follows me will never walk in darkness,</a:t>
            </a:r>
            <a:br>
              <a:rPr lang="en-US" sz="5000" dirty="0">
                <a:solidFill>
                  <a:schemeClr val="bg1"/>
                </a:solidFill>
              </a:rPr>
            </a:br>
            <a:r>
              <a:rPr lang="en-US" sz="5000" dirty="0">
                <a:solidFill>
                  <a:schemeClr val="bg1"/>
                </a:solidFill>
              </a:rPr>
              <a:t>but will have the light of My life.” </a:t>
            </a:r>
            <a:br>
              <a:rPr lang="en-US" sz="5000" dirty="0">
                <a:solidFill>
                  <a:schemeClr val="bg1"/>
                </a:solidFill>
              </a:rPr>
            </a:br>
            <a:br>
              <a:rPr lang="en-US" sz="5000" dirty="0">
                <a:solidFill>
                  <a:schemeClr val="bg1"/>
                </a:solidFill>
              </a:rPr>
            </a:br>
            <a:br>
              <a:rPr lang="en-US" sz="5000" dirty="0">
                <a:solidFill>
                  <a:schemeClr val="bg1"/>
                </a:solidFill>
              </a:rPr>
            </a:br>
            <a:br>
              <a:rPr lang="en-US" sz="2200" dirty="0">
                <a:solidFill>
                  <a:schemeClr val="bg1"/>
                </a:solidFill>
                <a:latin typeface="+mn-lt"/>
              </a:rPr>
            </a:br>
            <a:r>
              <a:rPr lang="en-US" sz="4500" dirty="0">
                <a:solidFill>
                  <a:schemeClr val="bg1"/>
                </a:solidFill>
                <a:latin typeface="+mn-lt"/>
              </a:rPr>
              <a:t>John 8:12</a:t>
            </a:r>
            <a:br>
              <a:rPr lang="en-US" sz="4500" dirty="0">
                <a:solidFill>
                  <a:schemeClr val="bg1"/>
                </a:solidFill>
                <a:latin typeface="+mn-lt"/>
              </a:rPr>
            </a:br>
            <a:br>
              <a:rPr lang="en-US" sz="4500" dirty="0">
                <a:solidFill>
                  <a:schemeClr val="bg1"/>
                </a:solidFill>
                <a:latin typeface="+mn-lt"/>
              </a:rPr>
            </a:br>
            <a:br>
              <a:rPr lang="en-US" sz="4500" b="1" dirty="0">
                <a:solidFill>
                  <a:schemeClr val="bg1"/>
                </a:solidFill>
                <a:latin typeface="+mn-lt"/>
              </a:rPr>
            </a:br>
            <a:br>
              <a:rPr lang="en-US" sz="4500" b="1" dirty="0">
                <a:solidFill>
                  <a:srgbClr val="FF6600"/>
                </a:solidFill>
                <a:latin typeface="+mn-lt"/>
              </a:rPr>
            </a:br>
            <a:endParaRPr lang="en-US" sz="4500" b="1" dirty="0">
              <a:solidFill>
                <a:srgbClr val="FF6600"/>
              </a:solidFill>
              <a:latin typeface="+mn-lt"/>
            </a:endParaRPr>
          </a:p>
        </p:txBody>
      </p:sp>
    </p:spTree>
    <p:extLst>
      <p:ext uri="{BB962C8B-B14F-4D97-AF65-F5344CB8AC3E}">
        <p14:creationId xmlns:p14="http://schemas.microsoft.com/office/powerpoint/2010/main" val="73776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904373" y="2360428"/>
            <a:ext cx="10383253" cy="3878628"/>
          </a:xfrm>
        </p:spPr>
        <p:txBody>
          <a:bodyPr anchor="t">
            <a:normAutofit/>
          </a:bodyPr>
          <a:lstStyle/>
          <a:p>
            <a:r>
              <a:rPr lang="en-US" sz="4500" b="1" dirty="0">
                <a:solidFill>
                  <a:schemeClr val="bg1"/>
                </a:solidFill>
                <a:latin typeface="+mn-lt"/>
              </a:rPr>
              <a:t>Invites you but doesn’t control you</a:t>
            </a:r>
            <a:br>
              <a:rPr lang="en-US" sz="4500" b="1" dirty="0">
                <a:solidFill>
                  <a:schemeClr val="bg1"/>
                </a:solidFill>
                <a:latin typeface="+mn-lt"/>
              </a:rPr>
            </a:br>
            <a:br>
              <a:rPr lang="en-US" sz="4500" b="1" dirty="0">
                <a:solidFill>
                  <a:schemeClr val="bg1"/>
                </a:solidFill>
                <a:latin typeface="+mn-lt"/>
              </a:rPr>
            </a:br>
            <a:r>
              <a:rPr lang="en-US" sz="4500" b="1" dirty="0">
                <a:solidFill>
                  <a:schemeClr val="bg1"/>
                </a:solidFill>
                <a:latin typeface="+mn-lt"/>
              </a:rPr>
              <a:t>Offers small beginnings not big ‘fixes’</a:t>
            </a:r>
            <a:br>
              <a:rPr lang="en-US" sz="4500" b="1" dirty="0">
                <a:solidFill>
                  <a:schemeClr val="bg1"/>
                </a:solidFill>
                <a:latin typeface="+mn-lt"/>
              </a:rPr>
            </a:br>
            <a:br>
              <a:rPr lang="en-US" sz="4500" b="1" dirty="0">
                <a:solidFill>
                  <a:schemeClr val="bg1"/>
                </a:solidFill>
                <a:latin typeface="+mn-lt"/>
              </a:rPr>
            </a:br>
            <a:r>
              <a:rPr lang="en-US" sz="4500" b="1" dirty="0">
                <a:solidFill>
                  <a:schemeClr val="bg1"/>
                </a:solidFill>
                <a:latin typeface="+mn-lt"/>
              </a:rPr>
              <a:t>Leads to commitment over comfort</a:t>
            </a:r>
          </a:p>
        </p:txBody>
      </p:sp>
      <p:sp>
        <p:nvSpPr>
          <p:cNvPr id="3" name="Rectangle 2">
            <a:extLst>
              <a:ext uri="{FF2B5EF4-FFF2-40B4-BE49-F238E27FC236}">
                <a16:creationId xmlns:a16="http://schemas.microsoft.com/office/drawing/2014/main" id="{6197AA11-B292-B749-A75D-80269DD333B3}"/>
              </a:ext>
            </a:extLst>
          </p:cNvPr>
          <p:cNvSpPr/>
          <p:nvPr/>
        </p:nvSpPr>
        <p:spPr>
          <a:xfrm>
            <a:off x="904372" y="618943"/>
            <a:ext cx="10383253" cy="1477328"/>
          </a:xfrm>
          <a:prstGeom prst="rect">
            <a:avLst/>
          </a:prstGeom>
        </p:spPr>
        <p:txBody>
          <a:bodyPr wrap="square">
            <a:spAutoFit/>
          </a:bodyPr>
          <a:lstStyle/>
          <a:p>
            <a:pPr algn="ctr"/>
            <a:r>
              <a:rPr lang="en-US" sz="4500" b="1" dirty="0">
                <a:solidFill>
                  <a:srgbClr val="EAD987"/>
                </a:solidFill>
              </a:rPr>
              <a:t>Christmas shows us the type [“sign”]</a:t>
            </a:r>
          </a:p>
          <a:p>
            <a:pPr algn="ctr"/>
            <a:r>
              <a:rPr lang="en-US" sz="4500" b="1" dirty="0">
                <a:solidFill>
                  <a:srgbClr val="EAD987"/>
                </a:solidFill>
              </a:rPr>
              <a:t>of relationship God offers:</a:t>
            </a:r>
            <a:endParaRPr lang="en-US" sz="4500" dirty="0"/>
          </a:p>
        </p:txBody>
      </p:sp>
    </p:spTree>
    <p:extLst>
      <p:ext uri="{BB962C8B-B14F-4D97-AF65-F5344CB8AC3E}">
        <p14:creationId xmlns:p14="http://schemas.microsoft.com/office/powerpoint/2010/main" val="152808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25863" y="1765005"/>
            <a:ext cx="10940273" cy="4644684"/>
          </a:xfrm>
        </p:spPr>
        <p:txBody>
          <a:bodyPr>
            <a:normAutofit fontScale="90000"/>
          </a:bodyPr>
          <a:lstStyle/>
          <a:p>
            <a:r>
              <a:rPr lang="en-US" sz="5000" dirty="0">
                <a:solidFill>
                  <a:schemeClr val="bg1"/>
                </a:solidFill>
              </a:rPr>
              <a:t>“</a:t>
            </a:r>
            <a:r>
              <a:rPr lang="en-US" sz="4500" dirty="0">
                <a:solidFill>
                  <a:schemeClr val="bg1"/>
                </a:solidFill>
              </a:rPr>
              <a:t>Are you tired? Worn out? Burned out on religion? Come to me. Get away with me and you’ll recover your life. I’ll show you how to take a real rest. Walk with me and work with me—watch how I do it. Learn the unforced rhythms of grace. </a:t>
            </a:r>
            <a:br>
              <a:rPr lang="en-US" sz="4500" dirty="0">
                <a:solidFill>
                  <a:schemeClr val="bg1"/>
                </a:solidFill>
              </a:rPr>
            </a:br>
            <a:br>
              <a:rPr lang="en-US" sz="4500" dirty="0">
                <a:solidFill>
                  <a:schemeClr val="bg1"/>
                </a:solidFill>
              </a:rPr>
            </a:br>
            <a:r>
              <a:rPr lang="en-US" sz="4500" b="1" dirty="0">
                <a:solidFill>
                  <a:schemeClr val="bg1"/>
                </a:solidFill>
              </a:rPr>
              <a:t>Matthew 11:28-30 (The Message)</a:t>
            </a:r>
          </a:p>
        </p:txBody>
      </p:sp>
      <p:sp>
        <p:nvSpPr>
          <p:cNvPr id="3" name="Title 1">
            <a:extLst>
              <a:ext uri="{FF2B5EF4-FFF2-40B4-BE49-F238E27FC236}">
                <a16:creationId xmlns:a16="http://schemas.microsoft.com/office/drawing/2014/main" id="{AFD7350C-479F-3049-9378-E5DA733D66CB}"/>
              </a:ext>
            </a:extLst>
          </p:cNvPr>
          <p:cNvSpPr txBox="1">
            <a:spLocks/>
          </p:cNvSpPr>
          <p:nvPr/>
        </p:nvSpPr>
        <p:spPr>
          <a:xfrm>
            <a:off x="625863" y="810793"/>
            <a:ext cx="10602118" cy="12749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dirty="0">
                <a:solidFill>
                  <a:srgbClr val="EAD987"/>
                </a:solidFill>
                <a:latin typeface="+mn-lt"/>
              </a:rPr>
              <a:t>An Invitation</a:t>
            </a:r>
          </a:p>
        </p:txBody>
      </p:sp>
    </p:spTree>
    <p:extLst>
      <p:ext uri="{BB962C8B-B14F-4D97-AF65-F5344CB8AC3E}">
        <p14:creationId xmlns:p14="http://schemas.microsoft.com/office/powerpoint/2010/main" val="203179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25864" y="1292416"/>
            <a:ext cx="10940273" cy="5138538"/>
          </a:xfrm>
        </p:spPr>
        <p:txBody>
          <a:bodyPr>
            <a:normAutofit fontScale="90000"/>
          </a:bodyPr>
          <a:lstStyle/>
          <a:p>
            <a:r>
              <a:rPr lang="en-US" sz="5000" dirty="0">
                <a:solidFill>
                  <a:schemeClr val="bg1"/>
                </a:solidFill>
              </a:rPr>
              <a:t>Jesus said: “The kingdom of heaven is like a mustard seed, which a man took and planted in his field. Though it is the smallest of all your seeds, yet when it grows, it is the largest of garden plants and becomes a tree…”</a:t>
            </a:r>
            <a:br>
              <a:rPr lang="en-US" sz="5000" dirty="0">
                <a:solidFill>
                  <a:schemeClr val="bg1"/>
                </a:solidFill>
              </a:rPr>
            </a:br>
            <a:br>
              <a:rPr lang="en-US" sz="4500" dirty="0">
                <a:solidFill>
                  <a:schemeClr val="bg1"/>
                </a:solidFill>
              </a:rPr>
            </a:br>
            <a:r>
              <a:rPr lang="en-US" sz="4500" b="1" dirty="0">
                <a:solidFill>
                  <a:schemeClr val="bg1"/>
                </a:solidFill>
              </a:rPr>
              <a:t>Matthew 13:31 (ESV)</a:t>
            </a:r>
          </a:p>
        </p:txBody>
      </p:sp>
      <p:sp>
        <p:nvSpPr>
          <p:cNvPr id="3" name="Title 1">
            <a:extLst>
              <a:ext uri="{FF2B5EF4-FFF2-40B4-BE49-F238E27FC236}">
                <a16:creationId xmlns:a16="http://schemas.microsoft.com/office/drawing/2014/main" id="{D0DEE648-3B51-4E47-878A-2467D647B404}"/>
              </a:ext>
            </a:extLst>
          </p:cNvPr>
          <p:cNvSpPr txBox="1">
            <a:spLocks/>
          </p:cNvSpPr>
          <p:nvPr/>
        </p:nvSpPr>
        <p:spPr>
          <a:xfrm>
            <a:off x="625863" y="810793"/>
            <a:ext cx="10602118" cy="12749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dirty="0">
                <a:solidFill>
                  <a:srgbClr val="EAD987"/>
                </a:solidFill>
                <a:latin typeface="+mn-lt"/>
              </a:rPr>
              <a:t>A Small Beginning</a:t>
            </a:r>
          </a:p>
        </p:txBody>
      </p:sp>
    </p:spTree>
    <p:extLst>
      <p:ext uri="{BB962C8B-B14F-4D97-AF65-F5344CB8AC3E}">
        <p14:creationId xmlns:p14="http://schemas.microsoft.com/office/powerpoint/2010/main" val="298481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503583" y="1743739"/>
            <a:ext cx="10940273" cy="4176851"/>
          </a:xfrm>
        </p:spPr>
        <p:txBody>
          <a:bodyPr>
            <a:normAutofit fontScale="90000"/>
          </a:bodyPr>
          <a:lstStyle/>
          <a:p>
            <a:r>
              <a:rPr lang="en-US" sz="5000" dirty="0">
                <a:solidFill>
                  <a:schemeClr val="bg1"/>
                </a:solidFill>
              </a:rPr>
              <a:t>Jesus said: Then he said to them all: “If anyone would come after me, he must deny himself and take up his cross daily and follow me. For whoever wants to save his life will lose it,</a:t>
            </a:r>
            <a:br>
              <a:rPr lang="en-US" sz="5000" dirty="0">
                <a:solidFill>
                  <a:schemeClr val="bg1"/>
                </a:solidFill>
              </a:rPr>
            </a:br>
            <a:br>
              <a:rPr lang="en-US" sz="4500" dirty="0">
                <a:solidFill>
                  <a:schemeClr val="bg1"/>
                </a:solidFill>
              </a:rPr>
            </a:br>
            <a:r>
              <a:rPr lang="en-US" sz="4500" b="1" dirty="0">
                <a:solidFill>
                  <a:schemeClr val="bg1"/>
                </a:solidFill>
              </a:rPr>
              <a:t>Luke 9:23-24 (ESV)</a:t>
            </a:r>
          </a:p>
        </p:txBody>
      </p:sp>
      <p:sp>
        <p:nvSpPr>
          <p:cNvPr id="3" name="Title 1">
            <a:extLst>
              <a:ext uri="{FF2B5EF4-FFF2-40B4-BE49-F238E27FC236}">
                <a16:creationId xmlns:a16="http://schemas.microsoft.com/office/drawing/2014/main" id="{16CF8998-23C2-2D41-889D-3FA240567D26}"/>
              </a:ext>
            </a:extLst>
          </p:cNvPr>
          <p:cNvSpPr txBox="1">
            <a:spLocks/>
          </p:cNvSpPr>
          <p:nvPr/>
        </p:nvSpPr>
        <p:spPr>
          <a:xfrm>
            <a:off x="625863" y="810793"/>
            <a:ext cx="10602118" cy="12749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dirty="0">
                <a:solidFill>
                  <a:srgbClr val="EAD987"/>
                </a:solidFill>
                <a:latin typeface="+mn-lt"/>
              </a:rPr>
              <a:t>A Call For Commitment</a:t>
            </a:r>
          </a:p>
        </p:txBody>
      </p:sp>
    </p:spTree>
    <p:extLst>
      <p:ext uri="{BB962C8B-B14F-4D97-AF65-F5344CB8AC3E}">
        <p14:creationId xmlns:p14="http://schemas.microsoft.com/office/powerpoint/2010/main" val="413123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13678" y="602166"/>
            <a:ext cx="10816683" cy="5731727"/>
          </a:xfrm>
        </p:spPr>
        <p:txBody>
          <a:bodyPr anchor="t">
            <a:normAutofit fontScale="90000"/>
          </a:bodyPr>
          <a:lstStyle/>
          <a:p>
            <a:br>
              <a:rPr lang="en-US" sz="5000" dirty="0">
                <a:solidFill>
                  <a:schemeClr val="bg1"/>
                </a:solidFill>
              </a:rPr>
            </a:br>
            <a:r>
              <a:rPr lang="en-US" sz="5000" dirty="0">
                <a:solidFill>
                  <a:schemeClr val="bg1"/>
                </a:solidFill>
              </a:rPr>
              <a:t>Very rarely will anyone die for a righteous man, though for a good man someone might possibly dare to die. But God demonstrates his own love for us in this: While we were still sinners </a:t>
            </a:r>
            <a:r>
              <a:rPr lang="en-US" sz="5000">
                <a:solidFill>
                  <a:schemeClr val="bg1"/>
                </a:solidFill>
              </a:rPr>
              <a:t>[still in the dark], </a:t>
            </a:r>
            <a:r>
              <a:rPr lang="en-US" sz="5000" dirty="0">
                <a:solidFill>
                  <a:schemeClr val="bg1"/>
                </a:solidFill>
              </a:rPr>
              <a:t>Christ died for us. </a:t>
            </a:r>
            <a:br>
              <a:rPr lang="en-US" sz="5000" dirty="0">
                <a:solidFill>
                  <a:schemeClr val="bg1"/>
                </a:solidFill>
              </a:rPr>
            </a:br>
            <a:br>
              <a:rPr lang="en-US" sz="5000" dirty="0">
                <a:solidFill>
                  <a:schemeClr val="bg1"/>
                </a:solidFill>
              </a:rPr>
            </a:br>
            <a:br>
              <a:rPr lang="en-US" sz="2200" dirty="0">
                <a:solidFill>
                  <a:schemeClr val="bg1"/>
                </a:solidFill>
                <a:latin typeface="+mn-lt"/>
              </a:rPr>
            </a:br>
            <a:r>
              <a:rPr lang="en-US" sz="4500" dirty="0">
                <a:solidFill>
                  <a:schemeClr val="bg1"/>
                </a:solidFill>
                <a:latin typeface="+mn-lt"/>
              </a:rPr>
              <a:t>John 8:12</a:t>
            </a:r>
            <a:br>
              <a:rPr lang="en-US" sz="4500" dirty="0">
                <a:solidFill>
                  <a:schemeClr val="bg1"/>
                </a:solidFill>
                <a:latin typeface="+mn-lt"/>
              </a:rPr>
            </a:br>
            <a:br>
              <a:rPr lang="en-US" sz="4500" dirty="0">
                <a:solidFill>
                  <a:schemeClr val="bg1"/>
                </a:solidFill>
                <a:latin typeface="+mn-lt"/>
              </a:rPr>
            </a:br>
            <a:br>
              <a:rPr lang="en-US" sz="4500" b="1" dirty="0">
                <a:solidFill>
                  <a:schemeClr val="bg1"/>
                </a:solidFill>
                <a:latin typeface="+mn-lt"/>
              </a:rPr>
            </a:br>
            <a:br>
              <a:rPr lang="en-US" sz="4500" b="1" dirty="0">
                <a:solidFill>
                  <a:srgbClr val="FF6600"/>
                </a:solidFill>
                <a:latin typeface="+mn-lt"/>
              </a:rPr>
            </a:br>
            <a:endParaRPr lang="en-US" sz="4500" b="1" dirty="0">
              <a:solidFill>
                <a:srgbClr val="FF6600"/>
              </a:solidFill>
              <a:latin typeface="+mn-lt"/>
            </a:endParaRPr>
          </a:p>
        </p:txBody>
      </p:sp>
    </p:spTree>
    <p:extLst>
      <p:ext uri="{BB962C8B-B14F-4D97-AF65-F5344CB8AC3E}">
        <p14:creationId xmlns:p14="http://schemas.microsoft.com/office/powerpoint/2010/main" val="173284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713678" y="602166"/>
            <a:ext cx="10816683" cy="5731727"/>
          </a:xfrm>
        </p:spPr>
        <p:txBody>
          <a:bodyPr anchor="t">
            <a:normAutofit fontScale="90000"/>
          </a:bodyPr>
          <a:lstStyle/>
          <a:p>
            <a:br>
              <a:rPr lang="en-US" sz="5000" dirty="0">
                <a:solidFill>
                  <a:schemeClr val="bg1"/>
                </a:solidFill>
              </a:rPr>
            </a:br>
            <a:r>
              <a:rPr lang="en-US" sz="5000" dirty="0">
                <a:solidFill>
                  <a:schemeClr val="bg1"/>
                </a:solidFill>
              </a:rPr>
              <a:t>But you are a chosen people, a royal priesthood, a holy nation, a people belonging to God, that you may declare the praises of him </a:t>
            </a:r>
            <a:r>
              <a:rPr lang="en-US" sz="5000" b="1" dirty="0">
                <a:solidFill>
                  <a:srgbClr val="EAD987"/>
                </a:solidFill>
              </a:rPr>
              <a:t>who called you out of darkness</a:t>
            </a:r>
            <a:br>
              <a:rPr lang="en-US" sz="5000" b="1" dirty="0">
                <a:solidFill>
                  <a:srgbClr val="EAD987"/>
                </a:solidFill>
              </a:rPr>
            </a:br>
            <a:r>
              <a:rPr lang="en-US" sz="5000" dirty="0">
                <a:solidFill>
                  <a:schemeClr val="bg1"/>
                </a:solidFill>
              </a:rPr>
              <a:t>into his wonderful light</a:t>
            </a:r>
            <a:br>
              <a:rPr lang="en-US" sz="5000" dirty="0">
                <a:solidFill>
                  <a:schemeClr val="bg1"/>
                </a:solidFill>
              </a:rPr>
            </a:br>
            <a:br>
              <a:rPr lang="en-US" sz="5000" dirty="0">
                <a:solidFill>
                  <a:schemeClr val="bg1"/>
                </a:solidFill>
              </a:rPr>
            </a:br>
            <a:br>
              <a:rPr lang="en-US" sz="5000" dirty="0">
                <a:solidFill>
                  <a:schemeClr val="bg1"/>
                </a:solidFill>
              </a:rPr>
            </a:br>
            <a:br>
              <a:rPr lang="en-US" sz="2200" dirty="0">
                <a:solidFill>
                  <a:schemeClr val="bg1"/>
                </a:solidFill>
                <a:latin typeface="+mn-lt"/>
              </a:rPr>
            </a:br>
            <a:r>
              <a:rPr lang="en-US" sz="4500" dirty="0">
                <a:solidFill>
                  <a:schemeClr val="bg1"/>
                </a:solidFill>
                <a:latin typeface="+mn-lt"/>
              </a:rPr>
              <a:t>1 Peter 2:9</a:t>
            </a:r>
            <a:br>
              <a:rPr lang="en-US" sz="4500" dirty="0">
                <a:solidFill>
                  <a:schemeClr val="bg1"/>
                </a:solidFill>
                <a:latin typeface="+mn-lt"/>
              </a:rPr>
            </a:br>
            <a:br>
              <a:rPr lang="en-US" sz="4500" dirty="0">
                <a:solidFill>
                  <a:schemeClr val="bg1"/>
                </a:solidFill>
                <a:latin typeface="+mn-lt"/>
              </a:rPr>
            </a:br>
            <a:br>
              <a:rPr lang="en-US" sz="4500" b="1" dirty="0">
                <a:solidFill>
                  <a:schemeClr val="bg1"/>
                </a:solidFill>
                <a:latin typeface="+mn-lt"/>
              </a:rPr>
            </a:br>
            <a:br>
              <a:rPr lang="en-US" sz="4500" b="1" dirty="0">
                <a:solidFill>
                  <a:srgbClr val="FF6600"/>
                </a:solidFill>
                <a:latin typeface="+mn-lt"/>
              </a:rPr>
            </a:br>
            <a:endParaRPr lang="en-US" sz="4500" b="1" dirty="0">
              <a:solidFill>
                <a:srgbClr val="FF6600"/>
              </a:solidFill>
              <a:latin typeface="+mn-lt"/>
            </a:endParaRPr>
          </a:p>
        </p:txBody>
      </p:sp>
    </p:spTree>
    <p:extLst>
      <p:ext uri="{BB962C8B-B14F-4D97-AF65-F5344CB8AC3E}">
        <p14:creationId xmlns:p14="http://schemas.microsoft.com/office/powerpoint/2010/main" val="3935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904373" y="1203166"/>
            <a:ext cx="10383253" cy="3059552"/>
          </a:xfrm>
        </p:spPr>
        <p:txBody>
          <a:bodyPr>
            <a:normAutofit fontScale="90000"/>
          </a:bodyPr>
          <a:lstStyle/>
          <a:p>
            <a:r>
              <a:rPr lang="en-US" sz="4500" dirty="0">
                <a:solidFill>
                  <a:schemeClr val="bg1"/>
                </a:solidFill>
                <a:latin typeface="+mn-lt"/>
              </a:rPr>
              <a:t>Jesus, You are the relationship I need.</a:t>
            </a:r>
            <a:br>
              <a:rPr lang="en-US" sz="4500" dirty="0">
                <a:solidFill>
                  <a:schemeClr val="bg1"/>
                </a:solidFill>
                <a:latin typeface="+mn-lt"/>
              </a:rPr>
            </a:br>
            <a:r>
              <a:rPr lang="en-US" sz="4500" dirty="0">
                <a:solidFill>
                  <a:schemeClr val="bg1"/>
                </a:solidFill>
                <a:latin typeface="+mn-lt"/>
              </a:rPr>
              <a:t>You created me and know me. No one loves me more than You. You overcame all the darkness of this world, to bring light to me. Today, I accept your invitation, begin Your life in me. </a:t>
            </a:r>
            <a:br>
              <a:rPr lang="en-US" sz="4500" dirty="0">
                <a:solidFill>
                  <a:schemeClr val="bg1"/>
                </a:solidFill>
                <a:latin typeface="+mn-lt"/>
              </a:rPr>
            </a:br>
            <a:r>
              <a:rPr lang="en-US" sz="4500" dirty="0">
                <a:solidFill>
                  <a:schemeClr val="bg1"/>
                </a:solidFill>
                <a:latin typeface="+mn-lt"/>
              </a:rPr>
              <a:t>I commit to following You.</a:t>
            </a:r>
          </a:p>
        </p:txBody>
      </p:sp>
    </p:spTree>
    <p:extLst>
      <p:ext uri="{BB962C8B-B14F-4D97-AF65-F5344CB8AC3E}">
        <p14:creationId xmlns:p14="http://schemas.microsoft.com/office/powerpoint/2010/main" val="169239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435142" y="709863"/>
            <a:ext cx="11321716" cy="5585000"/>
          </a:xfrm>
        </p:spPr>
        <p:txBody>
          <a:bodyPr anchor="t">
            <a:normAutofit fontScale="90000"/>
          </a:bodyPr>
          <a:lstStyle/>
          <a:p>
            <a:r>
              <a:rPr lang="en-US" sz="5000" dirty="0">
                <a:solidFill>
                  <a:schemeClr val="bg1"/>
                </a:solidFill>
              </a:rPr>
              <a:t>The people walking in darkness have seen a great light; on those living in the land of the shadow of death a light has dawned. . .For to us a child is born, to us a son is given, and the government will be on his shoulders. And he will be called </a:t>
            </a:r>
            <a:r>
              <a:rPr lang="en-US" sz="5000" b="1" dirty="0">
                <a:solidFill>
                  <a:srgbClr val="EAD987"/>
                </a:solidFill>
              </a:rPr>
              <a:t>Wonderful Counselor</a:t>
            </a:r>
            <a:r>
              <a:rPr lang="en-US" sz="5000" dirty="0">
                <a:solidFill>
                  <a:schemeClr val="bg1"/>
                </a:solidFill>
              </a:rPr>
              <a:t>, Mighty God, Everlasting Father, Prince of Peace. </a:t>
            </a:r>
            <a:br>
              <a:rPr lang="en-US" sz="4900" dirty="0">
                <a:solidFill>
                  <a:schemeClr val="bg1"/>
                </a:solidFill>
                <a:latin typeface="+mn-lt"/>
              </a:rPr>
            </a:br>
            <a:br>
              <a:rPr lang="en-US" sz="2200" dirty="0">
                <a:solidFill>
                  <a:schemeClr val="bg1"/>
                </a:solidFill>
                <a:latin typeface="+mn-lt"/>
              </a:rPr>
            </a:br>
            <a:r>
              <a:rPr lang="en-US" sz="4500" b="1" dirty="0">
                <a:solidFill>
                  <a:schemeClr val="bg1"/>
                </a:solidFill>
                <a:latin typeface="+mn-lt"/>
              </a:rPr>
              <a:t>Isaiah 9:2,6</a:t>
            </a:r>
            <a:br>
              <a:rPr lang="en-US" sz="4500" dirty="0">
                <a:solidFill>
                  <a:schemeClr val="bg1"/>
                </a:solidFill>
                <a:latin typeface="+mn-lt"/>
              </a:rPr>
            </a:br>
            <a:br>
              <a:rPr lang="en-US" sz="4500" dirty="0">
                <a:solidFill>
                  <a:schemeClr val="bg1"/>
                </a:solidFill>
                <a:latin typeface="+mn-lt"/>
              </a:rPr>
            </a:br>
            <a:br>
              <a:rPr lang="en-US" sz="4500" b="1" dirty="0">
                <a:solidFill>
                  <a:schemeClr val="bg1"/>
                </a:solidFill>
                <a:latin typeface="+mn-lt"/>
              </a:rPr>
            </a:br>
            <a:br>
              <a:rPr lang="en-US" sz="4500" b="1" dirty="0">
                <a:solidFill>
                  <a:srgbClr val="FF6600"/>
                </a:solidFill>
                <a:latin typeface="+mn-lt"/>
              </a:rPr>
            </a:br>
            <a:endParaRPr lang="en-US" sz="4500" b="1" dirty="0">
              <a:solidFill>
                <a:srgbClr val="FF6600"/>
              </a:solidFill>
              <a:latin typeface="+mn-lt"/>
            </a:endParaRPr>
          </a:p>
        </p:txBody>
      </p:sp>
    </p:spTree>
    <p:extLst>
      <p:ext uri="{BB962C8B-B14F-4D97-AF65-F5344CB8AC3E}">
        <p14:creationId xmlns:p14="http://schemas.microsoft.com/office/powerpoint/2010/main" val="366011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435142" y="709863"/>
            <a:ext cx="11321716" cy="5585000"/>
          </a:xfrm>
        </p:spPr>
        <p:txBody>
          <a:bodyPr anchor="t">
            <a:normAutofit fontScale="90000"/>
          </a:bodyPr>
          <a:lstStyle/>
          <a:p>
            <a:r>
              <a:rPr lang="en-US" sz="5000" dirty="0">
                <a:solidFill>
                  <a:schemeClr val="bg1"/>
                </a:solidFill>
              </a:rPr>
              <a:t>And there were shepherds living out in the fields nearby, keeping watch over their flocks </a:t>
            </a:r>
            <a:r>
              <a:rPr lang="en-US" sz="5000" u="sng" dirty="0">
                <a:solidFill>
                  <a:schemeClr val="bg1"/>
                </a:solidFill>
              </a:rPr>
              <a:t>at night</a:t>
            </a:r>
            <a:r>
              <a:rPr lang="en-US" sz="5000" dirty="0">
                <a:solidFill>
                  <a:schemeClr val="bg1"/>
                </a:solidFill>
              </a:rPr>
              <a:t>. An angel of the Lord appeared to them, and the glory [and the light] of the Lord shone around them, and they were terrified. But the angel said to them, “Do not be afraid. I bring you </a:t>
            </a:r>
            <a:r>
              <a:rPr lang="en-US" sz="5000" b="1" dirty="0">
                <a:solidFill>
                  <a:srgbClr val="EAD987"/>
                </a:solidFill>
              </a:rPr>
              <a:t>good news of great joy </a:t>
            </a:r>
            <a:r>
              <a:rPr lang="en-US" sz="5000" dirty="0">
                <a:solidFill>
                  <a:schemeClr val="bg1"/>
                </a:solidFill>
              </a:rPr>
              <a:t>that will be for </a:t>
            </a:r>
            <a:r>
              <a:rPr lang="en-US" sz="5000" u="sng" dirty="0">
                <a:solidFill>
                  <a:schemeClr val="bg1"/>
                </a:solidFill>
              </a:rPr>
              <a:t>all</a:t>
            </a:r>
            <a:r>
              <a:rPr lang="en-US" sz="5000" dirty="0">
                <a:solidFill>
                  <a:schemeClr val="bg1"/>
                </a:solidFill>
              </a:rPr>
              <a:t> the people. </a:t>
            </a:r>
            <a:br>
              <a:rPr lang="en-US" sz="5000" dirty="0">
                <a:solidFill>
                  <a:schemeClr val="bg1"/>
                </a:solidFill>
              </a:rPr>
            </a:br>
            <a:br>
              <a:rPr lang="en-US" sz="2200" dirty="0">
                <a:solidFill>
                  <a:schemeClr val="bg1"/>
                </a:solidFill>
                <a:latin typeface="+mn-lt"/>
              </a:rPr>
            </a:br>
            <a:r>
              <a:rPr lang="en-US" sz="4500" b="1" dirty="0">
                <a:solidFill>
                  <a:schemeClr val="bg1"/>
                </a:solidFill>
                <a:latin typeface="+mn-lt"/>
              </a:rPr>
              <a:t>Luke 2:8-10</a:t>
            </a:r>
            <a:br>
              <a:rPr lang="en-US" sz="4500" dirty="0">
                <a:solidFill>
                  <a:schemeClr val="bg1"/>
                </a:solidFill>
                <a:latin typeface="+mn-lt"/>
              </a:rPr>
            </a:br>
            <a:br>
              <a:rPr lang="en-US" sz="4500" dirty="0">
                <a:solidFill>
                  <a:schemeClr val="bg1"/>
                </a:solidFill>
                <a:latin typeface="+mn-lt"/>
              </a:rPr>
            </a:br>
            <a:br>
              <a:rPr lang="en-US" sz="4500" b="1" dirty="0">
                <a:solidFill>
                  <a:schemeClr val="bg1"/>
                </a:solidFill>
                <a:latin typeface="+mn-lt"/>
              </a:rPr>
            </a:br>
            <a:br>
              <a:rPr lang="en-US" sz="4500" b="1" dirty="0">
                <a:solidFill>
                  <a:srgbClr val="FF6600"/>
                </a:solidFill>
                <a:latin typeface="+mn-lt"/>
              </a:rPr>
            </a:br>
            <a:endParaRPr lang="en-US" sz="4500" b="1" dirty="0">
              <a:solidFill>
                <a:srgbClr val="FF6600"/>
              </a:solidFill>
              <a:latin typeface="+mn-lt"/>
            </a:endParaRPr>
          </a:p>
        </p:txBody>
      </p:sp>
    </p:spTree>
    <p:extLst>
      <p:ext uri="{BB962C8B-B14F-4D97-AF65-F5344CB8AC3E}">
        <p14:creationId xmlns:p14="http://schemas.microsoft.com/office/powerpoint/2010/main" val="52474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435142" y="709863"/>
            <a:ext cx="11321716" cy="5585000"/>
          </a:xfrm>
        </p:spPr>
        <p:txBody>
          <a:bodyPr anchor="t">
            <a:normAutofit fontScale="90000"/>
          </a:bodyPr>
          <a:lstStyle/>
          <a:p>
            <a:r>
              <a:rPr lang="en-US" sz="5000" dirty="0">
                <a:solidFill>
                  <a:schemeClr val="bg1"/>
                </a:solidFill>
              </a:rPr>
              <a:t>Today in the town of David </a:t>
            </a:r>
            <a:r>
              <a:rPr lang="en-US" sz="5000" b="1" dirty="0">
                <a:solidFill>
                  <a:srgbClr val="EAD987"/>
                </a:solidFill>
              </a:rPr>
              <a:t>a Savior has been born to you</a:t>
            </a:r>
            <a:r>
              <a:rPr lang="en-US" sz="5000" dirty="0">
                <a:solidFill>
                  <a:schemeClr val="bg1"/>
                </a:solidFill>
              </a:rPr>
              <a:t>; he is Christ the Lord. </a:t>
            </a:r>
            <a:r>
              <a:rPr lang="en-US" sz="5000" b="1" dirty="0">
                <a:solidFill>
                  <a:schemeClr val="bg1"/>
                </a:solidFill>
              </a:rPr>
              <a:t>This will be a sign to you</a:t>
            </a:r>
            <a:r>
              <a:rPr lang="en-US" sz="5000" dirty="0">
                <a:solidFill>
                  <a:schemeClr val="bg1"/>
                </a:solidFill>
              </a:rPr>
              <a:t>: You will find a baby wrapped in cloths and lying in a manger.” Suddenly a great company of the heavenly host appeared with the angel, praising God and saying, “Glory to God in the highest, and on earth </a:t>
            </a:r>
            <a:r>
              <a:rPr lang="en-US" sz="5000" b="1" dirty="0">
                <a:solidFill>
                  <a:srgbClr val="EAD987"/>
                </a:solidFill>
              </a:rPr>
              <a:t>peace</a:t>
            </a:r>
            <a:r>
              <a:rPr lang="en-US" sz="5000" dirty="0">
                <a:solidFill>
                  <a:schemeClr val="bg1"/>
                </a:solidFill>
              </a:rPr>
              <a:t> to men [all people] on whom his favor rests.” </a:t>
            </a:r>
            <a:br>
              <a:rPr lang="en-US" sz="5000" dirty="0">
                <a:solidFill>
                  <a:schemeClr val="bg1"/>
                </a:solidFill>
              </a:rPr>
            </a:br>
            <a:br>
              <a:rPr lang="en-US" sz="2200" dirty="0">
                <a:solidFill>
                  <a:schemeClr val="bg1"/>
                </a:solidFill>
                <a:latin typeface="+mn-lt"/>
              </a:rPr>
            </a:br>
            <a:r>
              <a:rPr lang="en-US" sz="4500" b="1" dirty="0">
                <a:solidFill>
                  <a:schemeClr val="bg1"/>
                </a:solidFill>
                <a:latin typeface="+mn-lt"/>
              </a:rPr>
              <a:t>Luke 2:11-14</a:t>
            </a:r>
            <a:br>
              <a:rPr lang="en-US" sz="4500" dirty="0">
                <a:solidFill>
                  <a:schemeClr val="bg1"/>
                </a:solidFill>
                <a:latin typeface="+mn-lt"/>
              </a:rPr>
            </a:br>
            <a:br>
              <a:rPr lang="en-US" sz="4500" dirty="0">
                <a:solidFill>
                  <a:schemeClr val="bg1"/>
                </a:solidFill>
                <a:latin typeface="+mn-lt"/>
              </a:rPr>
            </a:br>
            <a:br>
              <a:rPr lang="en-US" sz="4500" b="1" dirty="0">
                <a:solidFill>
                  <a:schemeClr val="bg1"/>
                </a:solidFill>
                <a:latin typeface="+mn-lt"/>
              </a:rPr>
            </a:br>
            <a:br>
              <a:rPr lang="en-US" sz="4500" b="1" dirty="0">
                <a:solidFill>
                  <a:srgbClr val="FF6600"/>
                </a:solidFill>
                <a:latin typeface="+mn-lt"/>
              </a:rPr>
            </a:br>
            <a:endParaRPr lang="en-US" sz="4500" b="1" dirty="0">
              <a:solidFill>
                <a:srgbClr val="FF6600"/>
              </a:solidFill>
              <a:latin typeface="+mn-lt"/>
            </a:endParaRPr>
          </a:p>
        </p:txBody>
      </p:sp>
    </p:spTree>
    <p:extLst>
      <p:ext uri="{BB962C8B-B14F-4D97-AF65-F5344CB8AC3E}">
        <p14:creationId xmlns:p14="http://schemas.microsoft.com/office/powerpoint/2010/main" val="344237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4F091E-B25B-0E4E-BB00-F0C051AE98EE}"/>
              </a:ext>
            </a:extLst>
          </p:cNvPr>
          <p:cNvSpPr/>
          <p:nvPr/>
        </p:nvSpPr>
        <p:spPr>
          <a:xfrm>
            <a:off x="2062716" y="3244333"/>
            <a:ext cx="9080205" cy="784830"/>
          </a:xfrm>
          <a:prstGeom prst="rect">
            <a:avLst/>
          </a:prstGeom>
        </p:spPr>
        <p:txBody>
          <a:bodyPr wrap="square">
            <a:spAutoFit/>
          </a:bodyPr>
          <a:lstStyle/>
          <a:p>
            <a:r>
              <a:rPr lang="x-none" sz="4500">
                <a:hlinkClick r:id="rId2"/>
              </a:rPr>
              <a:t>Google – Year In Search 2021</a:t>
            </a:r>
            <a:endParaRPr lang="x-none" sz="4500"/>
          </a:p>
        </p:txBody>
      </p:sp>
    </p:spTree>
    <p:extLst>
      <p:ext uri="{BB962C8B-B14F-4D97-AF65-F5344CB8AC3E}">
        <p14:creationId xmlns:p14="http://schemas.microsoft.com/office/powerpoint/2010/main" val="157867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istmas 2018: Google Doodle spreads cheer">
            <a:extLst>
              <a:ext uri="{FF2B5EF4-FFF2-40B4-BE49-F238E27FC236}">
                <a16:creationId xmlns:a16="http://schemas.microsoft.com/office/drawing/2014/main" id="{F7100AEF-6DD2-F34F-AD18-0254F1A17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92" r="9257"/>
          <a:stretch/>
        </p:blipFill>
        <p:spPr bwMode="auto">
          <a:xfrm>
            <a:off x="642730" y="735497"/>
            <a:ext cx="4366306" cy="298243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C224AF1-D035-B144-92A3-3641B13A7621}"/>
              </a:ext>
            </a:extLst>
          </p:cNvPr>
          <p:cNvSpPr txBox="1">
            <a:spLocks/>
          </p:cNvSpPr>
          <p:nvPr/>
        </p:nvSpPr>
        <p:spPr>
          <a:xfrm>
            <a:off x="6324974" y="434708"/>
            <a:ext cx="6126665" cy="54665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solidFill>
                  <a:srgbClr val="EAD987"/>
                </a:solidFill>
                <a:latin typeface="+mn-lt"/>
              </a:rPr>
              <a:t>Some of the Top Google</a:t>
            </a:r>
          </a:p>
          <a:p>
            <a:r>
              <a:rPr lang="en-US" sz="4200" dirty="0">
                <a:solidFill>
                  <a:srgbClr val="EAD987"/>
                </a:solidFill>
                <a:latin typeface="+mn-lt"/>
              </a:rPr>
              <a:t>Searches of 2021:</a:t>
            </a:r>
          </a:p>
          <a:p>
            <a:endParaRPr lang="en-US" sz="4200" dirty="0">
              <a:solidFill>
                <a:schemeClr val="bg1"/>
              </a:solidFill>
              <a:latin typeface="+mn-lt"/>
            </a:endParaRPr>
          </a:p>
          <a:p>
            <a:r>
              <a:rPr lang="en-US" sz="4200" dirty="0">
                <a:solidFill>
                  <a:schemeClr val="bg1"/>
                </a:solidFill>
                <a:latin typeface="+mn-lt"/>
              </a:rPr>
              <a:t>How to </a:t>
            </a:r>
          </a:p>
          <a:p>
            <a:r>
              <a:rPr lang="en-US" sz="4200" dirty="0">
                <a:solidFill>
                  <a:schemeClr val="bg1"/>
                </a:solidFill>
                <a:latin typeface="+mn-lt"/>
              </a:rPr>
              <a:t>. . . heal</a:t>
            </a:r>
          </a:p>
          <a:p>
            <a:r>
              <a:rPr lang="en-US" sz="4200" dirty="0">
                <a:solidFill>
                  <a:schemeClr val="bg1"/>
                </a:solidFill>
                <a:latin typeface="+mn-lt"/>
              </a:rPr>
              <a:t>. . . stay strong</a:t>
            </a:r>
          </a:p>
          <a:p>
            <a:r>
              <a:rPr lang="en-US" sz="4200" dirty="0">
                <a:solidFill>
                  <a:schemeClr val="bg1"/>
                </a:solidFill>
                <a:latin typeface="+mn-lt"/>
              </a:rPr>
              <a:t>. . . be resilient</a:t>
            </a:r>
          </a:p>
          <a:p>
            <a:r>
              <a:rPr lang="en-US" sz="4200" dirty="0">
                <a:solidFill>
                  <a:schemeClr val="bg1"/>
                </a:solidFill>
                <a:latin typeface="+mn-lt"/>
              </a:rPr>
              <a:t>. . . make a comeback</a:t>
            </a:r>
          </a:p>
          <a:p>
            <a:r>
              <a:rPr lang="en-US" sz="4200" dirty="0">
                <a:solidFill>
                  <a:schemeClr val="bg1"/>
                </a:solidFill>
                <a:latin typeface="+mn-lt"/>
              </a:rPr>
              <a:t>. . . move forward</a:t>
            </a:r>
          </a:p>
          <a:p>
            <a:r>
              <a:rPr lang="en-US" sz="4200" dirty="0">
                <a:solidFill>
                  <a:schemeClr val="bg1"/>
                </a:solidFill>
                <a:latin typeface="+mn-lt"/>
              </a:rPr>
              <a:t>. . . be hopeful</a:t>
            </a:r>
          </a:p>
        </p:txBody>
      </p:sp>
    </p:spTree>
    <p:extLst>
      <p:ext uri="{BB962C8B-B14F-4D97-AF65-F5344CB8AC3E}">
        <p14:creationId xmlns:p14="http://schemas.microsoft.com/office/powerpoint/2010/main" val="196452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904373" y="704374"/>
            <a:ext cx="10383253" cy="3059552"/>
          </a:xfrm>
        </p:spPr>
        <p:txBody>
          <a:bodyPr>
            <a:normAutofit/>
          </a:bodyPr>
          <a:lstStyle/>
          <a:p>
            <a:r>
              <a:rPr lang="en-US" sz="5000" b="1" dirty="0">
                <a:solidFill>
                  <a:schemeClr val="bg1"/>
                </a:solidFill>
                <a:latin typeface="+mn-lt"/>
              </a:rPr>
              <a:t>The very first Christmas was God bringing us the answer for darkness that we are all searching for.</a:t>
            </a:r>
          </a:p>
        </p:txBody>
      </p:sp>
    </p:spTree>
    <p:extLst>
      <p:ext uri="{BB962C8B-B14F-4D97-AF65-F5344CB8AC3E}">
        <p14:creationId xmlns:p14="http://schemas.microsoft.com/office/powerpoint/2010/main" val="280604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904373" y="704374"/>
            <a:ext cx="10383253" cy="3059552"/>
          </a:xfrm>
        </p:spPr>
        <p:txBody>
          <a:bodyPr>
            <a:normAutofit fontScale="90000"/>
          </a:bodyPr>
          <a:lstStyle/>
          <a:p>
            <a:r>
              <a:rPr lang="en-US" sz="5000" b="1" dirty="0">
                <a:solidFill>
                  <a:srgbClr val="EAD987"/>
                </a:solidFill>
                <a:latin typeface="+mn-lt"/>
              </a:rPr>
              <a:t>God’s Answer To Our Darkness</a:t>
            </a:r>
            <a:br>
              <a:rPr lang="en-US" sz="5000" b="1" dirty="0">
                <a:solidFill>
                  <a:schemeClr val="bg1"/>
                </a:solidFill>
                <a:latin typeface="+mn-lt"/>
              </a:rPr>
            </a:br>
            <a:br>
              <a:rPr lang="en-US" sz="5000" b="1" dirty="0">
                <a:solidFill>
                  <a:schemeClr val="bg1"/>
                </a:solidFill>
                <a:latin typeface="+mn-lt"/>
              </a:rPr>
            </a:br>
            <a:r>
              <a:rPr lang="en-US" sz="5000" b="1" dirty="0">
                <a:solidFill>
                  <a:schemeClr val="bg1"/>
                </a:solidFill>
                <a:latin typeface="+mn-lt"/>
              </a:rPr>
              <a:t>You don’t need the right information</a:t>
            </a:r>
            <a:br>
              <a:rPr lang="en-US" sz="5000" b="1" dirty="0">
                <a:solidFill>
                  <a:schemeClr val="bg1"/>
                </a:solidFill>
                <a:latin typeface="+mn-lt"/>
              </a:rPr>
            </a:br>
            <a:r>
              <a:rPr lang="en-US" sz="5000" b="1" dirty="0">
                <a:solidFill>
                  <a:schemeClr val="bg1"/>
                </a:solidFill>
                <a:latin typeface="+mn-lt"/>
              </a:rPr>
              <a:t>as much as you need the</a:t>
            </a:r>
            <a:br>
              <a:rPr lang="en-US" sz="5000" b="1" dirty="0">
                <a:solidFill>
                  <a:schemeClr val="bg1"/>
                </a:solidFill>
                <a:latin typeface="+mn-lt"/>
              </a:rPr>
            </a:br>
            <a:r>
              <a:rPr lang="en-US" sz="5000" b="1" dirty="0">
                <a:solidFill>
                  <a:schemeClr val="bg1"/>
                </a:solidFill>
                <a:latin typeface="+mn-lt"/>
              </a:rPr>
              <a:t>right relationship.</a:t>
            </a:r>
          </a:p>
        </p:txBody>
      </p:sp>
    </p:spTree>
    <p:extLst>
      <p:ext uri="{BB962C8B-B14F-4D97-AF65-F5344CB8AC3E}">
        <p14:creationId xmlns:p14="http://schemas.microsoft.com/office/powerpoint/2010/main" val="328658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C77B-7D24-425D-826D-D08792B81699}"/>
              </a:ext>
            </a:extLst>
          </p:cNvPr>
          <p:cNvSpPr>
            <a:spLocks noGrp="1"/>
          </p:cNvSpPr>
          <p:nvPr>
            <p:ph type="ctrTitle"/>
          </p:nvPr>
        </p:nvSpPr>
        <p:spPr>
          <a:xfrm>
            <a:off x="687658" y="563136"/>
            <a:ext cx="10816683" cy="5731727"/>
          </a:xfrm>
        </p:spPr>
        <p:txBody>
          <a:bodyPr anchor="t">
            <a:normAutofit/>
          </a:bodyPr>
          <a:lstStyle/>
          <a:p>
            <a:r>
              <a:rPr lang="en-US" sz="4800" b="1" dirty="0">
                <a:solidFill>
                  <a:srgbClr val="EAD987"/>
                </a:solidFill>
                <a:latin typeface="+mn-lt"/>
              </a:rPr>
              <a:t>Our Answer To Our Darkness</a:t>
            </a:r>
            <a:br>
              <a:rPr lang="en-US" sz="3300" dirty="0">
                <a:solidFill>
                  <a:schemeClr val="bg1"/>
                </a:solidFill>
                <a:latin typeface="+mn-lt"/>
              </a:rPr>
            </a:br>
            <a:br>
              <a:rPr lang="en-US" sz="2200" dirty="0">
                <a:solidFill>
                  <a:schemeClr val="bg1"/>
                </a:solidFill>
                <a:latin typeface="+mn-lt"/>
              </a:rPr>
            </a:br>
            <a:r>
              <a:rPr lang="en-US" sz="4500" dirty="0">
                <a:solidFill>
                  <a:schemeClr val="bg1"/>
                </a:solidFill>
                <a:latin typeface="+mn-lt"/>
              </a:rPr>
              <a:t>Leave me alone</a:t>
            </a:r>
            <a:br>
              <a:rPr lang="en-US" sz="4500" dirty="0">
                <a:solidFill>
                  <a:schemeClr val="bg1"/>
                </a:solidFill>
                <a:latin typeface="+mn-lt"/>
              </a:rPr>
            </a:br>
            <a:r>
              <a:rPr lang="en-US" sz="4500" dirty="0">
                <a:solidFill>
                  <a:schemeClr val="bg1"/>
                </a:solidFill>
                <a:latin typeface="+mn-lt"/>
              </a:rPr>
              <a:t>until I can search for and figure out</a:t>
            </a:r>
            <a:br>
              <a:rPr lang="en-US" sz="4500" dirty="0">
                <a:solidFill>
                  <a:schemeClr val="bg1"/>
                </a:solidFill>
                <a:latin typeface="+mn-lt"/>
              </a:rPr>
            </a:br>
            <a:r>
              <a:rPr lang="en-US" sz="4500" dirty="0">
                <a:solidFill>
                  <a:schemeClr val="bg1"/>
                </a:solidFill>
                <a:latin typeface="+mn-lt"/>
              </a:rPr>
              <a:t>the information that I need.</a:t>
            </a:r>
            <a:br>
              <a:rPr lang="en-US" sz="4500" dirty="0">
                <a:solidFill>
                  <a:schemeClr val="bg1"/>
                </a:solidFill>
                <a:latin typeface="+mn-lt"/>
              </a:rPr>
            </a:br>
            <a:br>
              <a:rPr lang="en-US" sz="4500" dirty="0">
                <a:solidFill>
                  <a:schemeClr val="bg1"/>
                </a:solidFill>
                <a:latin typeface="+mn-lt"/>
              </a:rPr>
            </a:br>
            <a:r>
              <a:rPr lang="en-US" sz="4500" u="sng" dirty="0">
                <a:solidFill>
                  <a:schemeClr val="bg1"/>
                </a:solidFill>
                <a:latin typeface="+mn-lt"/>
              </a:rPr>
              <a:t>Then,</a:t>
            </a:r>
            <a:r>
              <a:rPr lang="en-US" sz="4500" dirty="0">
                <a:solidFill>
                  <a:schemeClr val="bg1"/>
                </a:solidFill>
                <a:latin typeface="+mn-lt"/>
              </a:rPr>
              <a:t> I will find &amp; get to the light myself.</a:t>
            </a:r>
            <a:br>
              <a:rPr lang="en-US" sz="4500" dirty="0">
                <a:solidFill>
                  <a:schemeClr val="bg1"/>
                </a:solidFill>
                <a:latin typeface="+mn-lt"/>
              </a:rPr>
            </a:br>
            <a:br>
              <a:rPr lang="en-US" sz="4500" dirty="0">
                <a:solidFill>
                  <a:schemeClr val="bg1"/>
                </a:solidFill>
                <a:latin typeface="+mn-lt"/>
              </a:rPr>
            </a:br>
            <a:r>
              <a:rPr lang="en-US" sz="4500" u="sng" dirty="0">
                <a:solidFill>
                  <a:schemeClr val="bg1"/>
                </a:solidFill>
                <a:latin typeface="+mn-lt"/>
              </a:rPr>
              <a:t>Then</a:t>
            </a:r>
            <a:r>
              <a:rPr lang="en-US" sz="4500" dirty="0">
                <a:solidFill>
                  <a:schemeClr val="bg1"/>
                </a:solidFill>
                <a:latin typeface="+mn-lt"/>
              </a:rPr>
              <a:t>, I will be ready for relationship.</a:t>
            </a:r>
            <a:endParaRPr lang="en-US" sz="4500" b="1" dirty="0">
              <a:solidFill>
                <a:srgbClr val="FF6600"/>
              </a:solidFill>
              <a:latin typeface="+mn-lt"/>
            </a:endParaRPr>
          </a:p>
        </p:txBody>
      </p:sp>
    </p:spTree>
    <p:extLst>
      <p:ext uri="{BB962C8B-B14F-4D97-AF65-F5344CB8AC3E}">
        <p14:creationId xmlns:p14="http://schemas.microsoft.com/office/powerpoint/2010/main" val="269748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3347</TotalTime>
  <Words>1302</Words>
  <Application>Microsoft Macintosh PowerPoint</Application>
  <PresentationFormat>Widescreen</PresentationFormat>
  <Paragraphs>106</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The people walking in darkness have seen a great light; on those living in the land of the shadow of death a light has dawned. . .For to us a child is born, to us a son is given, and the government will be on his shoulders. And he will be called Wonderful Counselor, Mighty God, Everlasting Father, Prince of Peace.   Isaiah 9:2,6    </vt:lpstr>
      <vt:lpstr>And there were shepherds living out in the fields nearby, keeping watch over their flocks at night. An angel of the Lord appeared to them, and the glory [and the light] of the Lord shone around them, and they were terrified. But the angel said to them, “Do not be afraid. I bring you good news of great joy that will be for all the people.   Luke 2:8-10    </vt:lpstr>
      <vt:lpstr>Today in the town of David a Savior has been born to you; he is Christ the Lord. This will be a sign to you: You will find a baby wrapped in cloths and lying in a manger.” Suddenly a great company of the heavenly host appeared with the angel, praising God and saying, “Glory to God in the highest, and on earth peace to men [all people] on whom his favor rests.”   Luke 2:11-14    </vt:lpstr>
      <vt:lpstr>PowerPoint Presentation</vt:lpstr>
      <vt:lpstr>PowerPoint Presentation</vt:lpstr>
      <vt:lpstr>The very first Christmas was God bringing us the answer for darkness that we are all searching for.</vt:lpstr>
      <vt:lpstr>God’s Answer To Our Darkness  You don’t need the right information as much as you need the right relationship.</vt:lpstr>
      <vt:lpstr>Our Answer To Our Darkness  Leave me alone until I can search for and figure out the information that I need.  Then, I will find &amp; get to the light myself.  Then, I will be ready for relationship.</vt:lpstr>
      <vt:lpstr>You can search all you want for right information, but it’s the right relationship  that will lift you up and get you out of darkness.</vt:lpstr>
      <vt:lpstr>In the beginning . . . God created everything through Jesus, His Son, and nothing was created except through Him. . . His life brings light to everyone . . . and the darkness can never extinguish it. . . The one who is the only true light, who gives light to everyone, was coming into the world . . . But the world in its darkness did not recognize Him.   John 1:1,3-5,9-10    </vt:lpstr>
      <vt:lpstr> When Jesus spoke again to the people, he said, “I am the light of the world. Whoever follows me will never walk in darkness, but will have the light of My life.”     John 8:12    </vt:lpstr>
      <vt:lpstr>Invites you but doesn’t control you  Offers small beginnings not big ‘fixes’  Leads to commitment over comfort</vt:lpstr>
      <vt:lpstr>“Are you tired? Worn out? Burned out on religion? Come to me. Get away with me and you’ll recover your life. I’ll show you how to take a real rest. Walk with me and work with me—watch how I do it. Learn the unforced rhythms of grace.   Matthew 11:28-30 (The Message)</vt:lpstr>
      <vt:lpstr>Jesus said: “The kingdom of heaven is like a mustard seed, which a man took and planted in his field. Though it is the smallest of all your seeds, yet when it grows, it is the largest of garden plants and becomes a tree…”  Matthew 13:31 (ESV)</vt:lpstr>
      <vt:lpstr>Jesus said: Then he said to them all: “If anyone would come after me, he must deny himself and take up his cross daily and follow me. For whoever wants to save his life will lose it,  Luke 9:23-24 (ESV)</vt:lpstr>
      <vt:lpstr> Very rarely will anyone die for a righteous man, though for a good man someone might possibly dare to die. But God demonstrates his own love for us in this: While we were still sinners [still in the dark], Christ died for us.    John 8:12    </vt:lpstr>
      <vt:lpstr> But you are a chosen people, a royal priesthood, a holy nation, a people belonging to God, that you may declare the praises of him who called you out of darkness into his wonderful light    1 Peter 2:9    </vt:lpstr>
      <vt:lpstr>Jesus, You are the relationship I need. You created me and know me. No one loves me more than You. You overcame all the darkness of this world, to bring light to me. Today, I accept your invitation, begin Your life in me.  I commit to following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LEGACY</dc:title>
  <dc:creator>Shawn Franco</dc:creator>
  <cp:lastModifiedBy>Shawn Franco</cp:lastModifiedBy>
  <cp:revision>21</cp:revision>
  <dcterms:created xsi:type="dcterms:W3CDTF">2021-10-01T20:06:41Z</dcterms:created>
  <dcterms:modified xsi:type="dcterms:W3CDTF">2021-12-18T18:14:46Z</dcterms:modified>
</cp:coreProperties>
</file>