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FFFFFF"/>
        </a:solidFill>
        <a:effectLst/>
        <a:uFillTx/>
        <a:latin typeface="Helvetica Neue"/>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FFFFFF"/>
        </a:solidFill>
        <a:effectLst/>
        <a:uFillTx/>
        <a:latin typeface="Helvetica Neue"/>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FFFFFF"/>
        </a:solidFill>
        <a:effectLst/>
        <a:uFillTx/>
        <a:latin typeface="Helvetica Neue"/>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FFFFFF"/>
        </a:solidFill>
        <a:effectLst/>
        <a:uFillTx/>
        <a:latin typeface="Helvetica Neue"/>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FFFFFF"/>
        </a:solidFill>
        <a:effectLst/>
        <a:uFillTx/>
        <a:latin typeface="Helvetica Neue"/>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FFFFFF"/>
        </a:solidFill>
        <a:effectLst/>
        <a:uFillTx/>
        <a:latin typeface="Helvetica Neue"/>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FFFFFF"/>
        </a:solidFill>
        <a:effectLst/>
        <a:uFillTx/>
        <a:latin typeface="Helvetica Neue"/>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FFFFFF"/>
        </a:solidFill>
        <a:effectLst/>
        <a:uFillTx/>
        <a:latin typeface="Helvetica Neue"/>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FFFFFF"/>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4833937" y="2303859"/>
            <a:ext cx="14716126" cy="4643438"/>
          </a:xfrm>
          <a:prstGeom prst="rect">
            <a:avLst/>
          </a:prstGeom>
        </p:spPr>
        <p:txBody>
          <a:bodyPr anchor="b"/>
          <a:lstStyle/>
          <a:p>
            <a:pPr/>
            <a:r>
              <a:t>Title Text</a:t>
            </a:r>
          </a:p>
        </p:txBody>
      </p:sp>
      <p:sp>
        <p:nvSpPr>
          <p:cNvPr id="12" name="Body Level One…"/>
          <p:cNvSpPr txBox="1"/>
          <p:nvPr>
            <p:ph type="body" sz="quarter" idx="1"/>
          </p:nvPr>
        </p:nvSpPr>
        <p:spPr>
          <a:xfrm>
            <a:off x="4833937" y="7072312"/>
            <a:ext cx="14716126" cy="1589485"/>
          </a:xfrm>
          <a:prstGeom prst="rect">
            <a:avLst/>
          </a:prstGeom>
        </p:spPr>
        <p:txBody>
          <a:bodyPr anchor="t"/>
          <a:lstStyle>
            <a:lvl1pPr marL="0" indent="0" algn="ctr">
              <a:spcBef>
                <a:spcPts val="0"/>
              </a:spcBef>
              <a:buClrTx/>
              <a:buSzTx/>
              <a:buNone/>
              <a:defRPr sz="5200"/>
            </a:lvl1pPr>
            <a:lvl2pPr marL="0" indent="0" algn="ctr">
              <a:spcBef>
                <a:spcPts val="0"/>
              </a:spcBef>
              <a:buClrTx/>
              <a:buSzTx/>
              <a:buNone/>
              <a:defRPr sz="5200"/>
            </a:lvl2pPr>
            <a:lvl3pPr marL="0" indent="0" algn="ctr">
              <a:spcBef>
                <a:spcPts val="0"/>
              </a:spcBef>
              <a:buClrTx/>
              <a:buSzTx/>
              <a:buNone/>
              <a:defRPr sz="5200"/>
            </a:lvl3pPr>
            <a:lvl4pPr marL="0" indent="0" algn="ctr">
              <a:spcBef>
                <a:spcPts val="0"/>
              </a:spcBef>
              <a:buClrTx/>
              <a:buSzTx/>
              <a:buNone/>
              <a:defRPr sz="5200"/>
            </a:lvl4pPr>
            <a:lvl5pPr marL="0" indent="0" algn="ctr">
              <a:spcBef>
                <a:spcPts val="0"/>
              </a:spcBef>
              <a:buClrTx/>
              <a:buSzTx/>
              <a:buNone/>
              <a:defRPr sz="52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4833937" y="8947546"/>
            <a:ext cx="14716126" cy="647701"/>
          </a:xfrm>
          <a:prstGeom prst="rect">
            <a:avLst/>
          </a:prstGeom>
        </p:spPr>
        <p:txBody>
          <a:bodyPr anchor="t">
            <a:spAutoFit/>
          </a:bodyPr>
          <a:lstStyle>
            <a:lvl1pPr marL="0" indent="0" algn="ctr">
              <a:spcBef>
                <a:spcPts val="0"/>
              </a:spcBef>
              <a:buClrTx/>
              <a:buSzTx/>
              <a:buNone/>
              <a:defRPr i="1" sz="3200"/>
            </a:lvl1pPr>
          </a:lstStyle>
          <a:p>
            <a:pPr/>
            <a:r>
              <a:t>–Johnny Appleseed</a:t>
            </a:r>
          </a:p>
        </p:txBody>
      </p:sp>
      <p:sp>
        <p:nvSpPr>
          <p:cNvPr id="94" name="“Type a quote here.”"/>
          <p:cNvSpPr txBox="1"/>
          <p:nvPr>
            <p:ph type="body" sz="quarter" idx="14"/>
          </p:nvPr>
        </p:nvSpPr>
        <p:spPr>
          <a:xfrm>
            <a:off x="4833937" y="6055915"/>
            <a:ext cx="14716126" cy="863601"/>
          </a:xfrm>
          <a:prstGeom prst="rect">
            <a:avLst/>
          </a:prstGeom>
        </p:spPr>
        <p:txBody>
          <a:bodyPr>
            <a:spAutoFit/>
          </a:bodyPr>
          <a:lstStyle>
            <a:lvl1pPr marL="0" indent="0" algn="ctr">
              <a:spcBef>
                <a:spcPts val="0"/>
              </a:spcBef>
              <a:buClrTx/>
              <a:buSzTx/>
              <a:buNone/>
              <a:defRPr sz="4600">
                <a:latin typeface="+mn-lt"/>
                <a:ea typeface="+mn-ea"/>
                <a:cs typeface="+mn-cs"/>
                <a:sym typeface="Helvetica Neue Medium"/>
              </a:defRPr>
            </a:lvl1pPr>
          </a:lstStyle>
          <a:p>
            <a:pPr/>
            <a:r>
              <a:t>“Type a quote here.”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3048000" y="0"/>
            <a:ext cx="18288000" cy="137160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sz="half" idx="13"/>
          </p:nvPr>
        </p:nvSpPr>
        <p:spPr>
          <a:xfrm>
            <a:off x="5325070" y="946546"/>
            <a:ext cx="13722210" cy="8304611"/>
          </a:xfrm>
          <a:prstGeom prst="rect">
            <a:avLst/>
          </a:prstGeom>
        </p:spPr>
        <p:txBody>
          <a:bodyPr lIns="91439" tIns="45719" rIns="91439" bIns="45719" anchor="t">
            <a:noAutofit/>
          </a:bodyPr>
          <a:lstStyle/>
          <a:p>
            <a:pPr/>
          </a:p>
        </p:txBody>
      </p:sp>
      <p:sp>
        <p:nvSpPr>
          <p:cNvPr id="21" name="Title Text"/>
          <p:cNvSpPr txBox="1"/>
          <p:nvPr>
            <p:ph type="title"/>
          </p:nvPr>
        </p:nvSpPr>
        <p:spPr>
          <a:xfrm>
            <a:off x="4833937" y="9447609"/>
            <a:ext cx="14716126" cy="2000251"/>
          </a:xfrm>
          <a:prstGeom prst="rect">
            <a:avLst/>
          </a:prstGeom>
        </p:spPr>
        <p:txBody>
          <a:bodyPr/>
          <a:lstStyle/>
          <a:p>
            <a:pPr/>
            <a:r>
              <a:t>Title Text</a:t>
            </a:r>
          </a:p>
        </p:txBody>
      </p:sp>
      <p:sp>
        <p:nvSpPr>
          <p:cNvPr id="22" name="Body Level One…"/>
          <p:cNvSpPr txBox="1"/>
          <p:nvPr>
            <p:ph type="body" sz="quarter" idx="1"/>
          </p:nvPr>
        </p:nvSpPr>
        <p:spPr>
          <a:xfrm>
            <a:off x="4833937" y="11465718"/>
            <a:ext cx="14716126" cy="1589486"/>
          </a:xfrm>
          <a:prstGeom prst="rect">
            <a:avLst/>
          </a:prstGeom>
        </p:spPr>
        <p:txBody>
          <a:bodyPr anchor="t"/>
          <a:lstStyle>
            <a:lvl1pPr marL="0" indent="0" algn="ctr">
              <a:spcBef>
                <a:spcPts val="0"/>
              </a:spcBef>
              <a:buClrTx/>
              <a:buSzTx/>
              <a:buNone/>
              <a:defRPr sz="5200"/>
            </a:lvl1pPr>
            <a:lvl2pPr marL="0" indent="0" algn="ctr">
              <a:spcBef>
                <a:spcPts val="0"/>
              </a:spcBef>
              <a:buClrTx/>
              <a:buSzTx/>
              <a:buNone/>
              <a:defRPr sz="5200"/>
            </a:lvl2pPr>
            <a:lvl3pPr marL="0" indent="0" algn="ctr">
              <a:spcBef>
                <a:spcPts val="0"/>
              </a:spcBef>
              <a:buClrTx/>
              <a:buSzTx/>
              <a:buNone/>
              <a:defRPr sz="5200"/>
            </a:lvl3pPr>
            <a:lvl4pPr marL="0" indent="0" algn="ctr">
              <a:spcBef>
                <a:spcPts val="0"/>
              </a:spcBef>
              <a:buClrTx/>
              <a:buSzTx/>
              <a:buNone/>
              <a:defRPr sz="5200"/>
            </a:lvl4pPr>
            <a:lvl5pPr marL="0" indent="0" algn="ctr">
              <a:spcBef>
                <a:spcPts val="0"/>
              </a:spcBef>
              <a:buClrTx/>
              <a:buSzTx/>
              <a:buNone/>
              <a:defRPr sz="52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4833937" y="4536281"/>
            <a:ext cx="14716126" cy="4643438"/>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12495609" y="898481"/>
            <a:ext cx="7500939" cy="11555016"/>
          </a:xfrm>
          <a:prstGeom prst="rect">
            <a:avLst/>
          </a:prstGeom>
        </p:spPr>
        <p:txBody>
          <a:bodyPr lIns="91439" tIns="45719" rIns="91439" bIns="45719" anchor="t">
            <a:noAutofit/>
          </a:bodyPr>
          <a:lstStyle/>
          <a:p>
            <a:pPr/>
          </a:p>
        </p:txBody>
      </p:sp>
      <p:sp>
        <p:nvSpPr>
          <p:cNvPr id="39" name="Title Text"/>
          <p:cNvSpPr txBox="1"/>
          <p:nvPr>
            <p:ph type="title"/>
          </p:nvPr>
        </p:nvSpPr>
        <p:spPr>
          <a:xfrm>
            <a:off x="4387453" y="892968"/>
            <a:ext cx="7500938" cy="5607845"/>
          </a:xfrm>
          <a:prstGeom prst="rect">
            <a:avLst/>
          </a:prstGeom>
        </p:spPr>
        <p:txBody>
          <a:bodyPr anchor="b"/>
          <a:lstStyle>
            <a:lvl1pPr>
              <a:defRPr sz="8400"/>
            </a:lvl1pPr>
          </a:lstStyle>
          <a:p>
            <a:pPr/>
            <a:r>
              <a:t>Title Text</a:t>
            </a:r>
          </a:p>
        </p:txBody>
      </p:sp>
      <p:sp>
        <p:nvSpPr>
          <p:cNvPr id="40" name="Body Level One…"/>
          <p:cNvSpPr txBox="1"/>
          <p:nvPr>
            <p:ph type="body" sz="quarter" idx="1"/>
          </p:nvPr>
        </p:nvSpPr>
        <p:spPr>
          <a:xfrm>
            <a:off x="4387453" y="6643687"/>
            <a:ext cx="7500938" cy="5786438"/>
          </a:xfrm>
          <a:prstGeom prst="rect">
            <a:avLst/>
          </a:prstGeom>
        </p:spPr>
        <p:txBody>
          <a:bodyPr anchor="t"/>
          <a:lstStyle>
            <a:lvl1pPr marL="0" indent="0" algn="ctr">
              <a:spcBef>
                <a:spcPts val="0"/>
              </a:spcBef>
              <a:buClrTx/>
              <a:buSzTx/>
              <a:buNone/>
              <a:defRPr sz="5200"/>
            </a:lvl1pPr>
            <a:lvl2pPr marL="0" indent="0" algn="ctr">
              <a:spcBef>
                <a:spcPts val="0"/>
              </a:spcBef>
              <a:buClrTx/>
              <a:buSzTx/>
              <a:buNone/>
              <a:defRPr sz="5200"/>
            </a:lvl2pPr>
            <a:lvl3pPr marL="0" indent="0" algn="ctr">
              <a:spcBef>
                <a:spcPts val="0"/>
              </a:spcBef>
              <a:buClrTx/>
              <a:buSzTx/>
              <a:buNone/>
              <a:defRPr sz="5200"/>
            </a:lvl3pPr>
            <a:lvl4pPr marL="0" indent="0" algn="ctr">
              <a:spcBef>
                <a:spcPts val="0"/>
              </a:spcBef>
              <a:buClrTx/>
              <a:buSzTx/>
              <a:buNone/>
              <a:defRPr sz="5200"/>
            </a:lvl4pPr>
            <a:lvl5pPr marL="0" indent="0" algn="ctr">
              <a:spcBef>
                <a:spcPts val="0"/>
              </a:spcBef>
              <a:buClrTx/>
              <a:buSzTx/>
              <a:buNone/>
              <a:defRPr sz="52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a:buClrTx/>
            </a:lvl1pPr>
            <a:lvl2pPr>
              <a:buClrTx/>
            </a:lvl2pPr>
            <a:lvl3pPr>
              <a:buClrTx/>
            </a:lvl3pPr>
            <a:lvl4pPr>
              <a:buClrTx/>
            </a:lvl4pPr>
            <a:lvl5pPr>
              <a:buClrTx/>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quarter" idx="13"/>
          </p:nvPr>
        </p:nvSpPr>
        <p:spPr>
          <a:xfrm>
            <a:off x="12495609" y="3643312"/>
            <a:ext cx="7500938" cy="8840392"/>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quarter" idx="1"/>
          </p:nvPr>
        </p:nvSpPr>
        <p:spPr>
          <a:xfrm>
            <a:off x="4387453" y="3643312"/>
            <a:ext cx="7500938" cy="8840392"/>
          </a:xfrm>
          <a:prstGeom prst="rect">
            <a:avLst/>
          </a:prstGeom>
        </p:spPr>
        <p:txBody>
          <a:bodyPr/>
          <a:lstStyle>
            <a:lvl1pPr marL="465364" indent="-465364">
              <a:spcBef>
                <a:spcPts val="4500"/>
              </a:spcBef>
              <a:buClrTx/>
              <a:defRPr sz="3800"/>
            </a:lvl1pPr>
            <a:lvl2pPr marL="808264" indent="-465364">
              <a:spcBef>
                <a:spcPts val="4500"/>
              </a:spcBef>
              <a:buClrTx/>
              <a:defRPr sz="3800"/>
            </a:lvl2pPr>
            <a:lvl3pPr marL="1151164" indent="-465364">
              <a:spcBef>
                <a:spcPts val="4500"/>
              </a:spcBef>
              <a:buClrTx/>
              <a:defRPr sz="3800"/>
            </a:lvl3pPr>
            <a:lvl4pPr marL="1494064" indent="-465364">
              <a:spcBef>
                <a:spcPts val="4500"/>
              </a:spcBef>
              <a:buClrTx/>
              <a:defRPr sz="3800"/>
            </a:lvl4pPr>
            <a:lvl5pPr marL="1836964" indent="-465364">
              <a:spcBef>
                <a:spcPts val="4500"/>
              </a:spcBef>
              <a:buClrTx/>
              <a:defRPr sz="3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4387453" y="1785937"/>
            <a:ext cx="15609094" cy="10144126"/>
          </a:xfrm>
          <a:prstGeom prst="rect">
            <a:avLst/>
          </a:prstGeom>
        </p:spPr>
        <p:txBody>
          <a:bodyPr/>
          <a:lstStyle>
            <a:lvl1pPr>
              <a:buClrTx/>
            </a:lvl1pPr>
            <a:lvl2pPr>
              <a:buClrTx/>
            </a:lvl2pPr>
            <a:lvl3pPr>
              <a:buClrTx/>
            </a:lvl3pPr>
            <a:lvl4pPr>
              <a:buClrTx/>
            </a:lvl4pPr>
            <a:lvl5pPr>
              <a:buClrTx/>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12513468" y="6983015"/>
            <a:ext cx="7500939" cy="5482829"/>
          </a:xfrm>
          <a:prstGeom prst="rect">
            <a:avLst/>
          </a:prstGeom>
        </p:spPr>
        <p:txBody>
          <a:bodyPr lIns="91439" tIns="45719" rIns="91439" bIns="45719" anchor="t">
            <a:noAutofit/>
          </a:bodyPr>
          <a:lstStyle/>
          <a:p>
            <a:pPr/>
          </a:p>
        </p:txBody>
      </p:sp>
      <p:sp>
        <p:nvSpPr>
          <p:cNvPr id="84" name="Image"/>
          <p:cNvSpPr/>
          <p:nvPr>
            <p:ph type="pic" sz="quarter" idx="14"/>
          </p:nvPr>
        </p:nvSpPr>
        <p:spPr>
          <a:xfrm>
            <a:off x="12513468" y="892968"/>
            <a:ext cx="7500939" cy="5482829"/>
          </a:xfrm>
          <a:prstGeom prst="rect">
            <a:avLst/>
          </a:prstGeom>
        </p:spPr>
        <p:txBody>
          <a:bodyPr lIns="91439" tIns="45719" rIns="91439" bIns="45719" anchor="t">
            <a:noAutofit/>
          </a:bodyPr>
          <a:lstStyle/>
          <a:p>
            <a:pPr/>
          </a:p>
        </p:txBody>
      </p:sp>
      <p:sp>
        <p:nvSpPr>
          <p:cNvPr id="85" name="Image"/>
          <p:cNvSpPr/>
          <p:nvPr>
            <p:ph type="pic" sz="half" idx="15"/>
          </p:nvPr>
        </p:nvSpPr>
        <p:spPr>
          <a:xfrm>
            <a:off x="4387453" y="892968"/>
            <a:ext cx="7500938" cy="11572876"/>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Title Text"/>
          <p:cNvSpPr txBox="1"/>
          <p:nvPr>
            <p:ph type="title"/>
          </p:nvPr>
        </p:nvSpPr>
        <p:spPr>
          <a:xfrm>
            <a:off x="4387453" y="357187"/>
            <a:ext cx="15609094" cy="303609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p>
            <a:pPr/>
            <a:r>
              <a:t>Title Text</a:t>
            </a:r>
          </a:p>
        </p:txBody>
      </p:sp>
      <p:sp>
        <p:nvSpPr>
          <p:cNvPr id="3" name="Body Level One…"/>
          <p:cNvSpPr txBox="1"/>
          <p:nvPr>
            <p:ph type="body" idx="1"/>
          </p:nvPr>
        </p:nvSpPr>
        <p:spPr>
          <a:xfrm>
            <a:off x="4387453" y="3643312"/>
            <a:ext cx="15609094" cy="884039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54103" y="13073062"/>
            <a:ext cx="466269" cy="477671"/>
          </a:xfrm>
          <a:prstGeom prst="rect">
            <a:avLst/>
          </a:prstGeom>
          <a:ln w="12700">
            <a:miter lim="400000"/>
          </a:ln>
        </p:spPr>
        <p:txBody>
          <a:bodyPr wrap="none" lIns="71437" tIns="71437" rIns="71437" bIns="71437">
            <a:spAutoFit/>
          </a:bodyPr>
          <a:lstStyle>
            <a:lvl1pPr>
              <a:defRPr b="0" sz="2200">
                <a:latin typeface="Helvetica Neue Light"/>
                <a:ea typeface="Helvetica Neue Light"/>
                <a:cs typeface="Helvetica Neue Light"/>
                <a:sym typeface="Helvetica Neue Light"/>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1531"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Neue Medium"/>
        </a:defRPr>
      </a:lvl1pPr>
      <a:lvl2pPr marL="0" marR="0" indent="0" algn="ctr" defTabSz="821531"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Neue Medium"/>
        </a:defRPr>
      </a:lvl2pPr>
      <a:lvl3pPr marL="0" marR="0" indent="0" algn="ctr" defTabSz="821531"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Neue Medium"/>
        </a:defRPr>
      </a:lvl3pPr>
      <a:lvl4pPr marL="0" marR="0" indent="0" algn="ctr" defTabSz="821531"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Neue Medium"/>
        </a:defRPr>
      </a:lvl4pPr>
      <a:lvl5pPr marL="0" marR="0" indent="0" algn="ctr" defTabSz="821531"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Neue Medium"/>
        </a:defRPr>
      </a:lvl5pPr>
      <a:lvl6pPr marL="0" marR="0" indent="0" algn="ctr" defTabSz="821531"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Neue Medium"/>
        </a:defRPr>
      </a:lvl6pPr>
      <a:lvl7pPr marL="0" marR="0" indent="0" algn="ctr" defTabSz="821531"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Neue Medium"/>
        </a:defRPr>
      </a:lvl7pPr>
      <a:lvl8pPr marL="0" marR="0" indent="0" algn="ctr" defTabSz="821531"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Neue Medium"/>
        </a:defRPr>
      </a:lvl8pPr>
      <a:lvl9pPr marL="0" marR="0" indent="0" algn="ctr" defTabSz="821531"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Neue Medium"/>
        </a:defRPr>
      </a:lvl9pPr>
    </p:titleStyle>
    <p:bodyStyle>
      <a:lvl1pPr marL="611187" marR="0" indent="-611187" algn="l" defTabSz="821531" rtl="0" latinLnBrk="0">
        <a:lnSpc>
          <a:spcPct val="100000"/>
        </a:lnSpc>
        <a:spcBef>
          <a:spcPts val="5900"/>
        </a:spcBef>
        <a:spcAft>
          <a:spcPts val="0"/>
        </a:spcAft>
        <a:buClr>
          <a:srgbClr val="FFFFFF"/>
        </a:buClr>
        <a:buSzPct val="145000"/>
        <a:buFontTx/>
        <a:buChar char="•"/>
        <a:tabLst/>
        <a:defRPr b="0" baseline="0" cap="none" i="0" spc="0" strike="noStrike" sz="4400" u="none">
          <a:ln>
            <a:noFill/>
          </a:ln>
          <a:solidFill>
            <a:srgbClr val="FFFFFF"/>
          </a:solidFill>
          <a:uFillTx/>
          <a:latin typeface="Helvetica Neue"/>
          <a:ea typeface="Helvetica Neue"/>
          <a:cs typeface="Helvetica Neue"/>
          <a:sym typeface="Helvetica Neue"/>
        </a:defRPr>
      </a:lvl1pPr>
      <a:lvl2pPr marL="1055687" marR="0" indent="-611187" algn="l" defTabSz="821531" rtl="0" latinLnBrk="0">
        <a:lnSpc>
          <a:spcPct val="100000"/>
        </a:lnSpc>
        <a:spcBef>
          <a:spcPts val="5900"/>
        </a:spcBef>
        <a:spcAft>
          <a:spcPts val="0"/>
        </a:spcAft>
        <a:buClr>
          <a:srgbClr val="FFFFFF"/>
        </a:buClr>
        <a:buSzPct val="145000"/>
        <a:buFontTx/>
        <a:buChar char="•"/>
        <a:tabLst/>
        <a:defRPr b="0" baseline="0" cap="none" i="0" spc="0" strike="noStrike" sz="4400" u="none">
          <a:ln>
            <a:noFill/>
          </a:ln>
          <a:solidFill>
            <a:srgbClr val="FFFFFF"/>
          </a:solidFill>
          <a:uFillTx/>
          <a:latin typeface="Helvetica Neue"/>
          <a:ea typeface="Helvetica Neue"/>
          <a:cs typeface="Helvetica Neue"/>
          <a:sym typeface="Helvetica Neue"/>
        </a:defRPr>
      </a:lvl2pPr>
      <a:lvl3pPr marL="1500187" marR="0" indent="-611187" algn="l" defTabSz="821531" rtl="0" latinLnBrk="0">
        <a:lnSpc>
          <a:spcPct val="100000"/>
        </a:lnSpc>
        <a:spcBef>
          <a:spcPts val="5900"/>
        </a:spcBef>
        <a:spcAft>
          <a:spcPts val="0"/>
        </a:spcAft>
        <a:buClr>
          <a:srgbClr val="FFFFFF"/>
        </a:buClr>
        <a:buSzPct val="145000"/>
        <a:buFontTx/>
        <a:buChar char="•"/>
        <a:tabLst/>
        <a:defRPr b="0" baseline="0" cap="none" i="0" spc="0" strike="noStrike" sz="4400" u="none">
          <a:ln>
            <a:noFill/>
          </a:ln>
          <a:solidFill>
            <a:srgbClr val="FFFFFF"/>
          </a:solidFill>
          <a:uFillTx/>
          <a:latin typeface="Helvetica Neue"/>
          <a:ea typeface="Helvetica Neue"/>
          <a:cs typeface="Helvetica Neue"/>
          <a:sym typeface="Helvetica Neue"/>
        </a:defRPr>
      </a:lvl3pPr>
      <a:lvl4pPr marL="1944687" marR="0" indent="-611187" algn="l" defTabSz="821531" rtl="0" latinLnBrk="0">
        <a:lnSpc>
          <a:spcPct val="100000"/>
        </a:lnSpc>
        <a:spcBef>
          <a:spcPts val="5900"/>
        </a:spcBef>
        <a:spcAft>
          <a:spcPts val="0"/>
        </a:spcAft>
        <a:buClr>
          <a:srgbClr val="FFFFFF"/>
        </a:buClr>
        <a:buSzPct val="145000"/>
        <a:buFontTx/>
        <a:buChar char="•"/>
        <a:tabLst/>
        <a:defRPr b="0" baseline="0" cap="none" i="0" spc="0" strike="noStrike" sz="4400" u="none">
          <a:ln>
            <a:noFill/>
          </a:ln>
          <a:solidFill>
            <a:srgbClr val="FFFFFF"/>
          </a:solidFill>
          <a:uFillTx/>
          <a:latin typeface="Helvetica Neue"/>
          <a:ea typeface="Helvetica Neue"/>
          <a:cs typeface="Helvetica Neue"/>
          <a:sym typeface="Helvetica Neue"/>
        </a:defRPr>
      </a:lvl4pPr>
      <a:lvl5pPr marL="2389187" marR="0" indent="-611187" algn="l" defTabSz="821531" rtl="0" latinLnBrk="0">
        <a:lnSpc>
          <a:spcPct val="100000"/>
        </a:lnSpc>
        <a:spcBef>
          <a:spcPts val="5900"/>
        </a:spcBef>
        <a:spcAft>
          <a:spcPts val="0"/>
        </a:spcAft>
        <a:buClr>
          <a:srgbClr val="FFFFFF"/>
        </a:buClr>
        <a:buSzPct val="145000"/>
        <a:buFontTx/>
        <a:buChar char="•"/>
        <a:tabLst/>
        <a:defRPr b="0" baseline="0" cap="none" i="0" spc="0" strike="noStrike" sz="4400" u="none">
          <a:ln>
            <a:noFill/>
          </a:ln>
          <a:solidFill>
            <a:srgbClr val="FFFFFF"/>
          </a:solidFill>
          <a:uFillTx/>
          <a:latin typeface="Helvetica Neue"/>
          <a:ea typeface="Helvetica Neue"/>
          <a:cs typeface="Helvetica Neue"/>
          <a:sym typeface="Helvetica Neue"/>
        </a:defRPr>
      </a:lvl5pPr>
      <a:lvl6pPr marL="2833687" marR="0" indent="-611187" algn="l" defTabSz="821531" rtl="0" latinLnBrk="0">
        <a:lnSpc>
          <a:spcPct val="100000"/>
        </a:lnSpc>
        <a:spcBef>
          <a:spcPts val="5900"/>
        </a:spcBef>
        <a:spcAft>
          <a:spcPts val="0"/>
        </a:spcAft>
        <a:buClr>
          <a:srgbClr val="FFFFFF"/>
        </a:buClr>
        <a:buSzPct val="145000"/>
        <a:buFontTx/>
        <a:buChar char="•"/>
        <a:tabLst/>
        <a:defRPr b="0" baseline="0" cap="none" i="0" spc="0" strike="noStrike" sz="4400" u="none">
          <a:ln>
            <a:noFill/>
          </a:ln>
          <a:solidFill>
            <a:srgbClr val="FFFFFF"/>
          </a:solidFill>
          <a:uFillTx/>
          <a:latin typeface="Helvetica Neue"/>
          <a:ea typeface="Helvetica Neue"/>
          <a:cs typeface="Helvetica Neue"/>
          <a:sym typeface="Helvetica Neue"/>
        </a:defRPr>
      </a:lvl6pPr>
      <a:lvl7pPr marL="3278187" marR="0" indent="-611187" algn="l" defTabSz="821531" rtl="0" latinLnBrk="0">
        <a:lnSpc>
          <a:spcPct val="100000"/>
        </a:lnSpc>
        <a:spcBef>
          <a:spcPts val="5900"/>
        </a:spcBef>
        <a:spcAft>
          <a:spcPts val="0"/>
        </a:spcAft>
        <a:buClr>
          <a:srgbClr val="FFFFFF"/>
        </a:buClr>
        <a:buSzPct val="145000"/>
        <a:buFontTx/>
        <a:buChar char="•"/>
        <a:tabLst/>
        <a:defRPr b="0" baseline="0" cap="none" i="0" spc="0" strike="noStrike" sz="4400" u="none">
          <a:ln>
            <a:noFill/>
          </a:ln>
          <a:solidFill>
            <a:srgbClr val="FFFFFF"/>
          </a:solidFill>
          <a:uFillTx/>
          <a:latin typeface="Helvetica Neue"/>
          <a:ea typeface="Helvetica Neue"/>
          <a:cs typeface="Helvetica Neue"/>
          <a:sym typeface="Helvetica Neue"/>
        </a:defRPr>
      </a:lvl7pPr>
      <a:lvl8pPr marL="3722687" marR="0" indent="-611187" algn="l" defTabSz="821531" rtl="0" latinLnBrk="0">
        <a:lnSpc>
          <a:spcPct val="100000"/>
        </a:lnSpc>
        <a:spcBef>
          <a:spcPts val="5900"/>
        </a:spcBef>
        <a:spcAft>
          <a:spcPts val="0"/>
        </a:spcAft>
        <a:buClr>
          <a:srgbClr val="FFFFFF"/>
        </a:buClr>
        <a:buSzPct val="145000"/>
        <a:buFontTx/>
        <a:buChar char="•"/>
        <a:tabLst/>
        <a:defRPr b="0" baseline="0" cap="none" i="0" spc="0" strike="noStrike" sz="4400" u="none">
          <a:ln>
            <a:noFill/>
          </a:ln>
          <a:solidFill>
            <a:srgbClr val="FFFFFF"/>
          </a:solidFill>
          <a:uFillTx/>
          <a:latin typeface="Helvetica Neue"/>
          <a:ea typeface="Helvetica Neue"/>
          <a:cs typeface="Helvetica Neue"/>
          <a:sym typeface="Helvetica Neue"/>
        </a:defRPr>
      </a:lvl8pPr>
      <a:lvl9pPr marL="4167187" marR="0" indent="-611187" algn="l" defTabSz="821531" rtl="0" latinLnBrk="0">
        <a:lnSpc>
          <a:spcPct val="100000"/>
        </a:lnSpc>
        <a:spcBef>
          <a:spcPts val="5900"/>
        </a:spcBef>
        <a:spcAft>
          <a:spcPts val="0"/>
        </a:spcAft>
        <a:buClr>
          <a:srgbClr val="FFFFFF"/>
        </a:buClr>
        <a:buSzPct val="145000"/>
        <a:buFontTx/>
        <a:buChar char="•"/>
        <a:tabLst/>
        <a:defRPr b="0" baseline="0" cap="none" i="0" spc="0" strike="noStrike" sz="4400" u="none">
          <a:ln>
            <a:noFill/>
          </a:ln>
          <a:solidFill>
            <a:srgbClr val="FFFFFF"/>
          </a:solidFill>
          <a:uFillTx/>
          <a:latin typeface="Helvetica Neue"/>
          <a:ea typeface="Helvetica Neue"/>
          <a:cs typeface="Helvetica Neue"/>
          <a:sym typeface="Helvetica Neue"/>
        </a:defRPr>
      </a:lvl9pPr>
    </p:bodyStyle>
    <p:otherStyle>
      <a:lvl1pPr marL="0" marR="0" indent="0" algn="ctr" defTabSz="821531" latinLnBrk="0">
        <a:lnSpc>
          <a:spcPct val="100000"/>
        </a:lnSpc>
        <a:spcBef>
          <a:spcPts val="0"/>
        </a:spcBef>
        <a:spcAft>
          <a:spcPts val="0"/>
        </a:spcAft>
        <a:buClrTx/>
        <a:buSzTx/>
        <a:buFontTx/>
        <a:buNone/>
        <a:tabLst/>
        <a:defRPr b="0" baseline="0" cap="none" i="0" spc="0" strike="noStrike" sz="2200" u="none">
          <a:ln>
            <a:noFill/>
          </a:ln>
          <a:solidFill>
            <a:schemeClr val="tx1"/>
          </a:solidFill>
          <a:uFillTx/>
          <a:latin typeface="+mn-lt"/>
          <a:ea typeface="+mn-ea"/>
          <a:cs typeface="+mn-cs"/>
          <a:sym typeface="Helvetica Neue Light"/>
        </a:defRPr>
      </a:lvl1pPr>
      <a:lvl2pPr marL="0" marR="0" indent="228600" algn="ctr" defTabSz="821531" latinLnBrk="0">
        <a:lnSpc>
          <a:spcPct val="100000"/>
        </a:lnSpc>
        <a:spcBef>
          <a:spcPts val="0"/>
        </a:spcBef>
        <a:spcAft>
          <a:spcPts val="0"/>
        </a:spcAft>
        <a:buClrTx/>
        <a:buSzTx/>
        <a:buFontTx/>
        <a:buNone/>
        <a:tabLst/>
        <a:defRPr b="0" baseline="0" cap="none" i="0" spc="0" strike="noStrike" sz="2200" u="none">
          <a:ln>
            <a:noFill/>
          </a:ln>
          <a:solidFill>
            <a:schemeClr val="tx1"/>
          </a:solidFill>
          <a:uFillTx/>
          <a:latin typeface="+mn-lt"/>
          <a:ea typeface="+mn-ea"/>
          <a:cs typeface="+mn-cs"/>
          <a:sym typeface="Helvetica Neue Light"/>
        </a:defRPr>
      </a:lvl2pPr>
      <a:lvl3pPr marL="0" marR="0" indent="457200" algn="ctr" defTabSz="821531" latinLnBrk="0">
        <a:lnSpc>
          <a:spcPct val="100000"/>
        </a:lnSpc>
        <a:spcBef>
          <a:spcPts val="0"/>
        </a:spcBef>
        <a:spcAft>
          <a:spcPts val="0"/>
        </a:spcAft>
        <a:buClrTx/>
        <a:buSzTx/>
        <a:buFontTx/>
        <a:buNone/>
        <a:tabLst/>
        <a:defRPr b="0" baseline="0" cap="none" i="0" spc="0" strike="noStrike" sz="2200" u="none">
          <a:ln>
            <a:noFill/>
          </a:ln>
          <a:solidFill>
            <a:schemeClr val="tx1"/>
          </a:solidFill>
          <a:uFillTx/>
          <a:latin typeface="+mn-lt"/>
          <a:ea typeface="+mn-ea"/>
          <a:cs typeface="+mn-cs"/>
          <a:sym typeface="Helvetica Neue Light"/>
        </a:defRPr>
      </a:lvl3pPr>
      <a:lvl4pPr marL="0" marR="0" indent="685800" algn="ctr" defTabSz="821531" latinLnBrk="0">
        <a:lnSpc>
          <a:spcPct val="100000"/>
        </a:lnSpc>
        <a:spcBef>
          <a:spcPts val="0"/>
        </a:spcBef>
        <a:spcAft>
          <a:spcPts val="0"/>
        </a:spcAft>
        <a:buClrTx/>
        <a:buSzTx/>
        <a:buFontTx/>
        <a:buNone/>
        <a:tabLst/>
        <a:defRPr b="0" baseline="0" cap="none" i="0" spc="0" strike="noStrike" sz="2200" u="none">
          <a:ln>
            <a:noFill/>
          </a:ln>
          <a:solidFill>
            <a:schemeClr val="tx1"/>
          </a:solidFill>
          <a:uFillTx/>
          <a:latin typeface="+mn-lt"/>
          <a:ea typeface="+mn-ea"/>
          <a:cs typeface="+mn-cs"/>
          <a:sym typeface="Helvetica Neue Light"/>
        </a:defRPr>
      </a:lvl4pPr>
      <a:lvl5pPr marL="0" marR="0" indent="914400" algn="ctr" defTabSz="821531" latinLnBrk="0">
        <a:lnSpc>
          <a:spcPct val="100000"/>
        </a:lnSpc>
        <a:spcBef>
          <a:spcPts val="0"/>
        </a:spcBef>
        <a:spcAft>
          <a:spcPts val="0"/>
        </a:spcAft>
        <a:buClrTx/>
        <a:buSzTx/>
        <a:buFontTx/>
        <a:buNone/>
        <a:tabLst/>
        <a:defRPr b="0" baseline="0" cap="none" i="0" spc="0" strike="noStrike" sz="2200" u="none">
          <a:ln>
            <a:noFill/>
          </a:ln>
          <a:solidFill>
            <a:schemeClr val="tx1"/>
          </a:solidFill>
          <a:uFillTx/>
          <a:latin typeface="+mn-lt"/>
          <a:ea typeface="+mn-ea"/>
          <a:cs typeface="+mn-cs"/>
          <a:sym typeface="Helvetica Neue Light"/>
        </a:defRPr>
      </a:lvl5pPr>
      <a:lvl6pPr marL="0" marR="0" indent="1143000" algn="ctr" defTabSz="821531" latinLnBrk="0">
        <a:lnSpc>
          <a:spcPct val="100000"/>
        </a:lnSpc>
        <a:spcBef>
          <a:spcPts val="0"/>
        </a:spcBef>
        <a:spcAft>
          <a:spcPts val="0"/>
        </a:spcAft>
        <a:buClrTx/>
        <a:buSzTx/>
        <a:buFontTx/>
        <a:buNone/>
        <a:tabLst/>
        <a:defRPr b="0" baseline="0" cap="none" i="0" spc="0" strike="noStrike" sz="2200" u="none">
          <a:ln>
            <a:noFill/>
          </a:ln>
          <a:solidFill>
            <a:schemeClr val="tx1"/>
          </a:solidFill>
          <a:uFillTx/>
          <a:latin typeface="+mn-lt"/>
          <a:ea typeface="+mn-ea"/>
          <a:cs typeface="+mn-cs"/>
          <a:sym typeface="Helvetica Neue Light"/>
        </a:defRPr>
      </a:lvl6pPr>
      <a:lvl7pPr marL="0" marR="0" indent="1371600" algn="ctr" defTabSz="821531" latinLnBrk="0">
        <a:lnSpc>
          <a:spcPct val="100000"/>
        </a:lnSpc>
        <a:spcBef>
          <a:spcPts val="0"/>
        </a:spcBef>
        <a:spcAft>
          <a:spcPts val="0"/>
        </a:spcAft>
        <a:buClrTx/>
        <a:buSzTx/>
        <a:buFontTx/>
        <a:buNone/>
        <a:tabLst/>
        <a:defRPr b="0" baseline="0" cap="none" i="0" spc="0" strike="noStrike" sz="2200" u="none">
          <a:ln>
            <a:noFill/>
          </a:ln>
          <a:solidFill>
            <a:schemeClr val="tx1"/>
          </a:solidFill>
          <a:uFillTx/>
          <a:latin typeface="+mn-lt"/>
          <a:ea typeface="+mn-ea"/>
          <a:cs typeface="+mn-cs"/>
          <a:sym typeface="Helvetica Neue Light"/>
        </a:defRPr>
      </a:lvl7pPr>
      <a:lvl8pPr marL="0" marR="0" indent="1600200" algn="ctr" defTabSz="821531" latinLnBrk="0">
        <a:lnSpc>
          <a:spcPct val="100000"/>
        </a:lnSpc>
        <a:spcBef>
          <a:spcPts val="0"/>
        </a:spcBef>
        <a:spcAft>
          <a:spcPts val="0"/>
        </a:spcAft>
        <a:buClrTx/>
        <a:buSzTx/>
        <a:buFontTx/>
        <a:buNone/>
        <a:tabLst/>
        <a:defRPr b="0" baseline="0" cap="none" i="0" spc="0" strike="noStrike" sz="2200" u="none">
          <a:ln>
            <a:noFill/>
          </a:ln>
          <a:solidFill>
            <a:schemeClr val="tx1"/>
          </a:solidFill>
          <a:uFillTx/>
          <a:latin typeface="+mn-lt"/>
          <a:ea typeface="+mn-ea"/>
          <a:cs typeface="+mn-cs"/>
          <a:sym typeface="Helvetica Neue Light"/>
        </a:defRPr>
      </a:lvl8pPr>
      <a:lvl9pPr marL="0" marR="0" indent="1828800" algn="ctr" defTabSz="821531" latinLnBrk="0">
        <a:lnSpc>
          <a:spcPct val="100000"/>
        </a:lnSpc>
        <a:spcBef>
          <a:spcPts val="0"/>
        </a:spcBef>
        <a:spcAft>
          <a:spcPts val="0"/>
        </a:spcAft>
        <a:buClrTx/>
        <a:buSzTx/>
        <a:buFontTx/>
        <a:buNone/>
        <a:tabLst/>
        <a:defRPr b="0" baseline="0" cap="none" i="0" spc="0" strike="noStrike" sz="2200" u="none">
          <a:ln>
            <a:noFill/>
          </a:ln>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Title"/>
          <p:cNvSpPr txBox="1"/>
          <p:nvPr>
            <p:ph type="ctrTitle"/>
          </p:nvPr>
        </p:nvSpPr>
        <p:spPr>
          <a:prstGeom prst="rect">
            <a:avLst/>
          </a:prstGeom>
        </p:spPr>
        <p:txBody>
          <a:bodyPr/>
          <a:lstStyle/>
          <a:p>
            <a:pPr/>
          </a:p>
        </p:txBody>
      </p:sp>
      <p:sp>
        <p:nvSpPr>
          <p:cNvPr id="120" name="Body"/>
          <p:cNvSpPr txBox="1"/>
          <p:nvPr>
            <p:ph type="subTitle" sz="quarter" idx="1"/>
          </p:nvPr>
        </p:nvSpPr>
        <p:spPr>
          <a:prstGeom prst="rect">
            <a:avLst/>
          </a:prstGeom>
        </p:spPr>
        <p:txBody>
          <a:bodyPr/>
          <a:lstStyle/>
          <a:p>
            <a:pPr/>
          </a:p>
        </p:txBody>
      </p:sp>
      <p:pic>
        <p:nvPicPr>
          <p:cNvPr id="121" name="How Where Meets Why-02.png" descr="How Where Meets Why-02.png"/>
          <p:cNvPicPr>
            <a:picLocks noChangeAspect="1"/>
          </p:cNvPicPr>
          <p:nvPr/>
        </p:nvPicPr>
        <p:blipFill>
          <a:blip r:embed="rId2">
            <a:extLst/>
          </a:blip>
          <a:stretch>
            <a:fillRect/>
          </a:stretch>
        </p:blipFill>
        <p:spPr>
          <a:xfrm>
            <a:off x="-762" y="1285"/>
            <a:ext cx="24385524" cy="1371343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0" name="How Where Meets Why-03.png" descr="How Where Meets Why-03.png"/>
          <p:cNvPicPr>
            <a:picLocks noChangeAspect="1"/>
          </p:cNvPicPr>
          <p:nvPr/>
        </p:nvPicPr>
        <p:blipFill>
          <a:blip r:embed="rId2">
            <a:extLst/>
          </a:blip>
          <a:stretch>
            <a:fillRect/>
          </a:stretch>
        </p:blipFill>
        <p:spPr>
          <a:xfrm>
            <a:off x="-84060" y="-48625"/>
            <a:ext cx="24552120" cy="13813250"/>
          </a:xfrm>
          <a:prstGeom prst="rect">
            <a:avLst/>
          </a:prstGeom>
          <a:ln w="12700">
            <a:miter lim="400000"/>
          </a:ln>
        </p:spPr>
      </p:pic>
      <p:sp>
        <p:nvSpPr>
          <p:cNvPr id="151" name="“More data...doesn’t always help, especially if a flawed assumption set the whole process in motion in the first place.”…"/>
          <p:cNvSpPr txBox="1"/>
          <p:nvPr>
            <p:ph type="body" idx="1"/>
          </p:nvPr>
        </p:nvSpPr>
        <p:spPr>
          <a:xfrm>
            <a:off x="3411140" y="430205"/>
            <a:ext cx="17382382" cy="12817638"/>
          </a:xfrm>
          <a:prstGeom prst="rect">
            <a:avLst/>
          </a:prstGeom>
        </p:spPr>
        <p:txBody>
          <a:bodyPr/>
          <a:lstStyle/>
          <a:p>
            <a:pPr marL="0" indent="0">
              <a:spcBef>
                <a:spcPts val="0"/>
              </a:spcBef>
              <a:buSzTx/>
              <a:buNone/>
              <a:defRPr b="1" sz="8400">
                <a:latin typeface="Arial"/>
                <a:ea typeface="Arial"/>
                <a:cs typeface="Arial"/>
                <a:sym typeface="Arial"/>
              </a:defRPr>
            </a:pPr>
            <a:r>
              <a:t>“More data...doesn’t always help, especially if a </a:t>
            </a:r>
            <a:r>
              <a:rPr>
                <a:solidFill>
                  <a:schemeClr val="accent4">
                    <a:hueOff val="468000"/>
                    <a:satOff val="-4761"/>
                    <a:lumOff val="10196"/>
                  </a:schemeClr>
                </a:solidFill>
              </a:rPr>
              <a:t>flawed assumption</a:t>
            </a:r>
            <a:r>
              <a:t> set the whole process in motion in the first place.” </a:t>
            </a:r>
          </a:p>
          <a:p>
            <a:pPr marL="0" indent="0" algn="ctr">
              <a:spcBef>
                <a:spcPts val="0"/>
              </a:spcBef>
              <a:buSzTx/>
              <a:buNone/>
              <a:defRPr b="1" sz="8400">
                <a:latin typeface="Arial"/>
                <a:ea typeface="Arial"/>
                <a:cs typeface="Arial"/>
                <a:sym typeface="Arial"/>
              </a:defRPr>
            </a:pPr>
          </a:p>
          <a:p>
            <a:pPr marL="0" indent="0" algn="r">
              <a:spcBef>
                <a:spcPts val="0"/>
              </a:spcBef>
              <a:buSzTx/>
              <a:buNone/>
              <a:defRPr b="1" sz="8400">
                <a:latin typeface="Arial"/>
                <a:ea typeface="Arial"/>
                <a:cs typeface="Arial"/>
                <a:sym typeface="Arial"/>
              </a:defRPr>
            </a:pPr>
            <a:r>
              <a:t>— Simon Sinek</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3" name="How Where Meets Why-03.png" descr="How Where Meets Why-03.png"/>
          <p:cNvPicPr>
            <a:picLocks noChangeAspect="1"/>
          </p:cNvPicPr>
          <p:nvPr/>
        </p:nvPicPr>
        <p:blipFill>
          <a:blip r:embed="rId2">
            <a:extLst/>
          </a:blip>
          <a:stretch>
            <a:fillRect/>
          </a:stretch>
        </p:blipFill>
        <p:spPr>
          <a:xfrm>
            <a:off x="-84060" y="-48625"/>
            <a:ext cx="24552120" cy="13813250"/>
          </a:xfrm>
          <a:prstGeom prst="rect">
            <a:avLst/>
          </a:prstGeom>
          <a:ln w="12700">
            <a:miter lim="400000"/>
          </a:ln>
        </p:spPr>
      </p:pic>
      <p:grpSp>
        <p:nvGrpSpPr>
          <p:cNvPr id="156" name="Screen Shot 2021-11-04 at 9.39.24 AM.png"/>
          <p:cNvGrpSpPr/>
          <p:nvPr/>
        </p:nvGrpSpPr>
        <p:grpSpPr>
          <a:xfrm>
            <a:off x="4636690" y="1897459"/>
            <a:ext cx="15110620" cy="8680509"/>
            <a:chOff x="0" y="0"/>
            <a:chExt cx="15110618" cy="8680508"/>
          </a:xfrm>
        </p:grpSpPr>
        <p:pic>
          <p:nvPicPr>
            <p:cNvPr id="155" name="Screen Shot 2021-11-04 at 9.39.24 AM.png" descr="Screen Shot 2021-11-04 at 9.39.24 AM.png"/>
            <p:cNvPicPr>
              <a:picLocks noChangeAspect="1"/>
            </p:cNvPicPr>
            <p:nvPr/>
          </p:nvPicPr>
          <p:blipFill>
            <a:blip r:embed="rId3">
              <a:extLst/>
            </a:blip>
            <a:stretch>
              <a:fillRect/>
            </a:stretch>
          </p:blipFill>
          <p:spPr>
            <a:xfrm>
              <a:off x="203199" y="215899"/>
              <a:ext cx="14704220" cy="8248709"/>
            </a:xfrm>
            <a:prstGeom prst="rect">
              <a:avLst/>
            </a:prstGeom>
            <a:ln>
              <a:noFill/>
            </a:ln>
            <a:effectLst/>
          </p:spPr>
        </p:pic>
        <p:pic>
          <p:nvPicPr>
            <p:cNvPr id="154" name="Screen Shot 2021-11-04 at 9.39.24 AM.png" descr="Screen Shot 2021-11-04 at 9.39.24 AM.png"/>
            <p:cNvPicPr>
              <a:picLocks noChangeAspect="0"/>
            </p:cNvPicPr>
            <p:nvPr/>
          </p:nvPicPr>
          <p:blipFill>
            <a:blip r:embed="rId4">
              <a:extLst/>
            </a:blip>
            <a:stretch>
              <a:fillRect/>
            </a:stretch>
          </p:blipFill>
          <p:spPr>
            <a:xfrm>
              <a:off x="-1" y="-1"/>
              <a:ext cx="15110620" cy="8680509"/>
            </a:xfrm>
            <a:prstGeom prst="rect">
              <a:avLst/>
            </a:prstGeom>
            <a:effectLst/>
          </p:spPr>
        </p:pic>
      </p:gr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8" name="How Where Meets Why-03.png" descr="How Where Meets Why-03.png"/>
          <p:cNvPicPr>
            <a:picLocks noChangeAspect="1"/>
          </p:cNvPicPr>
          <p:nvPr/>
        </p:nvPicPr>
        <p:blipFill>
          <a:blip r:embed="rId2">
            <a:extLst/>
          </a:blip>
          <a:stretch>
            <a:fillRect/>
          </a:stretch>
        </p:blipFill>
        <p:spPr>
          <a:xfrm>
            <a:off x="-84060" y="-48625"/>
            <a:ext cx="24552120" cy="13813250"/>
          </a:xfrm>
          <a:prstGeom prst="rect">
            <a:avLst/>
          </a:prstGeom>
          <a:ln w="12700">
            <a:miter lim="400000"/>
          </a:ln>
        </p:spPr>
      </p:pic>
      <p:sp>
        <p:nvSpPr>
          <p:cNvPr id="159" name="Isn’t this is exactly where…"/>
          <p:cNvSpPr txBox="1"/>
          <p:nvPr>
            <p:ph type="body" idx="1"/>
          </p:nvPr>
        </p:nvSpPr>
        <p:spPr>
          <a:xfrm>
            <a:off x="3411140" y="430205"/>
            <a:ext cx="17382382" cy="12817638"/>
          </a:xfrm>
          <a:prstGeom prst="rect">
            <a:avLst/>
          </a:prstGeom>
        </p:spPr>
        <p:txBody>
          <a:bodyPr/>
          <a:lstStyle/>
          <a:p>
            <a:pPr marL="0" indent="0" algn="ctr">
              <a:spcBef>
                <a:spcPts val="0"/>
              </a:spcBef>
              <a:buSzTx/>
              <a:buNone/>
              <a:defRPr b="1" sz="8400">
                <a:latin typeface="Arial"/>
                <a:ea typeface="Arial"/>
                <a:cs typeface="Arial"/>
                <a:sym typeface="Arial"/>
              </a:defRPr>
            </a:pPr>
            <a:r>
              <a:t>Isn’t this is exactly where </a:t>
            </a:r>
          </a:p>
          <a:p>
            <a:pPr marL="0" indent="0" algn="ctr">
              <a:spcBef>
                <a:spcPts val="0"/>
              </a:spcBef>
              <a:buSzTx/>
              <a:buNone/>
              <a:defRPr b="1" sz="8400">
                <a:latin typeface="Arial"/>
                <a:ea typeface="Arial"/>
                <a:cs typeface="Arial"/>
                <a:sym typeface="Arial"/>
              </a:defRPr>
            </a:pPr>
            <a:r>
              <a:t>we get confused in our faith?</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1" name="How Where Meets Why-03.png" descr="How Where Meets Why-03.png"/>
          <p:cNvPicPr>
            <a:picLocks noChangeAspect="1"/>
          </p:cNvPicPr>
          <p:nvPr/>
        </p:nvPicPr>
        <p:blipFill>
          <a:blip r:embed="rId2">
            <a:extLst/>
          </a:blip>
          <a:stretch>
            <a:fillRect/>
          </a:stretch>
        </p:blipFill>
        <p:spPr>
          <a:xfrm>
            <a:off x="-84060" y="-48625"/>
            <a:ext cx="24552120" cy="13813250"/>
          </a:xfrm>
          <a:prstGeom prst="rect">
            <a:avLst/>
          </a:prstGeom>
          <a:ln w="12700">
            <a:miter lim="400000"/>
          </a:ln>
        </p:spPr>
      </p:pic>
      <p:sp>
        <p:nvSpPr>
          <p:cNvPr id="162" name="Abram"/>
          <p:cNvSpPr txBox="1"/>
          <p:nvPr>
            <p:ph type="body" idx="1"/>
          </p:nvPr>
        </p:nvSpPr>
        <p:spPr>
          <a:xfrm>
            <a:off x="3411140" y="430205"/>
            <a:ext cx="17382382" cy="12817638"/>
          </a:xfrm>
          <a:prstGeom prst="rect">
            <a:avLst/>
          </a:prstGeom>
        </p:spPr>
        <p:txBody>
          <a:bodyPr/>
          <a:lstStyle>
            <a:lvl1pPr marL="0" indent="0" algn="ctr">
              <a:spcBef>
                <a:spcPts val="0"/>
              </a:spcBef>
              <a:buSzTx/>
              <a:buNone/>
              <a:defRPr b="1" sz="8400">
                <a:latin typeface="Arial"/>
                <a:ea typeface="Arial"/>
                <a:cs typeface="Arial"/>
                <a:sym typeface="Arial"/>
              </a:defRPr>
            </a:lvl1pPr>
          </a:lstStyle>
          <a:p>
            <a:pPr/>
            <a:r>
              <a:t>Abram</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4" name="How Where Meets Why-03.png" descr="How Where Meets Why-03.png"/>
          <p:cNvPicPr>
            <a:picLocks noChangeAspect="1"/>
          </p:cNvPicPr>
          <p:nvPr/>
        </p:nvPicPr>
        <p:blipFill>
          <a:blip r:embed="rId2">
            <a:extLst/>
          </a:blip>
          <a:stretch>
            <a:fillRect/>
          </a:stretch>
        </p:blipFill>
        <p:spPr>
          <a:xfrm>
            <a:off x="-84060" y="-48625"/>
            <a:ext cx="24552120" cy="13813250"/>
          </a:xfrm>
          <a:prstGeom prst="rect">
            <a:avLst/>
          </a:prstGeom>
          <a:ln w="12700">
            <a:miter lim="400000"/>
          </a:ln>
        </p:spPr>
      </p:pic>
      <p:sp>
        <p:nvSpPr>
          <p:cNvPr id="165" name="So often, we are waiting for God to tell us where,…"/>
          <p:cNvSpPr txBox="1"/>
          <p:nvPr>
            <p:ph type="body" idx="1"/>
          </p:nvPr>
        </p:nvSpPr>
        <p:spPr>
          <a:xfrm>
            <a:off x="3411140" y="430205"/>
            <a:ext cx="17382382" cy="12817638"/>
          </a:xfrm>
          <a:prstGeom prst="rect">
            <a:avLst/>
          </a:prstGeom>
        </p:spPr>
        <p:txBody>
          <a:bodyPr/>
          <a:lstStyle/>
          <a:p>
            <a:pPr marL="0" indent="0" algn="ctr">
              <a:spcBef>
                <a:spcPts val="0"/>
              </a:spcBef>
              <a:buSzTx/>
              <a:buNone/>
              <a:defRPr b="1" sz="8400">
                <a:latin typeface="Arial"/>
                <a:ea typeface="Arial"/>
                <a:cs typeface="Arial"/>
                <a:sym typeface="Arial"/>
              </a:defRPr>
            </a:pPr>
            <a:r>
              <a:t>So often, we are waiting for God to tell us where, </a:t>
            </a:r>
          </a:p>
          <a:p>
            <a:pPr marL="0" indent="0" algn="ctr">
              <a:spcBef>
                <a:spcPts val="0"/>
              </a:spcBef>
              <a:buSzTx/>
              <a:buNone/>
              <a:defRPr b="1" sz="8400">
                <a:latin typeface="Arial"/>
                <a:ea typeface="Arial"/>
                <a:cs typeface="Arial"/>
                <a:sym typeface="Arial"/>
              </a:defRPr>
            </a:pPr>
            <a:r>
              <a:t>and He is saying, </a:t>
            </a:r>
          </a:p>
          <a:p>
            <a:pPr marL="0" indent="0" algn="ctr">
              <a:spcBef>
                <a:spcPts val="0"/>
              </a:spcBef>
              <a:buSzTx/>
              <a:buNone/>
              <a:defRPr b="1" sz="8400">
                <a:latin typeface="Arial"/>
                <a:ea typeface="Arial"/>
                <a:cs typeface="Arial"/>
                <a:sym typeface="Arial"/>
              </a:defRPr>
            </a:pPr>
            <a:r>
              <a:t>“Go. Step out in Faith.</a:t>
            </a:r>
          </a:p>
          <a:p>
            <a:pPr marL="0" indent="0" algn="ctr">
              <a:spcBef>
                <a:spcPts val="0"/>
              </a:spcBef>
              <a:buSzTx/>
              <a:buNone/>
              <a:defRPr b="1" sz="8400">
                <a:latin typeface="Arial"/>
                <a:ea typeface="Arial"/>
                <a:cs typeface="Arial"/>
                <a:sym typeface="Arial"/>
              </a:defRPr>
            </a:pPr>
            <a:r>
              <a:t>Step out in Trust.</a:t>
            </a:r>
          </a:p>
          <a:p>
            <a:pPr marL="0" indent="0" algn="ctr">
              <a:spcBef>
                <a:spcPts val="0"/>
              </a:spcBef>
              <a:buSzTx/>
              <a:buNone/>
              <a:defRPr b="1" sz="8400">
                <a:latin typeface="Arial"/>
                <a:ea typeface="Arial"/>
                <a:cs typeface="Arial"/>
                <a:sym typeface="Arial"/>
              </a:defRPr>
            </a:pPr>
            <a:r>
              <a:t>Once you do that </a:t>
            </a:r>
          </a:p>
          <a:p>
            <a:pPr marL="0" indent="0" algn="ctr">
              <a:spcBef>
                <a:spcPts val="0"/>
              </a:spcBef>
              <a:buSzTx/>
              <a:buNone/>
              <a:defRPr b="1" sz="8400">
                <a:latin typeface="Arial"/>
                <a:ea typeface="Arial"/>
                <a:cs typeface="Arial"/>
                <a:sym typeface="Arial"/>
              </a:defRPr>
            </a:pPr>
            <a:r>
              <a:t>I will show you where.”</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7" name="How Where Meets Why-03.png" descr="How Where Meets Why-03.png"/>
          <p:cNvPicPr>
            <a:picLocks noChangeAspect="1"/>
          </p:cNvPicPr>
          <p:nvPr/>
        </p:nvPicPr>
        <p:blipFill>
          <a:blip r:embed="rId2">
            <a:extLst/>
          </a:blip>
          <a:stretch>
            <a:fillRect/>
          </a:stretch>
        </p:blipFill>
        <p:spPr>
          <a:xfrm>
            <a:off x="-84060" y="-48625"/>
            <a:ext cx="24552120" cy="13813250"/>
          </a:xfrm>
          <a:prstGeom prst="rect">
            <a:avLst/>
          </a:prstGeom>
          <a:ln w="12700">
            <a:miter lim="400000"/>
          </a:ln>
        </p:spPr>
      </p:pic>
      <p:sp>
        <p:nvSpPr>
          <p:cNvPr id="168" name="Many biblical scholars see the Calling of Abram as the thesis statement of the Bible."/>
          <p:cNvSpPr txBox="1"/>
          <p:nvPr>
            <p:ph type="body" idx="1"/>
          </p:nvPr>
        </p:nvSpPr>
        <p:spPr>
          <a:xfrm>
            <a:off x="3411140" y="430205"/>
            <a:ext cx="17382382" cy="12817638"/>
          </a:xfrm>
          <a:prstGeom prst="rect">
            <a:avLst/>
          </a:prstGeom>
        </p:spPr>
        <p:txBody>
          <a:bodyPr/>
          <a:lstStyle/>
          <a:p>
            <a:pPr marL="0" indent="0" algn="ctr">
              <a:spcBef>
                <a:spcPts val="0"/>
              </a:spcBef>
              <a:buSzTx/>
              <a:buNone/>
              <a:defRPr b="1" sz="8400">
                <a:latin typeface="Arial"/>
                <a:ea typeface="Arial"/>
                <a:cs typeface="Arial"/>
                <a:sym typeface="Arial"/>
              </a:defRPr>
            </a:pPr>
            <a:r>
              <a:t>Many biblical scholars see the Calling of Abram as the </a:t>
            </a:r>
            <a:r>
              <a:rPr>
                <a:solidFill>
                  <a:schemeClr val="accent4">
                    <a:hueOff val="468000"/>
                    <a:satOff val="-4761"/>
                    <a:lumOff val="10196"/>
                  </a:schemeClr>
                </a:solidFill>
              </a:rPr>
              <a:t>thesis statement</a:t>
            </a:r>
            <a:r>
              <a:t> of the Bible.</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0" name="How Where Meets Why-03.png" descr="How Where Meets Why-03.png"/>
          <p:cNvPicPr>
            <a:picLocks noChangeAspect="1"/>
          </p:cNvPicPr>
          <p:nvPr/>
        </p:nvPicPr>
        <p:blipFill>
          <a:blip r:embed="rId2">
            <a:extLst/>
          </a:blip>
          <a:stretch>
            <a:fillRect/>
          </a:stretch>
        </p:blipFill>
        <p:spPr>
          <a:xfrm>
            <a:off x="-84060" y="-48625"/>
            <a:ext cx="24552120" cy="13813250"/>
          </a:xfrm>
          <a:prstGeom prst="rect">
            <a:avLst/>
          </a:prstGeom>
          <a:ln w="12700">
            <a:miter lim="400000"/>
          </a:ln>
        </p:spPr>
      </p:pic>
      <p:sp>
        <p:nvSpPr>
          <p:cNvPr id="171" name="The Calling of Abram…"/>
          <p:cNvSpPr txBox="1"/>
          <p:nvPr>
            <p:ph type="body" idx="1"/>
          </p:nvPr>
        </p:nvSpPr>
        <p:spPr>
          <a:xfrm>
            <a:off x="3411140" y="430205"/>
            <a:ext cx="17382382" cy="12817638"/>
          </a:xfrm>
          <a:prstGeom prst="rect">
            <a:avLst/>
          </a:prstGeom>
        </p:spPr>
        <p:txBody>
          <a:bodyPr/>
          <a:lstStyle/>
          <a:p>
            <a:pPr marL="0" indent="0" algn="ctr">
              <a:spcBef>
                <a:spcPts val="0"/>
              </a:spcBef>
              <a:buSzTx/>
              <a:buNone/>
              <a:defRPr b="1" sz="8400">
                <a:latin typeface="Arial"/>
                <a:ea typeface="Arial"/>
                <a:cs typeface="Arial"/>
                <a:sym typeface="Arial"/>
              </a:defRPr>
            </a:pPr>
            <a:r>
              <a:t>The Calling of Abram </a:t>
            </a:r>
          </a:p>
          <a:p>
            <a:pPr marL="0" indent="0" algn="ctr">
              <a:spcBef>
                <a:spcPts val="0"/>
              </a:spcBef>
              <a:buSzTx/>
              <a:buNone/>
              <a:defRPr b="1" sz="8400">
                <a:latin typeface="Arial"/>
                <a:ea typeface="Arial"/>
                <a:cs typeface="Arial"/>
                <a:sym typeface="Arial"/>
              </a:defRPr>
            </a:pPr>
            <a:r>
              <a:t>is the </a:t>
            </a:r>
            <a:r>
              <a:rPr>
                <a:solidFill>
                  <a:schemeClr val="accent4">
                    <a:hueOff val="468000"/>
                    <a:satOff val="-4761"/>
                    <a:lumOff val="10196"/>
                  </a:schemeClr>
                </a:solidFill>
              </a:rPr>
              <a:t>thesis statement</a:t>
            </a:r>
            <a:r>
              <a:t> </a:t>
            </a:r>
          </a:p>
          <a:p>
            <a:pPr marL="0" indent="0" algn="ctr">
              <a:spcBef>
                <a:spcPts val="0"/>
              </a:spcBef>
              <a:buSzTx/>
              <a:buNone/>
              <a:defRPr b="1" sz="8400">
                <a:latin typeface="Arial"/>
                <a:ea typeface="Arial"/>
                <a:cs typeface="Arial"/>
                <a:sym typeface="Arial"/>
              </a:defRPr>
            </a:pPr>
            <a:r>
              <a:t>of the Bible,</a:t>
            </a:r>
          </a:p>
          <a:p>
            <a:pPr marL="0" indent="0" algn="ctr">
              <a:spcBef>
                <a:spcPts val="0"/>
              </a:spcBef>
              <a:buSzTx/>
              <a:buNone/>
              <a:defRPr b="1" sz="8400">
                <a:latin typeface="Arial"/>
                <a:ea typeface="Arial"/>
                <a:cs typeface="Arial"/>
                <a:sym typeface="Arial"/>
              </a:defRPr>
            </a:pPr>
            <a:r>
              <a:t>but also the </a:t>
            </a:r>
            <a:r>
              <a:rPr>
                <a:solidFill>
                  <a:schemeClr val="accent4">
                    <a:hueOff val="468000"/>
                    <a:satOff val="-4761"/>
                    <a:lumOff val="10196"/>
                  </a:schemeClr>
                </a:solidFill>
              </a:rPr>
              <a:t>antithesis</a:t>
            </a:r>
            <a:r>
              <a:t> </a:t>
            </a:r>
          </a:p>
          <a:p>
            <a:pPr marL="0" indent="0" algn="ctr">
              <a:spcBef>
                <a:spcPts val="0"/>
              </a:spcBef>
              <a:buSzTx/>
              <a:buNone/>
              <a:defRPr b="1" sz="8400">
                <a:latin typeface="Arial"/>
                <a:ea typeface="Arial"/>
                <a:cs typeface="Arial"/>
                <a:sym typeface="Arial"/>
              </a:defRPr>
            </a:pPr>
            <a:r>
              <a:t>to the world’s plan.</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3" name="How Where Meets Why-03.png" descr="How Where Meets Why-03.png"/>
          <p:cNvPicPr>
            <a:picLocks noChangeAspect="1"/>
          </p:cNvPicPr>
          <p:nvPr/>
        </p:nvPicPr>
        <p:blipFill>
          <a:blip r:embed="rId2">
            <a:extLst/>
          </a:blip>
          <a:stretch>
            <a:fillRect/>
          </a:stretch>
        </p:blipFill>
        <p:spPr>
          <a:xfrm>
            <a:off x="-84060" y="-48626"/>
            <a:ext cx="24552120" cy="13813251"/>
          </a:xfrm>
          <a:prstGeom prst="rect">
            <a:avLst/>
          </a:prstGeom>
          <a:ln w="12700">
            <a:miter lim="400000"/>
          </a:ln>
        </p:spPr>
      </p:pic>
      <p:sp>
        <p:nvSpPr>
          <p:cNvPr id="174" name="El llamado de Abram…"/>
          <p:cNvSpPr txBox="1"/>
          <p:nvPr>
            <p:ph type="body" idx="1"/>
          </p:nvPr>
        </p:nvSpPr>
        <p:spPr>
          <a:xfrm>
            <a:off x="3411140" y="430205"/>
            <a:ext cx="17382382" cy="12817638"/>
          </a:xfrm>
          <a:prstGeom prst="rect">
            <a:avLst/>
          </a:prstGeom>
        </p:spPr>
        <p:txBody>
          <a:bodyPr/>
          <a:lstStyle/>
          <a:p>
            <a:pPr marL="0" indent="0" algn="ctr">
              <a:spcBef>
                <a:spcPts val="0"/>
              </a:spcBef>
              <a:buSzTx/>
              <a:buNone/>
              <a:defRPr b="1" sz="8400">
                <a:latin typeface="Arial"/>
                <a:ea typeface="Arial"/>
                <a:cs typeface="Arial"/>
                <a:sym typeface="Arial"/>
              </a:defRPr>
            </a:pPr>
            <a:r>
              <a:t>El llamado de Abram</a:t>
            </a:r>
          </a:p>
          <a:p>
            <a:pPr marL="0" indent="0" algn="ctr">
              <a:spcBef>
                <a:spcPts val="0"/>
              </a:spcBef>
              <a:buSzTx/>
              <a:buNone/>
              <a:defRPr b="1" sz="8400">
                <a:latin typeface="Arial"/>
                <a:ea typeface="Arial"/>
                <a:cs typeface="Arial"/>
                <a:sym typeface="Arial"/>
              </a:defRPr>
            </a:pPr>
            <a:r>
              <a:t>es </a:t>
            </a:r>
            <a:r>
              <a:rPr>
                <a:solidFill>
                  <a:schemeClr val="accent4">
                    <a:hueOff val="468000"/>
                    <a:satOff val="-4761"/>
                    <a:lumOff val="10196"/>
                  </a:schemeClr>
                </a:solidFill>
              </a:rPr>
              <a:t>la declaración de tesis</a:t>
            </a:r>
          </a:p>
          <a:p>
            <a:pPr marL="0" indent="0" algn="ctr">
              <a:spcBef>
                <a:spcPts val="0"/>
              </a:spcBef>
              <a:buSzTx/>
              <a:buNone/>
              <a:defRPr b="1" sz="8400">
                <a:latin typeface="Arial"/>
                <a:ea typeface="Arial"/>
                <a:cs typeface="Arial"/>
                <a:sym typeface="Arial"/>
              </a:defRPr>
            </a:pPr>
            <a:r>
              <a:t>de la Biblia,</a:t>
            </a:r>
          </a:p>
          <a:p>
            <a:pPr marL="0" indent="0" algn="ctr">
              <a:spcBef>
                <a:spcPts val="0"/>
              </a:spcBef>
              <a:buSzTx/>
              <a:buNone/>
              <a:defRPr b="1" sz="8400">
                <a:latin typeface="Arial"/>
                <a:ea typeface="Arial"/>
                <a:cs typeface="Arial"/>
                <a:sym typeface="Arial"/>
              </a:defRPr>
            </a:pPr>
            <a:r>
              <a:t>pero también </a:t>
            </a:r>
            <a:r>
              <a:rPr>
                <a:solidFill>
                  <a:schemeClr val="accent4">
                    <a:hueOff val="468000"/>
                    <a:satOff val="-4761"/>
                    <a:lumOff val="10196"/>
                  </a:schemeClr>
                </a:solidFill>
              </a:rPr>
              <a:t>la antítesis</a:t>
            </a:r>
          </a:p>
          <a:p>
            <a:pPr marL="0" indent="0" algn="ctr">
              <a:spcBef>
                <a:spcPts val="0"/>
              </a:spcBef>
              <a:buSzTx/>
              <a:buNone/>
              <a:defRPr b="1" sz="8400">
                <a:latin typeface="Arial"/>
                <a:ea typeface="Arial"/>
                <a:cs typeface="Arial"/>
                <a:sym typeface="Arial"/>
              </a:defRPr>
            </a:pPr>
            <a:r>
              <a:t>al plan del mundo.</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6" name="2981px-Tour_de_babel.jpeg" descr="2981px-Tour_de_babel.jpeg"/>
          <p:cNvPicPr>
            <a:picLocks noChangeAspect="1"/>
          </p:cNvPicPr>
          <p:nvPr/>
        </p:nvPicPr>
        <p:blipFill>
          <a:blip r:embed="rId2">
            <a:extLst/>
          </a:blip>
          <a:stretch>
            <a:fillRect/>
          </a:stretch>
        </p:blipFill>
        <p:spPr>
          <a:xfrm>
            <a:off x="-489804" y="-106712"/>
            <a:ext cx="25363608" cy="18378194"/>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8" name="How Where Meets Why-03.png" descr="How Where Meets Why-03.png"/>
          <p:cNvPicPr>
            <a:picLocks noChangeAspect="1"/>
          </p:cNvPicPr>
          <p:nvPr/>
        </p:nvPicPr>
        <p:blipFill>
          <a:blip r:embed="rId2">
            <a:extLst/>
          </a:blip>
          <a:stretch>
            <a:fillRect/>
          </a:stretch>
        </p:blipFill>
        <p:spPr>
          <a:xfrm>
            <a:off x="-173729" y="-48625"/>
            <a:ext cx="24552120" cy="13813250"/>
          </a:xfrm>
          <a:prstGeom prst="rect">
            <a:avLst/>
          </a:prstGeom>
          <a:ln w="12700">
            <a:miter lim="400000"/>
          </a:ln>
        </p:spPr>
      </p:pic>
      <p:sp>
        <p:nvSpPr>
          <p:cNvPr id="179" name="And yet, in spite of God’s command to spread out, to follow God’s why, they said:…"/>
          <p:cNvSpPr txBox="1"/>
          <p:nvPr>
            <p:ph type="body" idx="1"/>
          </p:nvPr>
        </p:nvSpPr>
        <p:spPr>
          <a:xfrm>
            <a:off x="1125140" y="449181"/>
            <a:ext cx="22133720" cy="12817638"/>
          </a:xfrm>
          <a:prstGeom prst="rect">
            <a:avLst/>
          </a:prstGeom>
        </p:spPr>
        <p:txBody>
          <a:bodyPr/>
          <a:lstStyle/>
          <a:p>
            <a:pPr marL="0" indent="0" algn="ctr">
              <a:spcBef>
                <a:spcPts val="0"/>
              </a:spcBef>
              <a:buSzTx/>
              <a:buNone/>
              <a:defRPr b="1" sz="8400">
                <a:latin typeface="Arial"/>
                <a:ea typeface="Arial"/>
                <a:cs typeface="Arial"/>
                <a:sym typeface="Arial"/>
              </a:defRPr>
            </a:pPr>
            <a:r>
              <a:t>And yet, in spite of God’s command to spread out, to follow God’s </a:t>
            </a:r>
            <a:r>
              <a:rPr i="1"/>
              <a:t>why</a:t>
            </a:r>
            <a:r>
              <a:t>, they said: </a:t>
            </a:r>
          </a:p>
          <a:p>
            <a:pPr lvl="1" marL="0" indent="0" algn="ctr">
              <a:spcBef>
                <a:spcPts val="0"/>
              </a:spcBef>
              <a:buSzTx/>
              <a:buNone/>
              <a:defRPr b="1" sz="8400">
                <a:latin typeface="Arial"/>
                <a:ea typeface="Arial"/>
                <a:cs typeface="Arial"/>
                <a:sym typeface="Arial"/>
              </a:defRPr>
            </a:pPr>
          </a:p>
          <a:p>
            <a:pPr marL="0" indent="0" algn="ctr">
              <a:spcBef>
                <a:spcPts val="0"/>
              </a:spcBef>
              <a:buSzTx/>
              <a:buNone/>
              <a:defRPr b="1" sz="8400">
                <a:latin typeface="Arial"/>
                <a:ea typeface="Arial"/>
                <a:cs typeface="Arial"/>
                <a:sym typeface="Arial"/>
              </a:defRPr>
            </a:pPr>
            <a:r>
              <a:t>“Come, let us build ourselves a city, with a tower that reaches to the heavens, so that we may make a name for ourselves; otherwise we will be scattered over the face of the whole earth.” (Genesis 11.4)</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 name="Title"/>
          <p:cNvSpPr txBox="1"/>
          <p:nvPr>
            <p:ph type="title"/>
          </p:nvPr>
        </p:nvSpPr>
        <p:spPr>
          <a:prstGeom prst="rect">
            <a:avLst/>
          </a:prstGeom>
        </p:spPr>
        <p:txBody>
          <a:bodyPr/>
          <a:lstStyle/>
          <a:p>
            <a:pPr/>
          </a:p>
        </p:txBody>
      </p:sp>
      <p:sp>
        <p:nvSpPr>
          <p:cNvPr id="124" name="Body"/>
          <p:cNvSpPr txBox="1"/>
          <p:nvPr>
            <p:ph type="body" idx="1"/>
          </p:nvPr>
        </p:nvSpPr>
        <p:spPr>
          <a:prstGeom prst="rect">
            <a:avLst/>
          </a:prstGeom>
        </p:spPr>
        <p:txBody>
          <a:bodyPr/>
          <a:lstStyle/>
          <a:p>
            <a:pPr/>
          </a:p>
        </p:txBody>
      </p:sp>
      <p:pic>
        <p:nvPicPr>
          <p:cNvPr id="125" name="UNADJUSTEDNONRAW_thumb_3172.jpg" descr="UNADJUSTEDNONRAW_thumb_3172.jpg"/>
          <p:cNvPicPr>
            <a:picLocks noChangeAspect="1"/>
          </p:cNvPicPr>
          <p:nvPr/>
        </p:nvPicPr>
        <p:blipFill>
          <a:blip r:embed="rId2">
            <a:extLst/>
          </a:blip>
          <a:stretch>
            <a:fillRect/>
          </a:stretch>
        </p:blipFill>
        <p:spPr>
          <a:xfrm>
            <a:off x="-236612" y="-3106861"/>
            <a:ext cx="24857224" cy="18558122"/>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1" name="How Where Meets Why-03.png" descr="How Where Meets Why-03.png"/>
          <p:cNvPicPr>
            <a:picLocks noChangeAspect="1"/>
          </p:cNvPicPr>
          <p:nvPr/>
        </p:nvPicPr>
        <p:blipFill>
          <a:blip r:embed="rId2">
            <a:extLst/>
          </a:blip>
          <a:stretch>
            <a:fillRect/>
          </a:stretch>
        </p:blipFill>
        <p:spPr>
          <a:xfrm>
            <a:off x="-173729" y="-48625"/>
            <a:ext cx="24552120" cy="13813250"/>
          </a:xfrm>
          <a:prstGeom prst="rect">
            <a:avLst/>
          </a:prstGeom>
          <a:ln w="12700">
            <a:miter lim="400000"/>
          </a:ln>
        </p:spPr>
      </p:pic>
      <p:sp>
        <p:nvSpPr>
          <p:cNvPr id="182" name="They prioritized their where…"/>
          <p:cNvSpPr txBox="1"/>
          <p:nvPr>
            <p:ph type="body" idx="1"/>
          </p:nvPr>
        </p:nvSpPr>
        <p:spPr>
          <a:xfrm>
            <a:off x="3411140" y="430205"/>
            <a:ext cx="17382382" cy="12817638"/>
          </a:xfrm>
          <a:prstGeom prst="rect">
            <a:avLst/>
          </a:prstGeom>
        </p:spPr>
        <p:txBody>
          <a:bodyPr/>
          <a:lstStyle/>
          <a:p>
            <a:pPr marL="0" indent="0" algn="ctr">
              <a:spcBef>
                <a:spcPts val="0"/>
              </a:spcBef>
              <a:buSzTx/>
              <a:buNone/>
              <a:defRPr b="1" sz="8400">
                <a:latin typeface="Arial"/>
                <a:ea typeface="Arial"/>
                <a:cs typeface="Arial"/>
                <a:sym typeface="Arial"/>
              </a:defRPr>
            </a:pPr>
            <a:r>
              <a:t>They prioritized their </a:t>
            </a:r>
            <a:r>
              <a:rPr i="1">
                <a:solidFill>
                  <a:schemeClr val="accent4">
                    <a:hueOff val="468000"/>
                    <a:satOff val="-4761"/>
                    <a:lumOff val="10196"/>
                  </a:schemeClr>
                </a:solidFill>
              </a:rPr>
              <a:t>where</a:t>
            </a:r>
            <a:r>
              <a:t> </a:t>
            </a:r>
          </a:p>
          <a:p>
            <a:pPr marL="0" indent="0" algn="ctr">
              <a:spcBef>
                <a:spcPts val="0"/>
              </a:spcBef>
              <a:buSzTx/>
              <a:buNone/>
              <a:defRPr b="1" sz="8400">
                <a:latin typeface="Arial"/>
                <a:ea typeface="Arial"/>
                <a:cs typeface="Arial"/>
                <a:sym typeface="Arial"/>
              </a:defRPr>
            </a:pPr>
            <a:r>
              <a:t>over God’s </a:t>
            </a:r>
            <a:r>
              <a:rPr i="1">
                <a:solidFill>
                  <a:schemeClr val="accent4">
                    <a:hueOff val="468000"/>
                    <a:satOff val="-4761"/>
                    <a:lumOff val="10196"/>
                  </a:schemeClr>
                </a:solidFill>
              </a:rPr>
              <a:t>why</a:t>
            </a:r>
            <a:r>
              <a:t>.</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4" name="How Where Meets Why-03.png" descr="How Where Meets Why-03.png"/>
          <p:cNvPicPr>
            <a:picLocks noChangeAspect="1"/>
          </p:cNvPicPr>
          <p:nvPr/>
        </p:nvPicPr>
        <p:blipFill>
          <a:blip r:embed="rId2">
            <a:extLst/>
          </a:blip>
          <a:stretch>
            <a:fillRect/>
          </a:stretch>
        </p:blipFill>
        <p:spPr>
          <a:xfrm>
            <a:off x="-173729" y="-48625"/>
            <a:ext cx="24552120" cy="13813250"/>
          </a:xfrm>
          <a:prstGeom prst="rect">
            <a:avLst/>
          </a:prstGeom>
          <a:ln w="12700">
            <a:miter lim="400000"/>
          </a:ln>
        </p:spPr>
      </p:pic>
      <p:sp>
        <p:nvSpPr>
          <p:cNvPr id="185" name="This is why God calls Abram,…"/>
          <p:cNvSpPr txBox="1"/>
          <p:nvPr>
            <p:ph type="body" idx="1"/>
          </p:nvPr>
        </p:nvSpPr>
        <p:spPr>
          <a:xfrm>
            <a:off x="3411140" y="430205"/>
            <a:ext cx="17382382" cy="12817638"/>
          </a:xfrm>
          <a:prstGeom prst="rect">
            <a:avLst/>
          </a:prstGeom>
        </p:spPr>
        <p:txBody>
          <a:bodyPr/>
          <a:lstStyle/>
          <a:p>
            <a:pPr marL="0" indent="0" algn="ctr">
              <a:spcBef>
                <a:spcPts val="0"/>
              </a:spcBef>
              <a:buSzTx/>
              <a:buNone/>
              <a:defRPr b="1" sz="8400">
                <a:latin typeface="Arial"/>
                <a:ea typeface="Arial"/>
                <a:cs typeface="Arial"/>
                <a:sym typeface="Arial"/>
              </a:defRPr>
            </a:pPr>
            <a:r>
              <a:t>This is why God calls Abram,</a:t>
            </a:r>
          </a:p>
          <a:p>
            <a:pPr marL="0" indent="0" algn="ctr">
              <a:spcBef>
                <a:spcPts val="0"/>
              </a:spcBef>
              <a:buSzTx/>
              <a:buNone/>
              <a:defRPr b="1" sz="8400">
                <a:latin typeface="Arial"/>
                <a:ea typeface="Arial"/>
                <a:cs typeface="Arial"/>
                <a:sym typeface="Arial"/>
              </a:defRPr>
            </a:pPr>
            <a:r>
              <a:t>not to condemn the nations</a:t>
            </a:r>
          </a:p>
          <a:p>
            <a:pPr marL="0" indent="0" algn="ctr">
              <a:spcBef>
                <a:spcPts val="0"/>
              </a:spcBef>
              <a:buSzTx/>
              <a:buNone/>
              <a:defRPr b="1" sz="8400">
                <a:latin typeface="Arial"/>
                <a:ea typeface="Arial"/>
                <a:cs typeface="Arial"/>
                <a:sym typeface="Arial"/>
              </a:defRPr>
            </a:pPr>
            <a:r>
              <a:t>but to </a:t>
            </a:r>
            <a:r>
              <a:rPr>
                <a:solidFill>
                  <a:schemeClr val="accent4">
                    <a:hueOff val="468000"/>
                    <a:satOff val="-4761"/>
                    <a:lumOff val="10196"/>
                  </a:schemeClr>
                </a:solidFill>
              </a:rPr>
              <a:t>bless</a:t>
            </a:r>
            <a:r>
              <a:t> the nations,</a:t>
            </a:r>
          </a:p>
          <a:p>
            <a:pPr marL="0" indent="0" algn="ctr">
              <a:spcBef>
                <a:spcPts val="0"/>
              </a:spcBef>
              <a:buSzTx/>
              <a:buNone/>
              <a:defRPr b="1" sz="8400">
                <a:latin typeface="Arial"/>
                <a:ea typeface="Arial"/>
                <a:cs typeface="Arial"/>
                <a:sym typeface="Arial"/>
              </a:defRPr>
            </a:pPr>
            <a:r>
              <a:t>not to rebuke the lost</a:t>
            </a:r>
          </a:p>
          <a:p>
            <a:pPr marL="0" indent="0" algn="ctr">
              <a:spcBef>
                <a:spcPts val="0"/>
              </a:spcBef>
              <a:buSzTx/>
              <a:buNone/>
              <a:defRPr b="1" sz="8400">
                <a:latin typeface="Arial"/>
                <a:ea typeface="Arial"/>
                <a:cs typeface="Arial"/>
                <a:sym typeface="Arial"/>
              </a:defRPr>
            </a:pPr>
            <a:r>
              <a:t>but to </a:t>
            </a:r>
            <a:r>
              <a:rPr>
                <a:solidFill>
                  <a:schemeClr val="accent4">
                    <a:hueOff val="468000"/>
                    <a:satOff val="-4761"/>
                    <a:lumOff val="10196"/>
                  </a:schemeClr>
                </a:solidFill>
              </a:rPr>
              <a:t>establish a priesthood</a:t>
            </a:r>
            <a:r>
              <a:t> </a:t>
            </a:r>
          </a:p>
          <a:p>
            <a:pPr marL="0" indent="0" algn="ctr">
              <a:spcBef>
                <a:spcPts val="0"/>
              </a:spcBef>
              <a:buSzTx/>
              <a:buNone/>
              <a:defRPr b="1" sz="8400">
                <a:latin typeface="Arial"/>
                <a:ea typeface="Arial"/>
                <a:cs typeface="Arial"/>
                <a:sym typeface="Arial"/>
              </a:defRPr>
            </a:pPr>
            <a:r>
              <a:t>to love and care for the lost.</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7" name="How Where Meets Why-03.png" descr="How Where Meets Why-03.png"/>
          <p:cNvPicPr>
            <a:picLocks noChangeAspect="1"/>
          </p:cNvPicPr>
          <p:nvPr/>
        </p:nvPicPr>
        <p:blipFill>
          <a:blip r:embed="rId2">
            <a:extLst/>
          </a:blip>
          <a:stretch>
            <a:fillRect/>
          </a:stretch>
        </p:blipFill>
        <p:spPr>
          <a:xfrm>
            <a:off x="-173729" y="-48625"/>
            <a:ext cx="24552120" cy="13813250"/>
          </a:xfrm>
          <a:prstGeom prst="rect">
            <a:avLst/>
          </a:prstGeom>
          <a:ln w="12700">
            <a:miter lim="400000"/>
          </a:ln>
        </p:spPr>
      </p:pic>
      <p:sp>
        <p:nvSpPr>
          <p:cNvPr id="188" name="Jacob"/>
          <p:cNvSpPr txBox="1"/>
          <p:nvPr>
            <p:ph type="body" idx="1"/>
          </p:nvPr>
        </p:nvSpPr>
        <p:spPr>
          <a:xfrm>
            <a:off x="3411140" y="430205"/>
            <a:ext cx="17382382" cy="12817638"/>
          </a:xfrm>
          <a:prstGeom prst="rect">
            <a:avLst/>
          </a:prstGeom>
        </p:spPr>
        <p:txBody>
          <a:bodyPr/>
          <a:lstStyle>
            <a:lvl1pPr marL="0" indent="0" algn="ctr">
              <a:spcBef>
                <a:spcPts val="0"/>
              </a:spcBef>
              <a:buSzTx/>
              <a:buNone/>
              <a:defRPr b="1" sz="8400">
                <a:latin typeface="Arial"/>
                <a:ea typeface="Arial"/>
                <a:cs typeface="Arial"/>
                <a:sym typeface="Arial"/>
              </a:defRPr>
            </a:lvl1pPr>
          </a:lstStyle>
          <a:p>
            <a:pPr/>
            <a:r>
              <a:t>Jacob</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0" name="How Where Meets Why-03.png" descr="How Where Meets Why-03.png"/>
          <p:cNvPicPr>
            <a:picLocks noChangeAspect="1"/>
          </p:cNvPicPr>
          <p:nvPr/>
        </p:nvPicPr>
        <p:blipFill>
          <a:blip r:embed="rId2">
            <a:extLst/>
          </a:blip>
          <a:stretch>
            <a:fillRect/>
          </a:stretch>
        </p:blipFill>
        <p:spPr>
          <a:xfrm>
            <a:off x="-173729" y="-48625"/>
            <a:ext cx="24552120" cy="13813250"/>
          </a:xfrm>
          <a:prstGeom prst="rect">
            <a:avLst/>
          </a:prstGeom>
          <a:ln w="12700">
            <a:miter lim="400000"/>
          </a:ln>
        </p:spPr>
      </p:pic>
      <p:sp>
        <p:nvSpPr>
          <p:cNvPr id="191" name="“God Almighty bless you and make you fruitful and multiply you, that you may become a company of peoples.  May he give the blessing of Abraham to you and to your offspring with you, that you may take possession of the land of your sojournings that God gave to Abraham!” Thus Isaac sent Jacob and he went.”…"/>
          <p:cNvSpPr txBox="1"/>
          <p:nvPr>
            <p:ph type="body" idx="1"/>
          </p:nvPr>
        </p:nvSpPr>
        <p:spPr>
          <a:xfrm>
            <a:off x="1108670" y="449181"/>
            <a:ext cx="21987323" cy="12817638"/>
          </a:xfrm>
          <a:prstGeom prst="rect">
            <a:avLst/>
          </a:prstGeom>
        </p:spPr>
        <p:txBody>
          <a:bodyPr/>
          <a:lstStyle/>
          <a:p>
            <a:pPr marL="0" indent="0">
              <a:spcBef>
                <a:spcPts val="0"/>
              </a:spcBef>
              <a:buSzTx/>
              <a:buNone/>
              <a:defRPr b="1" sz="8400">
                <a:latin typeface="Arial"/>
                <a:ea typeface="Arial"/>
                <a:cs typeface="Arial"/>
                <a:sym typeface="Arial"/>
              </a:defRPr>
            </a:pPr>
            <a:r>
              <a:t>“God Almighty bless you and make you fruitful and multiply you, that you may become a company of peoples.</a:t>
            </a:r>
            <a:r>
              <a:rPr baseline="31999" sz="1400"/>
              <a:t>  </a:t>
            </a:r>
            <a:r>
              <a:t>May he give the blessing of Abraham to you and to your offspring with you, that you may take possession of the land of your sojournings that God gave to Abraham!” Thus Isaac </a:t>
            </a:r>
            <a:r>
              <a:rPr>
                <a:solidFill>
                  <a:schemeClr val="accent4">
                    <a:hueOff val="468000"/>
                    <a:satOff val="-4761"/>
                    <a:lumOff val="10196"/>
                  </a:schemeClr>
                </a:solidFill>
              </a:rPr>
              <a:t>sent</a:t>
            </a:r>
            <a:r>
              <a:t> Jacob and he </a:t>
            </a:r>
            <a:r>
              <a:rPr>
                <a:solidFill>
                  <a:schemeClr val="accent4">
                    <a:hueOff val="468000"/>
                    <a:satOff val="-4761"/>
                    <a:lumOff val="10196"/>
                  </a:schemeClr>
                </a:solidFill>
              </a:rPr>
              <a:t>went</a:t>
            </a:r>
            <a:r>
              <a:t>.” </a:t>
            </a:r>
          </a:p>
          <a:p>
            <a:pPr marL="0" indent="0">
              <a:spcBef>
                <a:spcPts val="0"/>
              </a:spcBef>
              <a:buSzTx/>
              <a:buNone/>
              <a:defRPr b="1" sz="8400">
                <a:latin typeface="Arial"/>
                <a:ea typeface="Arial"/>
                <a:cs typeface="Arial"/>
                <a:sym typeface="Arial"/>
              </a:defRPr>
            </a:pPr>
          </a:p>
          <a:p>
            <a:pPr marL="0" indent="0">
              <a:spcBef>
                <a:spcPts val="0"/>
              </a:spcBef>
              <a:buSzTx/>
              <a:buNone/>
              <a:defRPr b="1" sz="8400">
                <a:latin typeface="Arial"/>
                <a:ea typeface="Arial"/>
                <a:cs typeface="Arial"/>
                <a:sym typeface="Arial"/>
              </a:defRPr>
            </a:pPr>
            <a:r>
              <a:t>Genesis 28.3-5a</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3" name="How Where Meets Why-03.png" descr="How Where Meets Why-03.png"/>
          <p:cNvPicPr>
            <a:picLocks noChangeAspect="1"/>
          </p:cNvPicPr>
          <p:nvPr/>
        </p:nvPicPr>
        <p:blipFill>
          <a:blip r:embed="rId2">
            <a:extLst/>
          </a:blip>
          <a:stretch>
            <a:fillRect/>
          </a:stretch>
        </p:blipFill>
        <p:spPr>
          <a:xfrm>
            <a:off x="-173729" y="-48625"/>
            <a:ext cx="24552120" cy="13813250"/>
          </a:xfrm>
          <a:prstGeom prst="rect">
            <a:avLst/>
          </a:prstGeom>
          <a:ln w="12700">
            <a:miter lim="400000"/>
          </a:ln>
        </p:spPr>
      </p:pic>
      <p:sp>
        <p:nvSpPr>
          <p:cNvPr id="194" name="It’s not just the where of the promised land,…"/>
          <p:cNvSpPr txBox="1"/>
          <p:nvPr>
            <p:ph type="body" idx="1"/>
          </p:nvPr>
        </p:nvSpPr>
        <p:spPr>
          <a:xfrm>
            <a:off x="3411140" y="430205"/>
            <a:ext cx="17382382" cy="12817638"/>
          </a:xfrm>
          <a:prstGeom prst="rect">
            <a:avLst/>
          </a:prstGeom>
        </p:spPr>
        <p:txBody>
          <a:bodyPr/>
          <a:lstStyle/>
          <a:p>
            <a:pPr marL="0" indent="0" algn="ctr">
              <a:spcBef>
                <a:spcPts val="0"/>
              </a:spcBef>
              <a:buSzTx/>
              <a:buNone/>
              <a:defRPr b="1" sz="8400">
                <a:latin typeface="Arial"/>
                <a:ea typeface="Arial"/>
                <a:cs typeface="Arial"/>
                <a:sym typeface="Arial"/>
              </a:defRPr>
            </a:pPr>
            <a:r>
              <a:t>It’s not just the </a:t>
            </a:r>
            <a:r>
              <a:rPr>
                <a:solidFill>
                  <a:schemeClr val="accent4">
                    <a:hueOff val="468000"/>
                    <a:satOff val="-4761"/>
                    <a:lumOff val="10196"/>
                  </a:schemeClr>
                </a:solidFill>
              </a:rPr>
              <a:t>where</a:t>
            </a:r>
            <a:r>
              <a:t> of the promised land,</a:t>
            </a:r>
          </a:p>
          <a:p>
            <a:pPr marL="0" indent="0" algn="ctr">
              <a:spcBef>
                <a:spcPts val="0"/>
              </a:spcBef>
              <a:buSzTx/>
              <a:buNone/>
              <a:defRPr b="1" sz="8400">
                <a:latin typeface="Arial"/>
                <a:ea typeface="Arial"/>
                <a:cs typeface="Arial"/>
                <a:sym typeface="Arial"/>
              </a:defRPr>
            </a:pPr>
            <a:r>
              <a:t>but </a:t>
            </a:r>
            <a:r>
              <a:rPr>
                <a:solidFill>
                  <a:schemeClr val="accent4">
                    <a:hueOff val="468000"/>
                    <a:satOff val="-4761"/>
                    <a:lumOff val="10196"/>
                  </a:schemeClr>
                </a:solidFill>
              </a:rPr>
              <a:t>why</a:t>
            </a:r>
            <a:r>
              <a:t> God promised that land to Abraham in the first place!</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6" name="How Where Meets Why-03.png" descr="How Where Meets Why-03.png"/>
          <p:cNvPicPr>
            <a:picLocks noChangeAspect="1"/>
          </p:cNvPicPr>
          <p:nvPr/>
        </p:nvPicPr>
        <p:blipFill>
          <a:blip r:embed="rId2">
            <a:extLst/>
          </a:blip>
          <a:stretch>
            <a:fillRect/>
          </a:stretch>
        </p:blipFill>
        <p:spPr>
          <a:xfrm>
            <a:off x="-173729" y="-48625"/>
            <a:ext cx="24552120" cy="13813250"/>
          </a:xfrm>
          <a:prstGeom prst="rect">
            <a:avLst/>
          </a:prstGeom>
          <a:ln w="12700">
            <a:miter lim="400000"/>
          </a:ln>
        </p:spPr>
      </p:pic>
      <p:sp>
        <p:nvSpPr>
          <p:cNvPr id="197" name="Jacob left Beersheba and went toward Haran. And he came to a certain place and stayed there that night, because the sun had set. Taking one of the stones of the place, he put it under his head and lay down in that place to sleep. And he dreamed, and behold, there was a ladder set up on the earth, and the top of it reached to heaven. And behold, the angels of God were ascending and descending on it!…"/>
          <p:cNvSpPr txBox="1"/>
          <p:nvPr>
            <p:ph type="body" idx="1"/>
          </p:nvPr>
        </p:nvSpPr>
        <p:spPr>
          <a:xfrm>
            <a:off x="769863" y="449181"/>
            <a:ext cx="22844274" cy="12817638"/>
          </a:xfrm>
          <a:prstGeom prst="rect">
            <a:avLst/>
          </a:prstGeom>
        </p:spPr>
        <p:txBody>
          <a:bodyPr/>
          <a:lstStyle/>
          <a:p>
            <a:pPr marL="0" indent="0" defTabSz="755808">
              <a:spcBef>
                <a:spcPts val="0"/>
              </a:spcBef>
              <a:buSzTx/>
              <a:buNone/>
              <a:defRPr b="1" sz="7728">
                <a:latin typeface="Arial"/>
                <a:ea typeface="Arial"/>
                <a:cs typeface="Arial"/>
                <a:sym typeface="Arial"/>
              </a:defRPr>
            </a:pPr>
            <a:r>
              <a:t>Jacob left Beersheba and went toward Haran. And he came to a certain place and stayed there that night, because the sun had set. Taking one of the stones of the place, he put it under his head and lay down in that place to sleep. And he dreamed, and behold, there was a </a:t>
            </a:r>
            <a:r>
              <a:rPr>
                <a:solidFill>
                  <a:schemeClr val="accent4">
                    <a:hueOff val="468000"/>
                    <a:satOff val="-4761"/>
                    <a:lumOff val="10196"/>
                  </a:schemeClr>
                </a:solidFill>
              </a:rPr>
              <a:t>ladder</a:t>
            </a:r>
            <a:r>
              <a:t> set up on the earth, and </a:t>
            </a:r>
            <a:r>
              <a:rPr>
                <a:solidFill>
                  <a:schemeClr val="accent4">
                    <a:hueOff val="468000"/>
                    <a:satOff val="-4761"/>
                    <a:lumOff val="10196"/>
                  </a:schemeClr>
                </a:solidFill>
              </a:rPr>
              <a:t>the top of it reached to heaven</a:t>
            </a:r>
            <a:r>
              <a:t>. And behold, the angels of God were ascending and descending on it!</a:t>
            </a:r>
          </a:p>
          <a:p>
            <a:pPr marL="0" indent="0" defTabSz="755808">
              <a:spcBef>
                <a:spcPts val="0"/>
              </a:spcBef>
              <a:buSzTx/>
              <a:buNone/>
              <a:defRPr b="1" sz="7728">
                <a:latin typeface="Arial"/>
                <a:ea typeface="Arial"/>
                <a:cs typeface="Arial"/>
                <a:sym typeface="Arial"/>
              </a:defRPr>
            </a:pPr>
          </a:p>
          <a:p>
            <a:pPr marL="0" indent="0" defTabSz="755808">
              <a:spcBef>
                <a:spcPts val="0"/>
              </a:spcBef>
              <a:buSzTx/>
              <a:buNone/>
              <a:defRPr b="1" sz="7728">
                <a:latin typeface="Arial"/>
                <a:ea typeface="Arial"/>
                <a:cs typeface="Arial"/>
                <a:sym typeface="Arial"/>
              </a:defRPr>
            </a:pPr>
            <a:r>
              <a:t>Genesis 28.10-12</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9" name="How Where Meets Why-03.png" descr="How Where Meets Why-03.png"/>
          <p:cNvPicPr>
            <a:picLocks noChangeAspect="1"/>
          </p:cNvPicPr>
          <p:nvPr/>
        </p:nvPicPr>
        <p:blipFill>
          <a:blip r:embed="rId2">
            <a:extLst/>
          </a:blip>
          <a:stretch>
            <a:fillRect/>
          </a:stretch>
        </p:blipFill>
        <p:spPr>
          <a:xfrm>
            <a:off x="-173729" y="-48625"/>
            <a:ext cx="24552120" cy="13813250"/>
          </a:xfrm>
          <a:prstGeom prst="rect">
            <a:avLst/>
          </a:prstGeom>
          <a:ln w="12700">
            <a:miter lim="400000"/>
          </a:ln>
        </p:spPr>
      </p:pic>
      <p:sp>
        <p:nvSpPr>
          <p:cNvPr id="200" name="And behold, the Lord stood above it and said, “I am the Lord, the God of Abraham your father and the God of Isaac. The land on which you lie I will give to you and to your offspring. Your offspring shall be like the dust of the earth, and you shall spread abroad to the west and to the east and to the north and to the south, and in you and your offspring shall all the families of the earth be blessed. Behold, I am with you and will keep you wherever you go, and will bring you back to this land. For I will not leave you until I have done what I have promised you.”…"/>
          <p:cNvSpPr txBox="1"/>
          <p:nvPr>
            <p:ph type="body" idx="1"/>
          </p:nvPr>
        </p:nvSpPr>
        <p:spPr>
          <a:xfrm>
            <a:off x="814089" y="449181"/>
            <a:ext cx="22755822" cy="12817638"/>
          </a:xfrm>
          <a:prstGeom prst="rect">
            <a:avLst/>
          </a:prstGeom>
        </p:spPr>
        <p:txBody>
          <a:bodyPr/>
          <a:lstStyle/>
          <a:p>
            <a:pPr marL="0" indent="0" defTabSz="624363">
              <a:spcBef>
                <a:spcPts val="0"/>
              </a:spcBef>
              <a:buSzTx/>
              <a:buNone/>
              <a:defRPr b="1" sz="6384">
                <a:latin typeface="Arial"/>
                <a:ea typeface="Arial"/>
                <a:cs typeface="Arial"/>
                <a:sym typeface="Arial"/>
              </a:defRPr>
            </a:pPr>
            <a:r>
              <a:t>And behold, the Lord stood above it and said, “I am the Lord, the God of Abraham your father and the God of Isaac. The land on which you lie I will give to you and to your offspring. Your offspring shall be like the dust of the earth, and you shall spread abroad to the west and to the east and to the north and to the south, and in you and your offspring shall </a:t>
            </a:r>
            <a:r>
              <a:rPr>
                <a:solidFill>
                  <a:schemeClr val="accent4">
                    <a:hueOff val="468000"/>
                    <a:satOff val="-4761"/>
                    <a:lumOff val="10196"/>
                  </a:schemeClr>
                </a:solidFill>
              </a:rPr>
              <a:t>all the families of the earth be blessed</a:t>
            </a:r>
            <a:r>
              <a:t>. </a:t>
            </a:r>
            <a:r>
              <a:t>Behold, </a:t>
            </a:r>
            <a:r>
              <a:rPr>
                <a:solidFill>
                  <a:schemeClr val="accent1">
                    <a:lumOff val="13529"/>
                  </a:schemeClr>
                </a:solidFill>
              </a:rPr>
              <a:t>I am with you and will keep you wherever you go</a:t>
            </a:r>
            <a:r>
              <a:t>, and will bring you back to this land</a:t>
            </a:r>
            <a:r>
              <a:t>. For </a:t>
            </a:r>
            <a:r>
              <a:rPr>
                <a:solidFill>
                  <a:schemeClr val="accent4">
                    <a:hueOff val="468000"/>
                    <a:satOff val="-4761"/>
                    <a:lumOff val="10196"/>
                  </a:schemeClr>
                </a:solidFill>
              </a:rPr>
              <a:t>I will not leave you until I have done what I have promised you.</a:t>
            </a:r>
            <a:r>
              <a:t>”</a:t>
            </a:r>
          </a:p>
          <a:p>
            <a:pPr marL="0" indent="0" defTabSz="624363">
              <a:spcBef>
                <a:spcPts val="0"/>
              </a:spcBef>
              <a:buSzTx/>
              <a:buNone/>
              <a:defRPr b="1" sz="6384">
                <a:latin typeface="Arial"/>
                <a:ea typeface="Arial"/>
                <a:cs typeface="Arial"/>
                <a:sym typeface="Arial"/>
              </a:defRPr>
            </a:pPr>
          </a:p>
          <a:p>
            <a:pPr marL="0" indent="0" defTabSz="624363">
              <a:spcBef>
                <a:spcPts val="0"/>
              </a:spcBef>
              <a:buSzTx/>
              <a:buNone/>
              <a:defRPr b="1" sz="6384">
                <a:latin typeface="Arial"/>
                <a:ea typeface="Arial"/>
                <a:cs typeface="Arial"/>
                <a:sym typeface="Arial"/>
              </a:defRPr>
            </a:pPr>
            <a:r>
              <a:t>Genesis 28.13-15</a:t>
            </a:r>
            <a:endParaRPr baseline="31999" sz="1064"/>
          </a:p>
          <a:p>
            <a:pPr marL="0" indent="0" defTabSz="624363">
              <a:spcBef>
                <a:spcPts val="0"/>
              </a:spcBef>
              <a:buSzTx/>
              <a:buNone/>
              <a:defRPr b="1" sz="6384">
                <a:latin typeface="Arial"/>
                <a:ea typeface="Arial"/>
                <a:cs typeface="Arial"/>
                <a:sym typeface="Arial"/>
              </a:defRPr>
            </a:pPr>
            <a:endParaRPr baseline="31999" sz="1064"/>
          </a:p>
          <a:p>
            <a:pPr marL="0" indent="0" defTabSz="624363">
              <a:spcBef>
                <a:spcPts val="0"/>
              </a:spcBef>
              <a:buSzTx/>
              <a:buNone/>
              <a:defRPr b="1" sz="6384">
                <a:latin typeface="Arial"/>
                <a:ea typeface="Arial"/>
                <a:cs typeface="Arial"/>
                <a:sym typeface="Arial"/>
              </a:defRPr>
            </a:pPr>
            <a:endParaRPr baseline="31999" sz="1064"/>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2" name="How Where Meets Why-03.png" descr="How Where Meets Why-03.png"/>
          <p:cNvPicPr>
            <a:picLocks noChangeAspect="1"/>
          </p:cNvPicPr>
          <p:nvPr/>
        </p:nvPicPr>
        <p:blipFill>
          <a:blip r:embed="rId2">
            <a:extLst/>
          </a:blip>
          <a:stretch>
            <a:fillRect/>
          </a:stretch>
        </p:blipFill>
        <p:spPr>
          <a:xfrm>
            <a:off x="-173729" y="-48625"/>
            <a:ext cx="24552120" cy="13813250"/>
          </a:xfrm>
          <a:prstGeom prst="rect">
            <a:avLst/>
          </a:prstGeom>
          <a:ln w="12700">
            <a:miter lim="400000"/>
          </a:ln>
        </p:spPr>
      </p:pic>
      <p:sp>
        <p:nvSpPr>
          <p:cNvPr id="203" name="Then Jacob awoke from his sleep and said, “Surely the Lord is in this place, and I did not know it.” And he was afraid and said, “How awesome is this place! This is none other than the house of God, and this is the gate of heaven.”…"/>
          <p:cNvSpPr txBox="1"/>
          <p:nvPr>
            <p:ph type="body" idx="1"/>
          </p:nvPr>
        </p:nvSpPr>
        <p:spPr>
          <a:xfrm>
            <a:off x="738485" y="449181"/>
            <a:ext cx="22907030" cy="12817638"/>
          </a:xfrm>
          <a:prstGeom prst="rect">
            <a:avLst/>
          </a:prstGeom>
        </p:spPr>
        <p:txBody>
          <a:bodyPr/>
          <a:lstStyle/>
          <a:p>
            <a:pPr marL="0" indent="0" defTabSz="755808">
              <a:spcBef>
                <a:spcPts val="0"/>
              </a:spcBef>
              <a:buSzTx/>
              <a:buNone/>
              <a:defRPr b="1" sz="7728">
                <a:latin typeface="Arial"/>
                <a:ea typeface="Arial"/>
                <a:cs typeface="Arial"/>
                <a:sym typeface="Arial"/>
              </a:defRPr>
            </a:pPr>
            <a:r>
              <a:t>Then Jacob awoke from his sleep and said, “Surely </a:t>
            </a:r>
            <a:r>
              <a:rPr>
                <a:solidFill>
                  <a:schemeClr val="accent4">
                    <a:hueOff val="468000"/>
                    <a:satOff val="-4761"/>
                    <a:lumOff val="10196"/>
                  </a:schemeClr>
                </a:solidFill>
              </a:rPr>
              <a:t>the Lord is in this place</a:t>
            </a:r>
            <a:r>
              <a:t>, and I did not know it.” </a:t>
            </a:r>
            <a:r>
              <a:t>And he was afraid and said, “How awesome is this place! This is none other than </a:t>
            </a:r>
            <a:r>
              <a:rPr>
                <a:solidFill>
                  <a:schemeClr val="accent4">
                    <a:hueOff val="468000"/>
                    <a:satOff val="-4761"/>
                    <a:lumOff val="10196"/>
                  </a:schemeClr>
                </a:solidFill>
              </a:rPr>
              <a:t>the house of God</a:t>
            </a:r>
            <a:r>
              <a:t>, and this is </a:t>
            </a:r>
            <a:r>
              <a:rPr>
                <a:solidFill>
                  <a:schemeClr val="accent4">
                    <a:hueOff val="468000"/>
                    <a:satOff val="-4761"/>
                    <a:lumOff val="10196"/>
                  </a:schemeClr>
                </a:solidFill>
              </a:rPr>
              <a:t>the gate of heaven</a:t>
            </a:r>
            <a:r>
              <a:t>.”</a:t>
            </a:r>
          </a:p>
          <a:p>
            <a:pPr marL="0" indent="0" defTabSz="755808">
              <a:spcBef>
                <a:spcPts val="0"/>
              </a:spcBef>
              <a:buSzTx/>
              <a:buNone/>
              <a:defRPr b="1" sz="7728">
                <a:latin typeface="Arial"/>
                <a:ea typeface="Arial"/>
                <a:cs typeface="Arial"/>
                <a:sym typeface="Arial"/>
              </a:defRPr>
            </a:pPr>
          </a:p>
          <a:p>
            <a:pPr marL="0" indent="0" defTabSz="755808">
              <a:spcBef>
                <a:spcPts val="0"/>
              </a:spcBef>
              <a:buSzTx/>
              <a:buNone/>
              <a:defRPr b="1" sz="7728">
                <a:latin typeface="Arial"/>
                <a:ea typeface="Arial"/>
                <a:cs typeface="Arial"/>
                <a:sym typeface="Arial"/>
              </a:defRPr>
            </a:pPr>
          </a:p>
          <a:p>
            <a:pPr marL="0" indent="0" defTabSz="755808">
              <a:spcBef>
                <a:spcPts val="0"/>
              </a:spcBef>
              <a:buSzTx/>
              <a:buNone/>
              <a:defRPr b="1" sz="7728">
                <a:latin typeface="Arial"/>
                <a:ea typeface="Arial"/>
                <a:cs typeface="Arial"/>
                <a:sym typeface="Arial"/>
              </a:defRPr>
            </a:pPr>
          </a:p>
          <a:p>
            <a:pPr marL="0" indent="0" defTabSz="755808">
              <a:spcBef>
                <a:spcPts val="0"/>
              </a:spcBef>
              <a:buSzTx/>
              <a:buNone/>
              <a:defRPr b="1" sz="7728">
                <a:latin typeface="Arial"/>
                <a:ea typeface="Arial"/>
                <a:cs typeface="Arial"/>
                <a:sym typeface="Arial"/>
              </a:defRPr>
            </a:pPr>
          </a:p>
          <a:p>
            <a:pPr marL="0" indent="0" defTabSz="755808">
              <a:spcBef>
                <a:spcPts val="0"/>
              </a:spcBef>
              <a:buSzTx/>
              <a:buNone/>
              <a:defRPr b="1" sz="7728">
                <a:latin typeface="Arial"/>
                <a:ea typeface="Arial"/>
                <a:cs typeface="Arial"/>
                <a:sym typeface="Arial"/>
              </a:defRPr>
            </a:pPr>
            <a:r>
              <a:t>Genesis 28.16-17</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5" name="How Where Meets Why-03.png" descr="How Where Meets Why-03.png"/>
          <p:cNvPicPr>
            <a:picLocks noChangeAspect="1"/>
          </p:cNvPicPr>
          <p:nvPr/>
        </p:nvPicPr>
        <p:blipFill>
          <a:blip r:embed="rId2">
            <a:extLst/>
          </a:blip>
          <a:stretch>
            <a:fillRect/>
          </a:stretch>
        </p:blipFill>
        <p:spPr>
          <a:xfrm>
            <a:off x="-173729" y="-48625"/>
            <a:ext cx="24552120" cy="13813250"/>
          </a:xfrm>
          <a:prstGeom prst="rect">
            <a:avLst/>
          </a:prstGeom>
          <a:ln w="12700">
            <a:miter lim="400000"/>
          </a:ln>
        </p:spPr>
      </p:pic>
      <p:sp>
        <p:nvSpPr>
          <p:cNvPr id="206" name="Beloved, where you are matters!Where matters! (Genesis 28.13)…"/>
          <p:cNvSpPr txBox="1"/>
          <p:nvPr>
            <p:ph type="body" idx="1"/>
          </p:nvPr>
        </p:nvSpPr>
        <p:spPr>
          <a:xfrm>
            <a:off x="3411140" y="430205"/>
            <a:ext cx="17382382" cy="12817638"/>
          </a:xfrm>
          <a:prstGeom prst="rect">
            <a:avLst/>
          </a:prstGeom>
        </p:spPr>
        <p:txBody>
          <a:bodyPr/>
          <a:lstStyle/>
          <a:p>
            <a:pPr marL="0" indent="0" algn="ctr">
              <a:spcBef>
                <a:spcPts val="0"/>
              </a:spcBef>
              <a:buSzTx/>
              <a:buNone/>
              <a:defRPr b="1" sz="8400">
                <a:latin typeface="Arial"/>
                <a:ea typeface="Arial"/>
                <a:cs typeface="Arial"/>
                <a:sym typeface="Arial"/>
              </a:defRPr>
            </a:pPr>
            <a:r>
              <a:t>Beloved, where you are matters!Where matters! (Genesis 28.13)</a:t>
            </a:r>
          </a:p>
          <a:p>
            <a:pPr marL="0" indent="0" algn="ctr">
              <a:spcBef>
                <a:spcPts val="0"/>
              </a:spcBef>
              <a:buSzTx/>
              <a:buNone/>
              <a:defRPr b="1" sz="8400">
                <a:latin typeface="Arial"/>
                <a:ea typeface="Arial"/>
                <a:cs typeface="Arial"/>
                <a:sym typeface="Arial"/>
              </a:defRPr>
            </a:pPr>
          </a:p>
          <a:p>
            <a:pPr marL="0" indent="0" algn="ctr">
              <a:spcBef>
                <a:spcPts val="0"/>
              </a:spcBef>
              <a:buSzTx/>
              <a:buNone/>
              <a:defRPr b="1" sz="8400">
                <a:latin typeface="Arial"/>
                <a:ea typeface="Arial"/>
                <a:cs typeface="Arial"/>
                <a:sym typeface="Arial"/>
              </a:defRPr>
            </a:pPr>
            <a:r>
              <a:t>It’s not an accident you are here!</a:t>
            </a:r>
          </a:p>
          <a:p>
            <a:pPr marL="0" indent="0" algn="ctr">
              <a:spcBef>
                <a:spcPts val="0"/>
              </a:spcBef>
              <a:buSzTx/>
              <a:buNone/>
              <a:defRPr b="1" sz="8400">
                <a:latin typeface="Arial"/>
                <a:ea typeface="Arial"/>
                <a:cs typeface="Arial"/>
                <a:sym typeface="Arial"/>
              </a:defRPr>
            </a:pPr>
            <a:r>
              <a:t>Even if it’s just on the way to where you are supposed to be!</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8" name="How Where Meets Why-03.png" descr="How Where Meets Why-03.png"/>
          <p:cNvPicPr>
            <a:picLocks noChangeAspect="1"/>
          </p:cNvPicPr>
          <p:nvPr/>
        </p:nvPicPr>
        <p:blipFill>
          <a:blip r:embed="rId2">
            <a:extLst/>
          </a:blip>
          <a:stretch>
            <a:fillRect/>
          </a:stretch>
        </p:blipFill>
        <p:spPr>
          <a:xfrm>
            <a:off x="-173729" y="-48625"/>
            <a:ext cx="24552120" cy="13813250"/>
          </a:xfrm>
          <a:prstGeom prst="rect">
            <a:avLst/>
          </a:prstGeom>
          <a:ln w="12700">
            <a:miter lim="400000"/>
          </a:ln>
        </p:spPr>
      </p:pic>
      <p:sp>
        <p:nvSpPr>
          <p:cNvPr id="209" name="Amado, ¡dónde estás importa!(Génesis 28.13)…"/>
          <p:cNvSpPr txBox="1"/>
          <p:nvPr>
            <p:ph type="body" idx="1"/>
          </p:nvPr>
        </p:nvSpPr>
        <p:spPr>
          <a:xfrm>
            <a:off x="3411140" y="430205"/>
            <a:ext cx="17382382" cy="12817638"/>
          </a:xfrm>
          <a:prstGeom prst="rect">
            <a:avLst/>
          </a:prstGeom>
        </p:spPr>
        <p:txBody>
          <a:bodyPr/>
          <a:lstStyle/>
          <a:p>
            <a:pPr marL="0" indent="0" algn="ctr">
              <a:spcBef>
                <a:spcPts val="0"/>
              </a:spcBef>
              <a:buSzTx/>
              <a:buNone/>
              <a:defRPr b="1" sz="8400">
                <a:latin typeface="Arial"/>
                <a:ea typeface="Arial"/>
                <a:cs typeface="Arial"/>
                <a:sym typeface="Arial"/>
              </a:defRPr>
            </a:pPr>
            <a:r>
              <a:t>Amado, ¡dónde estás importa!(Génesis 28.13)</a:t>
            </a:r>
          </a:p>
          <a:p>
            <a:pPr marL="0" indent="0" algn="ctr">
              <a:spcBef>
                <a:spcPts val="0"/>
              </a:spcBef>
              <a:buSzTx/>
              <a:buNone/>
              <a:defRPr b="1" sz="8400">
                <a:latin typeface="Arial"/>
                <a:ea typeface="Arial"/>
                <a:cs typeface="Arial"/>
                <a:sym typeface="Arial"/>
              </a:defRPr>
            </a:pPr>
          </a:p>
          <a:p>
            <a:pPr marL="0" indent="0" algn="ctr">
              <a:spcBef>
                <a:spcPts val="0"/>
              </a:spcBef>
              <a:buSzTx/>
              <a:buNone/>
              <a:defRPr b="1" sz="8400">
                <a:latin typeface="Arial"/>
                <a:ea typeface="Arial"/>
                <a:cs typeface="Arial"/>
                <a:sym typeface="Arial"/>
              </a:defRPr>
            </a:pPr>
            <a:r>
              <a:t>¡No es un accidente </a:t>
            </a:r>
          </a:p>
          <a:p>
            <a:pPr marL="0" indent="0" algn="ctr">
              <a:spcBef>
                <a:spcPts val="0"/>
              </a:spcBef>
              <a:buSzTx/>
              <a:buNone/>
              <a:defRPr b="1" sz="8400">
                <a:latin typeface="Arial"/>
                <a:ea typeface="Arial"/>
                <a:cs typeface="Arial"/>
                <a:sym typeface="Arial"/>
              </a:defRPr>
            </a:pPr>
            <a:r>
              <a:t>que estés aquí!</a:t>
            </a:r>
          </a:p>
          <a:p>
            <a:pPr marL="0" indent="0" algn="ctr">
              <a:spcBef>
                <a:spcPts val="0"/>
              </a:spcBef>
              <a:buSzTx/>
              <a:buNone/>
              <a:defRPr b="1" sz="8400">
                <a:latin typeface="Arial"/>
                <a:ea typeface="Arial"/>
                <a:cs typeface="Arial"/>
                <a:sym typeface="Arial"/>
              </a:defRPr>
            </a:pPr>
          </a:p>
          <a:p>
            <a:pPr marL="0" indent="0" algn="ctr">
              <a:spcBef>
                <a:spcPts val="0"/>
              </a:spcBef>
              <a:buSzTx/>
              <a:buNone/>
              <a:defRPr b="1" sz="8400">
                <a:latin typeface="Arial"/>
                <a:ea typeface="Arial"/>
                <a:cs typeface="Arial"/>
                <a:sym typeface="Arial"/>
              </a:defRPr>
            </a:pPr>
            <a:r>
              <a:t>¡Incluso si está de camino </a:t>
            </a:r>
          </a:p>
          <a:p>
            <a:pPr marL="0" indent="0" algn="ctr">
              <a:spcBef>
                <a:spcPts val="0"/>
              </a:spcBef>
              <a:buSzTx/>
              <a:buNone/>
              <a:defRPr b="1" sz="8400">
                <a:latin typeface="Arial"/>
                <a:ea typeface="Arial"/>
                <a:cs typeface="Arial"/>
                <a:sym typeface="Arial"/>
              </a:defRPr>
            </a:pPr>
            <a:r>
              <a:t>a donde se supone </a:t>
            </a:r>
          </a:p>
          <a:p>
            <a:pPr marL="0" indent="0" algn="ctr">
              <a:spcBef>
                <a:spcPts val="0"/>
              </a:spcBef>
              <a:buSzTx/>
              <a:buNone/>
              <a:defRPr b="1" sz="8400">
                <a:latin typeface="Arial"/>
                <a:ea typeface="Arial"/>
                <a:cs typeface="Arial"/>
                <a:sym typeface="Arial"/>
              </a:defRPr>
            </a:pPr>
            <a:r>
              <a:t>que debes estar!</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 name="Title"/>
          <p:cNvSpPr txBox="1"/>
          <p:nvPr>
            <p:ph type="title"/>
          </p:nvPr>
        </p:nvSpPr>
        <p:spPr>
          <a:prstGeom prst="rect">
            <a:avLst/>
          </a:prstGeom>
        </p:spPr>
        <p:txBody>
          <a:bodyPr/>
          <a:lstStyle/>
          <a:p>
            <a:pPr/>
          </a:p>
        </p:txBody>
      </p:sp>
      <p:sp>
        <p:nvSpPr>
          <p:cNvPr id="128" name="Body"/>
          <p:cNvSpPr txBox="1"/>
          <p:nvPr>
            <p:ph type="body" idx="1"/>
          </p:nvPr>
        </p:nvSpPr>
        <p:spPr>
          <a:prstGeom prst="rect">
            <a:avLst/>
          </a:prstGeom>
        </p:spPr>
        <p:txBody>
          <a:bodyPr/>
          <a:lstStyle/>
          <a:p>
            <a:pPr/>
          </a:p>
        </p:txBody>
      </p:sp>
      <p:pic>
        <p:nvPicPr>
          <p:cNvPr id="129" name="UNADJUSTEDNONRAW_thumb_3014.jpg" descr="UNADJUSTEDNONRAW_thumb_3014.jpg"/>
          <p:cNvPicPr>
            <a:picLocks noChangeAspect="1"/>
          </p:cNvPicPr>
          <p:nvPr/>
        </p:nvPicPr>
        <p:blipFill>
          <a:blip r:embed="rId2">
            <a:extLst/>
          </a:blip>
          <a:stretch>
            <a:fillRect/>
          </a:stretch>
        </p:blipFill>
        <p:spPr>
          <a:xfrm>
            <a:off x="-192088" y="-1779059"/>
            <a:ext cx="24768176" cy="16512118"/>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1" name="How Where Meets Why-03.png" descr="How Where Meets Why-03.png"/>
          <p:cNvPicPr>
            <a:picLocks noChangeAspect="1"/>
          </p:cNvPicPr>
          <p:nvPr/>
        </p:nvPicPr>
        <p:blipFill>
          <a:blip r:embed="rId2">
            <a:extLst/>
          </a:blip>
          <a:stretch>
            <a:fillRect/>
          </a:stretch>
        </p:blipFill>
        <p:spPr>
          <a:xfrm>
            <a:off x="-173729" y="-48625"/>
            <a:ext cx="24552120" cy="13813250"/>
          </a:xfrm>
          <a:prstGeom prst="rect">
            <a:avLst/>
          </a:prstGeom>
          <a:ln w="12700">
            <a:miter lim="400000"/>
          </a:ln>
        </p:spPr>
      </p:pic>
      <p:sp>
        <p:nvSpPr>
          <p:cNvPr id="212" name="Abram’s calling was the antithesis of the people’s babbling, their self-made plan.…"/>
          <p:cNvSpPr txBox="1"/>
          <p:nvPr>
            <p:ph type="body" idx="1"/>
          </p:nvPr>
        </p:nvSpPr>
        <p:spPr>
          <a:xfrm>
            <a:off x="3411140" y="430205"/>
            <a:ext cx="17382382" cy="12817638"/>
          </a:xfrm>
          <a:prstGeom prst="rect">
            <a:avLst/>
          </a:prstGeom>
        </p:spPr>
        <p:txBody>
          <a:bodyPr/>
          <a:lstStyle/>
          <a:p>
            <a:pPr marL="0" indent="0" algn="ctr">
              <a:spcBef>
                <a:spcPts val="0"/>
              </a:spcBef>
              <a:buSzTx/>
              <a:buNone/>
              <a:defRPr b="1" sz="8400">
                <a:latin typeface="Arial"/>
                <a:ea typeface="Arial"/>
                <a:cs typeface="Arial"/>
                <a:sym typeface="Arial"/>
              </a:defRPr>
            </a:pPr>
            <a:r>
              <a:t>Abram’s calling was the </a:t>
            </a:r>
            <a:r>
              <a:rPr>
                <a:solidFill>
                  <a:schemeClr val="accent4">
                    <a:hueOff val="468000"/>
                    <a:satOff val="-4761"/>
                    <a:lumOff val="10196"/>
                  </a:schemeClr>
                </a:solidFill>
              </a:rPr>
              <a:t>antithesis</a:t>
            </a:r>
            <a:r>
              <a:t> of the people’s babbling, their self-made plan.</a:t>
            </a:r>
          </a:p>
          <a:p>
            <a:pPr marL="0" indent="0" algn="ctr">
              <a:spcBef>
                <a:spcPts val="0"/>
              </a:spcBef>
              <a:buSzTx/>
              <a:buNone/>
              <a:defRPr b="1" sz="8400">
                <a:latin typeface="Arial"/>
                <a:ea typeface="Arial"/>
                <a:cs typeface="Arial"/>
                <a:sym typeface="Arial"/>
              </a:defRPr>
            </a:pPr>
          </a:p>
          <a:p>
            <a:pPr marL="0" indent="0" algn="ctr">
              <a:spcBef>
                <a:spcPts val="0"/>
              </a:spcBef>
              <a:buSzTx/>
              <a:buNone/>
              <a:defRPr b="1" sz="8400">
                <a:latin typeface="Arial"/>
                <a:ea typeface="Arial"/>
                <a:cs typeface="Arial"/>
                <a:sym typeface="Arial"/>
              </a:defRPr>
            </a:pPr>
            <a:r>
              <a:t>But the </a:t>
            </a:r>
            <a:r>
              <a:t>ladder</a:t>
            </a:r>
            <a:r>
              <a:t> before Jacob </a:t>
            </a:r>
          </a:p>
          <a:p>
            <a:pPr marL="0" indent="0" algn="ctr">
              <a:spcBef>
                <a:spcPts val="0"/>
              </a:spcBef>
              <a:buSzTx/>
              <a:buNone/>
              <a:defRPr b="1" sz="8400">
                <a:latin typeface="Arial"/>
                <a:ea typeface="Arial"/>
                <a:cs typeface="Arial"/>
                <a:sym typeface="Arial"/>
              </a:defRPr>
            </a:pPr>
            <a:r>
              <a:t>was God’s is the </a:t>
            </a:r>
            <a:r>
              <a:rPr>
                <a:solidFill>
                  <a:schemeClr val="accent4">
                    <a:hueOff val="468000"/>
                    <a:satOff val="-4761"/>
                    <a:lumOff val="10196"/>
                  </a:schemeClr>
                </a:solidFill>
              </a:rPr>
              <a:t>AntiBabel</a:t>
            </a:r>
            <a:r>
              <a:t>.</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4" name="How Where Meets Why-03.png" descr="How Where Meets Why-03.png"/>
          <p:cNvPicPr>
            <a:picLocks noChangeAspect="1"/>
          </p:cNvPicPr>
          <p:nvPr/>
        </p:nvPicPr>
        <p:blipFill>
          <a:blip r:embed="rId2">
            <a:extLst/>
          </a:blip>
          <a:stretch>
            <a:fillRect/>
          </a:stretch>
        </p:blipFill>
        <p:spPr>
          <a:xfrm>
            <a:off x="-173729" y="-48625"/>
            <a:ext cx="24552120" cy="13813250"/>
          </a:xfrm>
          <a:prstGeom prst="rect">
            <a:avLst/>
          </a:prstGeom>
          <a:ln w="12700">
            <a:miter lim="400000"/>
          </a:ln>
        </p:spPr>
      </p:pic>
      <p:sp>
        <p:nvSpPr>
          <p:cNvPr id="215" name="At this point,…"/>
          <p:cNvSpPr txBox="1"/>
          <p:nvPr>
            <p:ph type="body" idx="1"/>
          </p:nvPr>
        </p:nvSpPr>
        <p:spPr>
          <a:xfrm>
            <a:off x="3411140" y="430205"/>
            <a:ext cx="17382382" cy="12817638"/>
          </a:xfrm>
          <a:prstGeom prst="rect">
            <a:avLst/>
          </a:prstGeom>
        </p:spPr>
        <p:txBody>
          <a:bodyPr/>
          <a:lstStyle/>
          <a:p>
            <a:pPr marL="0" indent="0" algn="ctr">
              <a:spcBef>
                <a:spcPts val="0"/>
              </a:spcBef>
              <a:buSzTx/>
              <a:buNone/>
              <a:defRPr b="1" sz="8400">
                <a:latin typeface="Arial"/>
                <a:ea typeface="Arial"/>
                <a:cs typeface="Arial"/>
                <a:sym typeface="Arial"/>
              </a:defRPr>
            </a:pPr>
            <a:r>
              <a:t>At this point, </a:t>
            </a:r>
          </a:p>
          <a:p>
            <a:pPr marL="0" indent="0" algn="ctr">
              <a:spcBef>
                <a:spcPts val="0"/>
              </a:spcBef>
              <a:buSzTx/>
              <a:buNone/>
              <a:defRPr b="1" sz="8400">
                <a:latin typeface="Arial"/>
                <a:ea typeface="Arial"/>
                <a:cs typeface="Arial"/>
                <a:sym typeface="Arial"/>
              </a:defRPr>
            </a:pPr>
            <a:r>
              <a:t>you may be asking yourself,</a:t>
            </a:r>
          </a:p>
          <a:p>
            <a:pPr marL="0" indent="0" algn="ctr">
              <a:spcBef>
                <a:spcPts val="0"/>
              </a:spcBef>
              <a:buSzTx/>
              <a:buNone/>
              <a:defRPr b="1" sz="8400">
                <a:latin typeface="Arial"/>
                <a:ea typeface="Arial"/>
                <a:cs typeface="Arial"/>
                <a:sym typeface="Arial"/>
              </a:defRPr>
            </a:pPr>
            <a:r>
              <a:t>“How does any of this connect to missions?”</a:t>
            </a:r>
          </a:p>
          <a:p>
            <a:pPr marL="0" indent="0" algn="ctr">
              <a:spcBef>
                <a:spcPts val="0"/>
              </a:spcBef>
              <a:buSzTx/>
              <a:buNone/>
              <a:defRPr b="1" sz="8400">
                <a:latin typeface="Arial"/>
                <a:ea typeface="Arial"/>
                <a:cs typeface="Arial"/>
                <a:sym typeface="Arial"/>
              </a:defRPr>
            </a:pPr>
          </a:p>
          <a:p>
            <a:pPr marL="0" indent="0" algn="ctr">
              <a:spcBef>
                <a:spcPts val="0"/>
              </a:spcBef>
              <a:buSzTx/>
              <a:buNone/>
              <a:defRPr b="1" sz="8400">
                <a:solidFill>
                  <a:schemeClr val="accent4">
                    <a:hueOff val="468000"/>
                    <a:satOff val="-4761"/>
                    <a:lumOff val="10196"/>
                  </a:schemeClr>
                </a:solidFill>
                <a:latin typeface="Arial"/>
                <a:ea typeface="Arial"/>
                <a:cs typeface="Arial"/>
                <a:sym typeface="Arial"/>
              </a:defRPr>
            </a:pPr>
            <a:r>
              <a:t>This message has </a:t>
            </a:r>
          </a:p>
          <a:p>
            <a:pPr marL="0" indent="0" algn="ctr">
              <a:spcBef>
                <a:spcPts val="0"/>
              </a:spcBef>
              <a:buSzTx/>
              <a:buNone/>
              <a:defRPr b="1" sz="8400">
                <a:solidFill>
                  <a:schemeClr val="accent4">
                    <a:hueOff val="468000"/>
                    <a:satOff val="-4761"/>
                    <a:lumOff val="10196"/>
                  </a:schemeClr>
                </a:solidFill>
                <a:latin typeface="Arial"/>
                <a:ea typeface="Arial"/>
                <a:cs typeface="Arial"/>
                <a:sym typeface="Arial"/>
              </a:defRPr>
            </a:pPr>
            <a:r>
              <a:t>everything to do with </a:t>
            </a:r>
          </a:p>
          <a:p>
            <a:pPr marL="0" indent="0" algn="ctr">
              <a:spcBef>
                <a:spcPts val="0"/>
              </a:spcBef>
              <a:buSzTx/>
              <a:buNone/>
              <a:defRPr b="1" sz="8400">
                <a:latin typeface="Arial"/>
                <a:ea typeface="Arial"/>
                <a:cs typeface="Arial"/>
                <a:sym typeface="Arial"/>
              </a:defRPr>
            </a:pPr>
            <a:r>
              <a:rPr>
                <a:solidFill>
                  <a:schemeClr val="accent4">
                    <a:hueOff val="468000"/>
                    <a:satOff val="-4761"/>
                    <a:lumOff val="10196"/>
                  </a:schemeClr>
                </a:solidFill>
              </a:rPr>
              <a:t>missions!</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7" name="How Where Meets Why-03.png" descr="How Where Meets Why-03.png"/>
          <p:cNvPicPr>
            <a:picLocks noChangeAspect="1"/>
          </p:cNvPicPr>
          <p:nvPr/>
        </p:nvPicPr>
        <p:blipFill>
          <a:blip r:embed="rId2">
            <a:extLst/>
          </a:blip>
          <a:stretch>
            <a:fillRect/>
          </a:stretch>
        </p:blipFill>
        <p:spPr>
          <a:xfrm>
            <a:off x="-173729" y="-48625"/>
            <a:ext cx="24552120" cy="13813250"/>
          </a:xfrm>
          <a:prstGeom prst="rect">
            <a:avLst/>
          </a:prstGeom>
          <a:ln w="12700">
            <a:miter lim="400000"/>
          </a:ln>
        </p:spPr>
      </p:pic>
      <p:sp>
        <p:nvSpPr>
          <p:cNvPr id="218" name="At the foot of the heavenly ladder we find our missionary purpose in where we are.…"/>
          <p:cNvSpPr txBox="1"/>
          <p:nvPr>
            <p:ph type="body" idx="1"/>
          </p:nvPr>
        </p:nvSpPr>
        <p:spPr>
          <a:xfrm>
            <a:off x="3411140" y="430205"/>
            <a:ext cx="17382382" cy="12817638"/>
          </a:xfrm>
          <a:prstGeom prst="rect">
            <a:avLst/>
          </a:prstGeom>
        </p:spPr>
        <p:txBody>
          <a:bodyPr/>
          <a:lstStyle/>
          <a:p>
            <a:pPr marL="0" indent="0" algn="ctr" defTabSz="673655">
              <a:spcBef>
                <a:spcPts val="0"/>
              </a:spcBef>
              <a:buSzTx/>
              <a:buNone/>
              <a:defRPr b="1" sz="6887">
                <a:latin typeface="Arial"/>
                <a:ea typeface="Arial"/>
                <a:cs typeface="Arial"/>
                <a:sym typeface="Arial"/>
              </a:defRPr>
            </a:pPr>
          </a:p>
          <a:p>
            <a:pPr marL="0" indent="0" algn="ctr" defTabSz="673655">
              <a:spcBef>
                <a:spcPts val="0"/>
              </a:spcBef>
              <a:buSzTx/>
              <a:buNone/>
              <a:defRPr b="1" sz="6887">
                <a:latin typeface="Arial"/>
                <a:ea typeface="Arial"/>
                <a:cs typeface="Arial"/>
                <a:sym typeface="Arial"/>
              </a:defRPr>
            </a:pPr>
            <a:r>
              <a:t>At the foot of the heavenly ladder we find our missionary purpose in </a:t>
            </a:r>
            <a:r>
              <a:rPr i="1"/>
              <a:t>where</a:t>
            </a:r>
            <a:r>
              <a:t> we are.</a:t>
            </a:r>
          </a:p>
          <a:p>
            <a:pPr marL="0" indent="0" algn="ctr" defTabSz="673655">
              <a:spcBef>
                <a:spcPts val="0"/>
              </a:spcBef>
              <a:buSzTx/>
              <a:buNone/>
              <a:defRPr b="1" sz="6887">
                <a:latin typeface="Arial"/>
                <a:ea typeface="Arial"/>
                <a:cs typeface="Arial"/>
                <a:sym typeface="Arial"/>
              </a:defRPr>
            </a:pPr>
          </a:p>
          <a:p>
            <a:pPr marL="0" indent="0" algn="ctr" defTabSz="673655">
              <a:spcBef>
                <a:spcPts val="0"/>
              </a:spcBef>
              <a:buSzTx/>
              <a:buNone/>
              <a:defRPr b="1" sz="6887">
                <a:latin typeface="Arial"/>
                <a:ea typeface="Arial"/>
                <a:cs typeface="Arial"/>
                <a:sym typeface="Arial"/>
              </a:defRPr>
            </a:pPr>
            <a:r>
              <a:t>God is speaking to us, </a:t>
            </a:r>
          </a:p>
          <a:p>
            <a:pPr marL="0" indent="0" algn="ctr" defTabSz="673655">
              <a:spcBef>
                <a:spcPts val="0"/>
              </a:spcBef>
              <a:buSzTx/>
              <a:buNone/>
              <a:defRPr b="1" sz="6887">
                <a:latin typeface="Arial"/>
                <a:ea typeface="Arial"/>
                <a:cs typeface="Arial"/>
                <a:sym typeface="Arial"/>
              </a:defRPr>
            </a:pPr>
            <a:r>
              <a:t>but not only to us.</a:t>
            </a:r>
          </a:p>
          <a:p>
            <a:pPr marL="0" indent="0" algn="ctr" defTabSz="673655">
              <a:spcBef>
                <a:spcPts val="0"/>
              </a:spcBef>
              <a:buSzTx/>
              <a:buNone/>
              <a:defRPr b="1" sz="6887">
                <a:latin typeface="Arial"/>
                <a:ea typeface="Arial"/>
                <a:cs typeface="Arial"/>
                <a:sym typeface="Arial"/>
              </a:defRPr>
            </a:pPr>
          </a:p>
          <a:p>
            <a:pPr marL="0" indent="0" algn="ctr" defTabSz="673655">
              <a:spcBef>
                <a:spcPts val="0"/>
              </a:spcBef>
              <a:buSzTx/>
              <a:buNone/>
              <a:defRPr b="1" sz="6887">
                <a:latin typeface="Arial"/>
                <a:ea typeface="Arial"/>
                <a:cs typeface="Arial"/>
                <a:sym typeface="Arial"/>
              </a:defRPr>
            </a:pPr>
            <a:r>
              <a:t>God is ready to speak </a:t>
            </a:r>
            <a:r>
              <a:rPr>
                <a:solidFill>
                  <a:schemeClr val="accent4">
                    <a:hueOff val="468000"/>
                    <a:satOff val="-4761"/>
                    <a:lumOff val="10196"/>
                  </a:schemeClr>
                </a:solidFill>
              </a:rPr>
              <a:t>through</a:t>
            </a:r>
            <a:r>
              <a:t> us,</a:t>
            </a:r>
          </a:p>
          <a:p>
            <a:pPr marL="0" indent="0" algn="ctr" defTabSz="673655">
              <a:spcBef>
                <a:spcPts val="0"/>
              </a:spcBef>
              <a:buSzTx/>
              <a:buNone/>
              <a:defRPr b="1" sz="6887">
                <a:latin typeface="Arial"/>
                <a:ea typeface="Arial"/>
                <a:cs typeface="Arial"/>
                <a:sym typeface="Arial"/>
              </a:defRPr>
            </a:pPr>
            <a:r>
              <a:t>commissioning us to all peoples, </a:t>
            </a:r>
          </a:p>
          <a:p>
            <a:pPr marL="0" indent="0" algn="ctr" defTabSz="673655">
              <a:spcBef>
                <a:spcPts val="0"/>
              </a:spcBef>
              <a:buSzTx/>
              <a:buNone/>
              <a:defRPr b="1" sz="6887">
                <a:latin typeface="Arial"/>
                <a:ea typeface="Arial"/>
                <a:cs typeface="Arial"/>
                <a:sym typeface="Arial"/>
              </a:defRPr>
            </a:pPr>
            <a:r>
              <a:t>all tribes and all languages.</a:t>
            </a:r>
          </a:p>
          <a:p>
            <a:pPr marL="0" indent="0" algn="ctr" defTabSz="673655">
              <a:spcBef>
                <a:spcPts val="0"/>
              </a:spcBef>
              <a:buSzTx/>
              <a:buNone/>
              <a:defRPr b="1" sz="6887">
                <a:latin typeface="Arial"/>
                <a:ea typeface="Arial"/>
                <a:cs typeface="Arial"/>
                <a:sym typeface="Arial"/>
              </a:defRPr>
            </a:pP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0" name="How Where Meets Why-03.png" descr="How Where Meets Why-03.png"/>
          <p:cNvPicPr>
            <a:picLocks noChangeAspect="1"/>
          </p:cNvPicPr>
          <p:nvPr/>
        </p:nvPicPr>
        <p:blipFill>
          <a:blip r:embed="rId2">
            <a:extLst/>
          </a:blip>
          <a:stretch>
            <a:fillRect/>
          </a:stretch>
        </p:blipFill>
        <p:spPr>
          <a:xfrm>
            <a:off x="-173729" y="-67601"/>
            <a:ext cx="24552120" cy="13813251"/>
          </a:xfrm>
          <a:prstGeom prst="rect">
            <a:avLst/>
          </a:prstGeom>
          <a:ln w="12700">
            <a:miter lim="400000"/>
          </a:ln>
        </p:spPr>
      </p:pic>
      <p:sp>
        <p:nvSpPr>
          <p:cNvPr id="221" name="We are blessing bearers…"/>
          <p:cNvSpPr txBox="1"/>
          <p:nvPr>
            <p:ph type="body" idx="1"/>
          </p:nvPr>
        </p:nvSpPr>
        <p:spPr>
          <a:xfrm>
            <a:off x="3411140" y="430205"/>
            <a:ext cx="17382382" cy="12817638"/>
          </a:xfrm>
          <a:prstGeom prst="rect">
            <a:avLst/>
          </a:prstGeom>
        </p:spPr>
        <p:txBody>
          <a:bodyPr/>
          <a:lstStyle/>
          <a:p>
            <a:pPr marL="0" indent="0" algn="ctr">
              <a:spcBef>
                <a:spcPts val="0"/>
              </a:spcBef>
              <a:buSzTx/>
              <a:buNone/>
              <a:defRPr b="1" sz="8400">
                <a:latin typeface="Arial"/>
                <a:ea typeface="Arial"/>
                <a:cs typeface="Arial"/>
                <a:sym typeface="Arial"/>
              </a:defRPr>
            </a:pPr>
            <a:r>
              <a:t>We are </a:t>
            </a:r>
            <a:r>
              <a:rPr>
                <a:solidFill>
                  <a:schemeClr val="accent4">
                    <a:hueOff val="468000"/>
                    <a:satOff val="-4761"/>
                    <a:lumOff val="10196"/>
                  </a:schemeClr>
                </a:solidFill>
              </a:rPr>
              <a:t>blessing</a:t>
            </a:r>
            <a:r>
              <a:t> bearers </a:t>
            </a:r>
          </a:p>
          <a:p>
            <a:pPr marL="0" indent="0" algn="ctr">
              <a:spcBef>
                <a:spcPts val="0"/>
              </a:spcBef>
              <a:buSzTx/>
              <a:buNone/>
              <a:defRPr b="1" sz="8400">
                <a:latin typeface="Arial"/>
                <a:ea typeface="Arial"/>
                <a:cs typeface="Arial"/>
                <a:sym typeface="Arial"/>
              </a:defRPr>
            </a:pPr>
            <a:r>
              <a:t>wherever we go!</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3" name="How Where Meets Why-03.png" descr="How Where Meets Why-03.png"/>
          <p:cNvPicPr>
            <a:picLocks noChangeAspect="1"/>
          </p:cNvPicPr>
          <p:nvPr/>
        </p:nvPicPr>
        <p:blipFill>
          <a:blip r:embed="rId2">
            <a:extLst/>
          </a:blip>
          <a:stretch>
            <a:fillRect/>
          </a:stretch>
        </p:blipFill>
        <p:spPr>
          <a:xfrm>
            <a:off x="-173729" y="-48625"/>
            <a:ext cx="24552120" cy="13813250"/>
          </a:xfrm>
          <a:prstGeom prst="rect">
            <a:avLst/>
          </a:prstGeom>
          <a:ln w="12700">
            <a:miter lim="400000"/>
          </a:ln>
        </p:spPr>
      </p:pic>
      <p:sp>
        <p:nvSpPr>
          <p:cNvPr id="224" name="“God had a purpose…"/>
          <p:cNvSpPr txBox="1"/>
          <p:nvPr>
            <p:ph type="body" idx="1"/>
          </p:nvPr>
        </p:nvSpPr>
        <p:spPr>
          <a:xfrm>
            <a:off x="3411140" y="430205"/>
            <a:ext cx="17382382" cy="12817638"/>
          </a:xfrm>
          <a:prstGeom prst="rect">
            <a:avLst/>
          </a:prstGeom>
        </p:spPr>
        <p:txBody>
          <a:bodyPr/>
          <a:lstStyle/>
          <a:p>
            <a:pPr marL="0" indent="0" algn="ctr">
              <a:spcBef>
                <a:spcPts val="0"/>
              </a:spcBef>
              <a:buSzTx/>
              <a:buNone/>
              <a:defRPr b="1" sz="8400">
                <a:latin typeface="Arial"/>
                <a:ea typeface="Arial"/>
                <a:cs typeface="Arial"/>
                <a:sym typeface="Arial"/>
              </a:defRPr>
            </a:pPr>
            <a:r>
              <a:t>“God had a purpose </a:t>
            </a:r>
          </a:p>
          <a:p>
            <a:pPr marL="0" indent="0" algn="ctr">
              <a:spcBef>
                <a:spcPts val="0"/>
              </a:spcBef>
              <a:buSzTx/>
              <a:buNone/>
              <a:defRPr b="1" sz="8400">
                <a:latin typeface="Arial"/>
                <a:ea typeface="Arial"/>
                <a:cs typeface="Arial"/>
                <a:sym typeface="Arial"/>
              </a:defRPr>
            </a:pPr>
            <a:r>
              <a:t>for Jacob’s life: </a:t>
            </a:r>
          </a:p>
          <a:p>
            <a:pPr marL="0" indent="0" algn="ctr">
              <a:spcBef>
                <a:spcPts val="0"/>
              </a:spcBef>
              <a:buSzTx/>
              <a:buNone/>
              <a:defRPr b="1" sz="8400">
                <a:latin typeface="Arial"/>
                <a:ea typeface="Arial"/>
                <a:cs typeface="Arial"/>
                <a:sym typeface="Arial"/>
              </a:defRPr>
            </a:pPr>
            <a:r>
              <a:t>That “All peoples on earth will be blessed through you and your offspring.” (Genesis 28.14b)</a:t>
            </a:r>
          </a:p>
          <a:p>
            <a:pPr marL="0" indent="0" algn="ctr">
              <a:spcBef>
                <a:spcPts val="0"/>
              </a:spcBef>
              <a:buSzTx/>
              <a:buNone/>
              <a:defRPr b="1" sz="8400">
                <a:latin typeface="Arial"/>
                <a:ea typeface="Arial"/>
                <a:cs typeface="Arial"/>
                <a:sym typeface="Arial"/>
              </a:defRPr>
            </a:pPr>
          </a:p>
          <a:p>
            <a:pPr marL="0" indent="0" algn="ctr">
              <a:spcBef>
                <a:spcPts val="0"/>
              </a:spcBef>
              <a:buSzTx/>
              <a:buNone/>
              <a:defRPr b="1" sz="8400">
                <a:solidFill>
                  <a:schemeClr val="accent4">
                    <a:hueOff val="468000"/>
                    <a:satOff val="-4761"/>
                    <a:lumOff val="10196"/>
                  </a:schemeClr>
                </a:solidFill>
                <a:latin typeface="Arial"/>
                <a:ea typeface="Arial"/>
                <a:cs typeface="Arial"/>
                <a:sym typeface="Arial"/>
              </a:defRPr>
            </a:pPr>
            <a:r>
              <a:t>God has a purpose for your life.</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6" name="How Where Meets Why-03.png" descr="How Where Meets Why-03.png"/>
          <p:cNvPicPr>
            <a:picLocks noChangeAspect="1"/>
          </p:cNvPicPr>
          <p:nvPr/>
        </p:nvPicPr>
        <p:blipFill>
          <a:blip r:embed="rId2">
            <a:extLst/>
          </a:blip>
          <a:stretch>
            <a:fillRect/>
          </a:stretch>
        </p:blipFill>
        <p:spPr>
          <a:xfrm>
            <a:off x="-173729" y="-48626"/>
            <a:ext cx="24552120" cy="13813251"/>
          </a:xfrm>
          <a:prstGeom prst="rect">
            <a:avLst/>
          </a:prstGeom>
          <a:ln w="12700">
            <a:miter lim="400000"/>
          </a:ln>
        </p:spPr>
      </p:pic>
      <p:sp>
        <p:nvSpPr>
          <p:cNvPr id="227" name="Who has God placed…"/>
          <p:cNvSpPr txBox="1"/>
          <p:nvPr>
            <p:ph type="body" idx="1"/>
          </p:nvPr>
        </p:nvSpPr>
        <p:spPr>
          <a:xfrm>
            <a:off x="3411140" y="430205"/>
            <a:ext cx="17382382" cy="12817638"/>
          </a:xfrm>
          <a:prstGeom prst="rect">
            <a:avLst/>
          </a:prstGeom>
        </p:spPr>
        <p:txBody>
          <a:bodyPr/>
          <a:lstStyle/>
          <a:p>
            <a:pPr marL="0" indent="0" algn="ctr">
              <a:spcBef>
                <a:spcPts val="0"/>
              </a:spcBef>
              <a:buSzTx/>
              <a:buNone/>
              <a:defRPr b="1" sz="8400">
                <a:latin typeface="Arial"/>
                <a:ea typeface="Arial"/>
                <a:cs typeface="Arial"/>
                <a:sym typeface="Arial"/>
              </a:defRPr>
            </a:pPr>
            <a:r>
              <a:t>Who has God placed </a:t>
            </a:r>
          </a:p>
          <a:p>
            <a:pPr marL="0" indent="0" algn="ctr">
              <a:spcBef>
                <a:spcPts val="0"/>
              </a:spcBef>
              <a:buSzTx/>
              <a:buNone/>
              <a:defRPr b="1" sz="8400">
                <a:latin typeface="Arial"/>
                <a:ea typeface="Arial"/>
                <a:cs typeface="Arial"/>
                <a:sym typeface="Arial"/>
              </a:defRPr>
            </a:pPr>
            <a:r>
              <a:t>in your path to love </a:t>
            </a:r>
          </a:p>
          <a:p>
            <a:pPr marL="0" indent="0" algn="ctr">
              <a:spcBef>
                <a:spcPts val="0"/>
              </a:spcBef>
              <a:buSzTx/>
              <a:buNone/>
              <a:defRPr b="1" sz="8400">
                <a:latin typeface="Arial"/>
                <a:ea typeface="Arial"/>
                <a:cs typeface="Arial"/>
                <a:sym typeface="Arial"/>
              </a:defRPr>
            </a:pPr>
            <a:r>
              <a:t>with the good news of Jesus?</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9" name="How Where Meets Why-03.png" descr="How Where Meets Why-03.png"/>
          <p:cNvPicPr>
            <a:picLocks noChangeAspect="1"/>
          </p:cNvPicPr>
          <p:nvPr/>
        </p:nvPicPr>
        <p:blipFill>
          <a:blip r:embed="rId2">
            <a:extLst/>
          </a:blip>
          <a:stretch>
            <a:fillRect/>
          </a:stretch>
        </p:blipFill>
        <p:spPr>
          <a:xfrm>
            <a:off x="-173729" y="-48625"/>
            <a:ext cx="24552120" cy="13813250"/>
          </a:xfrm>
          <a:prstGeom prst="rect">
            <a:avLst/>
          </a:prstGeom>
          <a:ln w="12700">
            <a:miter lim="400000"/>
          </a:ln>
        </p:spPr>
      </p:pic>
      <p:sp>
        <p:nvSpPr>
          <p:cNvPr id="230" name="Let your home be the place…"/>
          <p:cNvSpPr txBox="1"/>
          <p:nvPr>
            <p:ph type="body" idx="1"/>
          </p:nvPr>
        </p:nvSpPr>
        <p:spPr>
          <a:xfrm>
            <a:off x="3411140" y="430205"/>
            <a:ext cx="17382382" cy="12817638"/>
          </a:xfrm>
          <a:prstGeom prst="rect">
            <a:avLst/>
          </a:prstGeom>
        </p:spPr>
        <p:txBody>
          <a:bodyPr/>
          <a:lstStyle/>
          <a:p>
            <a:pPr marL="0" indent="0" algn="ctr">
              <a:spcBef>
                <a:spcPts val="0"/>
              </a:spcBef>
              <a:buSzTx/>
              <a:buNone/>
              <a:defRPr b="1" sz="8400">
                <a:latin typeface="Arial"/>
                <a:ea typeface="Arial"/>
                <a:cs typeface="Arial"/>
                <a:sym typeface="Arial"/>
              </a:defRPr>
            </a:pPr>
            <a:r>
              <a:t>Let your home be the place</a:t>
            </a:r>
          </a:p>
          <a:p>
            <a:pPr marL="0" indent="0" algn="ctr">
              <a:spcBef>
                <a:spcPts val="0"/>
              </a:spcBef>
              <a:buSzTx/>
              <a:buNone/>
              <a:defRPr b="1" sz="8400">
                <a:latin typeface="Arial"/>
                <a:ea typeface="Arial"/>
                <a:cs typeface="Arial"/>
                <a:sym typeface="Arial"/>
              </a:defRPr>
            </a:pPr>
            <a:r>
              <a:t> </a:t>
            </a:r>
            <a:r>
              <a:rPr>
                <a:solidFill>
                  <a:schemeClr val="accent4">
                    <a:hueOff val="468000"/>
                    <a:satOff val="-4761"/>
                    <a:lumOff val="10196"/>
                  </a:schemeClr>
                </a:solidFill>
              </a:rPr>
              <a:t>where</a:t>
            </a:r>
            <a:r>
              <a:t> meets God’s </a:t>
            </a:r>
            <a:r>
              <a:rPr>
                <a:solidFill>
                  <a:schemeClr val="accent4">
                    <a:hueOff val="468000"/>
                    <a:satOff val="-4761"/>
                    <a:lumOff val="10196"/>
                  </a:schemeClr>
                </a:solidFill>
              </a:rPr>
              <a:t>why</a:t>
            </a:r>
            <a:r>
              <a:t> </a:t>
            </a:r>
          </a:p>
          <a:p>
            <a:pPr marL="0" indent="0" algn="ctr">
              <a:spcBef>
                <a:spcPts val="0"/>
              </a:spcBef>
              <a:buSzTx/>
              <a:buNone/>
              <a:defRPr b="1" sz="8400">
                <a:latin typeface="Arial"/>
                <a:ea typeface="Arial"/>
                <a:cs typeface="Arial"/>
                <a:sym typeface="Arial"/>
              </a:defRPr>
            </a:pPr>
            <a:r>
              <a:t>for your children.</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2" name="How Where Meets Why-03.png" descr="How Where Meets Why-03.png"/>
          <p:cNvPicPr>
            <a:picLocks noChangeAspect="1"/>
          </p:cNvPicPr>
          <p:nvPr/>
        </p:nvPicPr>
        <p:blipFill>
          <a:blip r:embed="rId2">
            <a:extLst/>
          </a:blip>
          <a:stretch>
            <a:fillRect/>
          </a:stretch>
        </p:blipFill>
        <p:spPr>
          <a:xfrm>
            <a:off x="-173729" y="-48625"/>
            <a:ext cx="24552120" cy="13813250"/>
          </a:xfrm>
          <a:prstGeom prst="rect">
            <a:avLst/>
          </a:prstGeom>
          <a:ln w="12700">
            <a:miter lim="400000"/>
          </a:ln>
        </p:spPr>
      </p:pic>
      <p:sp>
        <p:nvSpPr>
          <p:cNvPr id="233" name="Don’t let false assumptions…"/>
          <p:cNvSpPr txBox="1"/>
          <p:nvPr>
            <p:ph type="body" idx="1"/>
          </p:nvPr>
        </p:nvSpPr>
        <p:spPr>
          <a:xfrm>
            <a:off x="3411140" y="430205"/>
            <a:ext cx="17382382" cy="12817638"/>
          </a:xfrm>
          <a:prstGeom prst="rect">
            <a:avLst/>
          </a:prstGeom>
        </p:spPr>
        <p:txBody>
          <a:bodyPr/>
          <a:lstStyle/>
          <a:p>
            <a:pPr marL="0" indent="0" algn="ctr">
              <a:spcBef>
                <a:spcPts val="0"/>
              </a:spcBef>
              <a:buSzTx/>
              <a:buNone/>
              <a:defRPr b="1" sz="8400">
                <a:latin typeface="Arial"/>
                <a:ea typeface="Arial"/>
                <a:cs typeface="Arial"/>
                <a:sym typeface="Arial"/>
              </a:defRPr>
            </a:pPr>
            <a:r>
              <a:t>Don’t let </a:t>
            </a:r>
            <a:r>
              <a:rPr>
                <a:solidFill>
                  <a:schemeClr val="accent4">
                    <a:hueOff val="468000"/>
                    <a:satOff val="-4761"/>
                    <a:lumOff val="10196"/>
                  </a:schemeClr>
                </a:solidFill>
              </a:rPr>
              <a:t>false assumptions</a:t>
            </a:r>
            <a:r>
              <a:t> </a:t>
            </a:r>
          </a:p>
          <a:p>
            <a:pPr marL="0" indent="0" algn="ctr">
              <a:spcBef>
                <a:spcPts val="0"/>
              </a:spcBef>
              <a:buSzTx/>
              <a:buNone/>
              <a:defRPr b="1" sz="8400">
                <a:latin typeface="Arial"/>
                <a:ea typeface="Arial"/>
                <a:cs typeface="Arial"/>
                <a:sym typeface="Arial"/>
              </a:defRPr>
            </a:pPr>
            <a:r>
              <a:t>about someone’s relationship with God leave the important things left unsaid.</a:t>
            </a:r>
          </a:p>
          <a:p>
            <a:pPr marL="0" indent="0" algn="ctr">
              <a:spcBef>
                <a:spcPts val="0"/>
              </a:spcBef>
              <a:buSzTx/>
              <a:buNone/>
              <a:defRPr b="1" sz="8400">
                <a:latin typeface="Arial"/>
                <a:ea typeface="Arial"/>
                <a:cs typeface="Arial"/>
                <a:sym typeface="Arial"/>
              </a:defRPr>
            </a:pPr>
          </a:p>
          <a:p>
            <a:pPr marL="0" indent="0" algn="ctr">
              <a:spcBef>
                <a:spcPts val="0"/>
              </a:spcBef>
              <a:buSzTx/>
              <a:buNone/>
              <a:defRPr b="1" sz="8400">
                <a:latin typeface="Arial"/>
                <a:ea typeface="Arial"/>
                <a:cs typeface="Arial"/>
                <a:sym typeface="Arial"/>
              </a:defRPr>
            </a:pPr>
            <a:r>
              <a:t>Let your life be the place their </a:t>
            </a:r>
            <a:r>
              <a:rPr>
                <a:solidFill>
                  <a:schemeClr val="accent4">
                    <a:hueOff val="468000"/>
                    <a:satOff val="-4761"/>
                    <a:lumOff val="10196"/>
                  </a:schemeClr>
                </a:solidFill>
              </a:rPr>
              <a:t>where</a:t>
            </a:r>
            <a:r>
              <a:t> meets God’s </a:t>
            </a:r>
            <a:r>
              <a:rPr>
                <a:solidFill>
                  <a:schemeClr val="accent4">
                    <a:hueOff val="468000"/>
                    <a:satOff val="-4761"/>
                    <a:lumOff val="10196"/>
                  </a:schemeClr>
                </a:solidFill>
              </a:rPr>
              <a:t>why</a:t>
            </a:r>
            <a:r>
              <a:t>.</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5" name="How Where Meets Why-03.png" descr="How Where Meets Why-03.png"/>
          <p:cNvPicPr>
            <a:picLocks noChangeAspect="1"/>
          </p:cNvPicPr>
          <p:nvPr/>
        </p:nvPicPr>
        <p:blipFill>
          <a:blip r:embed="rId2">
            <a:extLst/>
          </a:blip>
          <a:stretch>
            <a:fillRect/>
          </a:stretch>
        </p:blipFill>
        <p:spPr>
          <a:xfrm>
            <a:off x="-173729" y="-48625"/>
            <a:ext cx="24552120" cy="13813250"/>
          </a:xfrm>
          <a:prstGeom prst="rect">
            <a:avLst/>
          </a:prstGeom>
          <a:ln w="12700">
            <a:miter lim="400000"/>
          </a:ln>
        </p:spPr>
      </p:pic>
      <p:sp>
        <p:nvSpPr>
          <p:cNvPr id="236" name="Write that person’s name…"/>
          <p:cNvSpPr txBox="1"/>
          <p:nvPr>
            <p:ph type="body" idx="1"/>
          </p:nvPr>
        </p:nvSpPr>
        <p:spPr>
          <a:xfrm>
            <a:off x="3411140" y="430205"/>
            <a:ext cx="17382382" cy="12817638"/>
          </a:xfrm>
          <a:prstGeom prst="rect">
            <a:avLst/>
          </a:prstGeom>
        </p:spPr>
        <p:txBody>
          <a:bodyPr/>
          <a:lstStyle/>
          <a:p>
            <a:pPr marL="0" indent="0" algn="ctr">
              <a:spcBef>
                <a:spcPts val="0"/>
              </a:spcBef>
              <a:buSzTx/>
              <a:buNone/>
              <a:defRPr b="1" sz="8400">
                <a:latin typeface="Arial"/>
                <a:ea typeface="Arial"/>
                <a:cs typeface="Arial"/>
                <a:sym typeface="Arial"/>
              </a:defRPr>
            </a:pPr>
            <a:r>
              <a:t>Write that person’s name </a:t>
            </a:r>
          </a:p>
          <a:p>
            <a:pPr marL="0" indent="0" algn="ctr">
              <a:spcBef>
                <a:spcPts val="0"/>
              </a:spcBef>
              <a:buSzTx/>
              <a:buNone/>
              <a:defRPr b="1" sz="8400">
                <a:latin typeface="Arial"/>
                <a:ea typeface="Arial"/>
                <a:cs typeface="Arial"/>
                <a:sym typeface="Arial"/>
              </a:defRPr>
            </a:pPr>
            <a:r>
              <a:t>in your Bible.</a:t>
            </a:r>
          </a:p>
          <a:p>
            <a:pPr marL="0" indent="0" algn="ctr">
              <a:spcBef>
                <a:spcPts val="0"/>
              </a:spcBef>
              <a:buSzTx/>
              <a:buNone/>
              <a:defRPr b="1" sz="8400">
                <a:latin typeface="Arial"/>
                <a:ea typeface="Arial"/>
                <a:cs typeface="Arial"/>
                <a:sym typeface="Arial"/>
              </a:defRPr>
            </a:pPr>
          </a:p>
          <a:p>
            <a:pPr marL="0" indent="0" algn="ctr">
              <a:spcBef>
                <a:spcPts val="0"/>
              </a:spcBef>
              <a:buSzTx/>
              <a:buNone/>
              <a:defRPr b="1" sz="8400">
                <a:latin typeface="Arial"/>
                <a:ea typeface="Arial"/>
                <a:cs typeface="Arial"/>
                <a:sym typeface="Arial"/>
              </a:defRPr>
            </a:pPr>
            <a:r>
              <a:t>Ask God </a:t>
            </a:r>
            <a:r>
              <a:rPr u="sng"/>
              <a:t>how</a:t>
            </a:r>
            <a:r>
              <a:t> </a:t>
            </a:r>
            <a:r>
              <a:rPr>
                <a:solidFill>
                  <a:schemeClr val="accent4">
                    <a:hueOff val="468000"/>
                    <a:satOff val="-4761"/>
                    <a:lumOff val="10196"/>
                  </a:schemeClr>
                </a:solidFill>
              </a:rPr>
              <a:t>where</a:t>
            </a:r>
            <a:r>
              <a:t> you are </a:t>
            </a:r>
          </a:p>
          <a:p>
            <a:pPr marL="0" indent="0" algn="ctr">
              <a:spcBef>
                <a:spcPts val="0"/>
              </a:spcBef>
              <a:buSzTx/>
              <a:buNone/>
              <a:defRPr b="1" sz="8400">
                <a:latin typeface="Arial"/>
                <a:ea typeface="Arial"/>
                <a:cs typeface="Arial"/>
                <a:sym typeface="Arial"/>
              </a:defRPr>
            </a:pPr>
            <a:r>
              <a:t>with them meets God’s </a:t>
            </a:r>
            <a:r>
              <a:rPr>
                <a:solidFill>
                  <a:schemeClr val="accent4">
                    <a:hueOff val="468000"/>
                    <a:satOff val="-4761"/>
                    <a:lumOff val="10196"/>
                  </a:schemeClr>
                </a:solidFill>
              </a:rPr>
              <a:t>why</a:t>
            </a:r>
            <a:r>
              <a:t> </a:t>
            </a:r>
          </a:p>
          <a:p>
            <a:pPr marL="0" indent="0" algn="ctr">
              <a:spcBef>
                <a:spcPts val="0"/>
              </a:spcBef>
              <a:buSzTx/>
              <a:buNone/>
              <a:defRPr b="1" sz="8400">
                <a:latin typeface="Arial"/>
                <a:ea typeface="Arial"/>
                <a:cs typeface="Arial"/>
                <a:sym typeface="Arial"/>
              </a:defRPr>
            </a:pPr>
            <a:r>
              <a:t>for their life?</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8" name="How Where Meets Why-03.png" descr="How Where Meets Why-03.png"/>
          <p:cNvPicPr>
            <a:picLocks noChangeAspect="1"/>
          </p:cNvPicPr>
          <p:nvPr/>
        </p:nvPicPr>
        <p:blipFill>
          <a:blip r:embed="rId2">
            <a:extLst/>
          </a:blip>
          <a:stretch>
            <a:fillRect/>
          </a:stretch>
        </p:blipFill>
        <p:spPr>
          <a:xfrm>
            <a:off x="-173729" y="-48625"/>
            <a:ext cx="24552120" cy="13813250"/>
          </a:xfrm>
          <a:prstGeom prst="rect">
            <a:avLst/>
          </a:prstGeom>
          <a:ln w="12700">
            <a:miter lim="400000"/>
          </a:ln>
        </p:spPr>
      </p:pic>
      <p:sp>
        <p:nvSpPr>
          <p:cNvPr id="239" name="Communion"/>
          <p:cNvSpPr txBox="1"/>
          <p:nvPr>
            <p:ph type="body" idx="1"/>
          </p:nvPr>
        </p:nvSpPr>
        <p:spPr>
          <a:xfrm>
            <a:off x="3411140" y="430205"/>
            <a:ext cx="17382382" cy="12817638"/>
          </a:xfrm>
          <a:prstGeom prst="rect">
            <a:avLst/>
          </a:prstGeom>
        </p:spPr>
        <p:txBody>
          <a:bodyPr/>
          <a:lstStyle>
            <a:lvl1pPr marL="0" indent="0" algn="ctr">
              <a:spcBef>
                <a:spcPts val="0"/>
              </a:spcBef>
              <a:buSzTx/>
              <a:buNone/>
              <a:defRPr b="1" sz="8400">
                <a:latin typeface="Arial"/>
                <a:ea typeface="Arial"/>
                <a:cs typeface="Arial"/>
                <a:sym typeface="Arial"/>
              </a:defRPr>
            </a:lvl1pPr>
          </a:lstStyle>
          <a:p>
            <a:pPr/>
            <a:r>
              <a:t>Communion</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 name="Title"/>
          <p:cNvSpPr txBox="1"/>
          <p:nvPr>
            <p:ph type="title"/>
          </p:nvPr>
        </p:nvSpPr>
        <p:spPr>
          <a:prstGeom prst="rect">
            <a:avLst/>
          </a:prstGeom>
        </p:spPr>
        <p:txBody>
          <a:bodyPr/>
          <a:lstStyle/>
          <a:p>
            <a:pPr/>
          </a:p>
        </p:txBody>
      </p:sp>
      <p:sp>
        <p:nvSpPr>
          <p:cNvPr id="132" name="Body"/>
          <p:cNvSpPr txBox="1"/>
          <p:nvPr>
            <p:ph type="body" idx="1"/>
          </p:nvPr>
        </p:nvSpPr>
        <p:spPr>
          <a:prstGeom prst="rect">
            <a:avLst/>
          </a:prstGeom>
        </p:spPr>
        <p:txBody>
          <a:bodyPr/>
          <a:lstStyle/>
          <a:p>
            <a:pPr/>
          </a:p>
        </p:txBody>
      </p:sp>
      <p:pic>
        <p:nvPicPr>
          <p:cNvPr id="133" name="UNADJUSTEDNONRAW_thumb_3053.jpg" descr="UNADJUSTEDNONRAW_thumb_3053.jpg"/>
          <p:cNvPicPr>
            <a:picLocks noChangeAspect="1"/>
          </p:cNvPicPr>
          <p:nvPr/>
        </p:nvPicPr>
        <p:blipFill>
          <a:blip r:embed="rId2">
            <a:extLst/>
          </a:blip>
          <a:stretch>
            <a:fillRect/>
          </a:stretch>
        </p:blipFill>
        <p:spPr>
          <a:xfrm>
            <a:off x="-28576" y="-1289050"/>
            <a:ext cx="24441151" cy="16294100"/>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1" name="How Where Meets Why-03.png" descr="How Where Meets Why-03.png"/>
          <p:cNvPicPr>
            <a:picLocks noChangeAspect="1"/>
          </p:cNvPicPr>
          <p:nvPr/>
        </p:nvPicPr>
        <p:blipFill>
          <a:blip r:embed="rId2">
            <a:extLst/>
          </a:blip>
          <a:stretch>
            <a:fillRect/>
          </a:stretch>
        </p:blipFill>
        <p:spPr>
          <a:xfrm>
            <a:off x="-173729" y="-48625"/>
            <a:ext cx="24552120" cy="13813250"/>
          </a:xfrm>
          <a:prstGeom prst="rect">
            <a:avLst/>
          </a:prstGeom>
          <a:ln w="12700">
            <a:miter lim="400000"/>
          </a:ln>
        </p:spPr>
      </p:pic>
      <p:sp>
        <p:nvSpPr>
          <p:cNvPr id="242" name="The Lord Jesus, on the night he was betrayed, took bread, and when he had given thanks, he broke it and said, “This is my body, which is for you; do this in remembrance of me.”…"/>
          <p:cNvSpPr txBox="1"/>
          <p:nvPr>
            <p:ph type="body" idx="1"/>
          </p:nvPr>
        </p:nvSpPr>
        <p:spPr>
          <a:xfrm>
            <a:off x="3411140" y="430205"/>
            <a:ext cx="17382382" cy="12817638"/>
          </a:xfrm>
          <a:prstGeom prst="rect">
            <a:avLst/>
          </a:prstGeom>
        </p:spPr>
        <p:txBody>
          <a:bodyPr/>
          <a:lstStyle/>
          <a:p>
            <a:pPr marL="0" indent="0">
              <a:spcBef>
                <a:spcPts val="0"/>
              </a:spcBef>
              <a:buSzTx/>
              <a:buNone/>
              <a:defRPr b="1" sz="8400">
                <a:latin typeface="Arial"/>
                <a:ea typeface="Arial"/>
                <a:cs typeface="Arial"/>
                <a:sym typeface="Arial"/>
              </a:defRPr>
            </a:pPr>
            <a:r>
              <a:t>The Lord Jesus, on the night he was betrayed, took bread, and when he had given thanks, he broke it and said, “This is my body, which is for you; do this in remembrance of me.”</a:t>
            </a:r>
          </a:p>
          <a:p>
            <a:pPr marL="0" indent="0">
              <a:spcBef>
                <a:spcPts val="0"/>
              </a:spcBef>
              <a:buSzTx/>
              <a:buNone/>
              <a:defRPr b="1" sz="8400">
                <a:latin typeface="Arial"/>
                <a:ea typeface="Arial"/>
                <a:cs typeface="Arial"/>
                <a:sym typeface="Arial"/>
              </a:defRPr>
            </a:pPr>
          </a:p>
          <a:p>
            <a:pPr marL="0" indent="0">
              <a:spcBef>
                <a:spcPts val="0"/>
              </a:spcBef>
              <a:buSzTx/>
              <a:buNone/>
              <a:defRPr b="1" sz="8400">
                <a:latin typeface="Arial"/>
                <a:ea typeface="Arial"/>
                <a:cs typeface="Arial"/>
                <a:sym typeface="Arial"/>
              </a:defRPr>
            </a:pPr>
          </a:p>
          <a:p>
            <a:pPr marL="0" indent="0">
              <a:spcBef>
                <a:spcPts val="0"/>
              </a:spcBef>
              <a:buSzTx/>
              <a:buNone/>
              <a:defRPr b="1" sz="8400">
                <a:latin typeface="Arial"/>
                <a:ea typeface="Arial"/>
                <a:cs typeface="Arial"/>
                <a:sym typeface="Arial"/>
              </a:defRPr>
            </a:pPr>
            <a:r>
              <a:t>1 Corinthians 11.23-24</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4" name="How Where Meets Why-03.png" descr="How Where Meets Why-03.png"/>
          <p:cNvPicPr>
            <a:picLocks noChangeAspect="1"/>
          </p:cNvPicPr>
          <p:nvPr/>
        </p:nvPicPr>
        <p:blipFill>
          <a:blip r:embed="rId2">
            <a:extLst/>
          </a:blip>
          <a:stretch>
            <a:fillRect/>
          </a:stretch>
        </p:blipFill>
        <p:spPr>
          <a:xfrm>
            <a:off x="-173729" y="-48625"/>
            <a:ext cx="24552120" cy="13813250"/>
          </a:xfrm>
          <a:prstGeom prst="rect">
            <a:avLst/>
          </a:prstGeom>
          <a:ln w="12700">
            <a:miter lim="400000"/>
          </a:ln>
        </p:spPr>
      </p:pic>
      <p:sp>
        <p:nvSpPr>
          <p:cNvPr id="245" name="In the same way, after supper he took the cup, saying, “This cup is the new covenant in my blood; do this, whenever you drink it, in remembrance of me.” For whenever you eat this bread and drink this cup, you proclaim the Lord’s death until he comes.…"/>
          <p:cNvSpPr txBox="1"/>
          <p:nvPr>
            <p:ph type="body" idx="1"/>
          </p:nvPr>
        </p:nvSpPr>
        <p:spPr>
          <a:xfrm>
            <a:off x="3411140" y="430205"/>
            <a:ext cx="17382382" cy="12817638"/>
          </a:xfrm>
          <a:prstGeom prst="rect">
            <a:avLst/>
          </a:prstGeom>
        </p:spPr>
        <p:txBody>
          <a:bodyPr/>
          <a:lstStyle/>
          <a:p>
            <a:pPr marL="0" indent="0" defTabSz="755808">
              <a:spcBef>
                <a:spcPts val="0"/>
              </a:spcBef>
              <a:buSzTx/>
              <a:buNone/>
              <a:defRPr b="1" sz="7728">
                <a:latin typeface="Arial"/>
                <a:ea typeface="Arial"/>
                <a:cs typeface="Arial"/>
                <a:sym typeface="Arial"/>
              </a:defRPr>
            </a:pPr>
            <a:r>
              <a:t>In the same way, after supper he took the cup, saying, “This cup is the new covenant in my blood; do this, whenever you drink it, in remembrance of me.” For whenever you eat this bread and drink this cup, you proclaim the Lord’s death until he comes.</a:t>
            </a:r>
          </a:p>
          <a:p>
            <a:pPr marL="0" indent="0" defTabSz="755808">
              <a:spcBef>
                <a:spcPts val="0"/>
              </a:spcBef>
              <a:buSzTx/>
              <a:buNone/>
              <a:defRPr b="1" sz="7728">
                <a:latin typeface="Arial"/>
                <a:ea typeface="Arial"/>
                <a:cs typeface="Arial"/>
                <a:sym typeface="Arial"/>
              </a:defRPr>
            </a:pPr>
          </a:p>
          <a:p>
            <a:pPr marL="0" indent="0" defTabSz="755808">
              <a:spcBef>
                <a:spcPts val="0"/>
              </a:spcBef>
              <a:buSzTx/>
              <a:buNone/>
              <a:defRPr b="1" sz="7728">
                <a:latin typeface="Arial"/>
                <a:ea typeface="Arial"/>
                <a:cs typeface="Arial"/>
                <a:sym typeface="Arial"/>
              </a:defRPr>
            </a:pPr>
          </a:p>
          <a:p>
            <a:pPr marL="0" indent="0" defTabSz="755808">
              <a:spcBef>
                <a:spcPts val="0"/>
              </a:spcBef>
              <a:buSzTx/>
              <a:buNone/>
              <a:defRPr b="1" sz="7728">
                <a:latin typeface="Arial"/>
                <a:ea typeface="Arial"/>
                <a:cs typeface="Arial"/>
                <a:sym typeface="Arial"/>
              </a:defRPr>
            </a:pPr>
            <a:r>
              <a:t>1 Corinthians 11.25-26</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Title"/>
          <p:cNvSpPr txBox="1"/>
          <p:nvPr>
            <p:ph type="title"/>
          </p:nvPr>
        </p:nvSpPr>
        <p:spPr>
          <a:prstGeom prst="rect">
            <a:avLst/>
          </a:prstGeom>
        </p:spPr>
        <p:txBody>
          <a:bodyPr/>
          <a:lstStyle/>
          <a:p>
            <a:pPr/>
          </a:p>
        </p:txBody>
      </p:sp>
      <p:sp>
        <p:nvSpPr>
          <p:cNvPr id="248" name="Body"/>
          <p:cNvSpPr txBox="1"/>
          <p:nvPr>
            <p:ph type="body" idx="1"/>
          </p:nvPr>
        </p:nvSpPr>
        <p:spPr>
          <a:prstGeom prst="rect">
            <a:avLst/>
          </a:prstGeom>
        </p:spPr>
        <p:txBody>
          <a:bodyPr/>
          <a:lstStyle/>
          <a:p>
            <a:pPr/>
          </a:p>
        </p:txBody>
      </p:sp>
      <p:pic>
        <p:nvPicPr>
          <p:cNvPr id="249" name="How Where Meets Why-03.png" descr="How Where Meets Why-03.png"/>
          <p:cNvPicPr>
            <a:picLocks noChangeAspect="1"/>
          </p:cNvPicPr>
          <p:nvPr/>
        </p:nvPicPr>
        <p:blipFill>
          <a:blip r:embed="rId2">
            <a:extLst/>
          </a:blip>
          <a:stretch>
            <a:fillRect/>
          </a:stretch>
        </p:blipFill>
        <p:spPr>
          <a:xfrm>
            <a:off x="-173729" y="-48625"/>
            <a:ext cx="24552120" cy="1381325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5" name="How Where Meets Why-03.png" descr="How Where Meets Why-03.png"/>
          <p:cNvPicPr>
            <a:picLocks noChangeAspect="1"/>
          </p:cNvPicPr>
          <p:nvPr/>
        </p:nvPicPr>
        <p:blipFill>
          <a:blip r:embed="rId2">
            <a:extLst/>
          </a:blip>
          <a:stretch>
            <a:fillRect/>
          </a:stretch>
        </p:blipFill>
        <p:spPr>
          <a:xfrm>
            <a:off x="-84060" y="-48625"/>
            <a:ext cx="24552120" cy="13813250"/>
          </a:xfrm>
          <a:prstGeom prst="rect">
            <a:avLst/>
          </a:prstGeom>
          <a:ln w="12700">
            <a:miter lim="400000"/>
          </a:ln>
        </p:spPr>
      </p:pic>
      <p:sp>
        <p:nvSpPr>
          <p:cNvPr id="136" name="In missions, we can become obsessed with where.…"/>
          <p:cNvSpPr txBox="1"/>
          <p:nvPr>
            <p:ph type="body" idx="1"/>
          </p:nvPr>
        </p:nvSpPr>
        <p:spPr>
          <a:xfrm>
            <a:off x="3500809" y="449181"/>
            <a:ext cx="17382382" cy="12817638"/>
          </a:xfrm>
          <a:prstGeom prst="rect">
            <a:avLst/>
          </a:prstGeom>
        </p:spPr>
        <p:txBody>
          <a:bodyPr/>
          <a:lstStyle/>
          <a:p>
            <a:pPr marL="0" indent="0" algn="ctr">
              <a:spcBef>
                <a:spcPts val="0"/>
              </a:spcBef>
              <a:buSzTx/>
              <a:buNone/>
              <a:defRPr b="1" sz="8400">
                <a:latin typeface="Arial"/>
                <a:ea typeface="Arial"/>
                <a:cs typeface="Arial"/>
                <a:sym typeface="Arial"/>
              </a:defRPr>
            </a:pPr>
            <a:r>
              <a:t>In missions, we can become obsessed with </a:t>
            </a:r>
            <a:r>
              <a:rPr i="1"/>
              <a:t>where</a:t>
            </a:r>
            <a:r>
              <a:t>.</a:t>
            </a:r>
          </a:p>
          <a:p>
            <a:pPr marL="0" indent="0" algn="ctr">
              <a:spcBef>
                <a:spcPts val="0"/>
              </a:spcBef>
              <a:buSzTx/>
              <a:buNone/>
              <a:defRPr b="1" sz="8400">
                <a:latin typeface="Arial"/>
                <a:ea typeface="Arial"/>
                <a:cs typeface="Arial"/>
                <a:sym typeface="Arial"/>
              </a:defRPr>
            </a:pPr>
          </a:p>
          <a:p>
            <a:pPr marL="0" indent="0" algn="ctr">
              <a:spcBef>
                <a:spcPts val="0"/>
              </a:spcBef>
              <a:buSzTx/>
              <a:buNone/>
              <a:defRPr b="1" sz="8400">
                <a:latin typeface="Arial"/>
                <a:ea typeface="Arial"/>
                <a:cs typeface="Arial"/>
                <a:sym typeface="Arial"/>
              </a:defRPr>
            </a:pPr>
            <a:r>
              <a:rPr i="1"/>
              <a:t>Where</a:t>
            </a:r>
            <a:r>
              <a:t> is important.</a:t>
            </a:r>
          </a:p>
          <a:p>
            <a:pPr marL="0" indent="0" algn="ctr">
              <a:spcBef>
                <a:spcPts val="0"/>
              </a:spcBef>
              <a:buSzTx/>
              <a:buNone/>
              <a:defRPr b="1" sz="8400">
                <a:latin typeface="Arial"/>
                <a:ea typeface="Arial"/>
                <a:cs typeface="Arial"/>
                <a:sym typeface="Arial"/>
              </a:defRPr>
            </a:pPr>
            <a:r>
              <a:rPr i="1"/>
              <a:t>Where</a:t>
            </a:r>
            <a:r>
              <a:t> people </a:t>
            </a:r>
            <a:r>
              <a:rPr u="sng"/>
              <a:t>are</a:t>
            </a:r>
            <a:r>
              <a:t> matters.</a:t>
            </a:r>
          </a:p>
          <a:p>
            <a:pPr marL="0" indent="0" algn="ctr">
              <a:spcBef>
                <a:spcPts val="0"/>
              </a:spcBef>
              <a:buSzTx/>
              <a:buNone/>
              <a:defRPr b="1" sz="8400">
                <a:latin typeface="Arial"/>
                <a:ea typeface="Arial"/>
                <a:cs typeface="Arial"/>
                <a:sym typeface="Arial"/>
              </a:defRPr>
            </a:pPr>
          </a:p>
          <a:p>
            <a:pPr marL="0" indent="0" algn="ctr">
              <a:spcBef>
                <a:spcPts val="0"/>
              </a:spcBef>
              <a:buSzTx/>
              <a:buNone/>
              <a:defRPr b="1" sz="8400">
                <a:latin typeface="Arial"/>
                <a:ea typeface="Arial"/>
                <a:cs typeface="Arial"/>
                <a:sym typeface="Arial"/>
              </a:defRPr>
            </a:pPr>
            <a:r>
              <a:t>But over time, our fixation on </a:t>
            </a:r>
            <a:r>
              <a:rPr i="1"/>
              <a:t>where</a:t>
            </a:r>
            <a:r>
              <a:t> can blind us to purpose.</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8" name="How Where Meets Why-03.png" descr="How Where Meets Why-03.png"/>
          <p:cNvPicPr>
            <a:picLocks noChangeAspect="1"/>
          </p:cNvPicPr>
          <p:nvPr/>
        </p:nvPicPr>
        <p:blipFill>
          <a:blip r:embed="rId2">
            <a:extLst/>
          </a:blip>
          <a:stretch>
            <a:fillRect/>
          </a:stretch>
        </p:blipFill>
        <p:spPr>
          <a:xfrm>
            <a:off x="-84060" y="-48625"/>
            <a:ext cx="24552120" cy="13813250"/>
          </a:xfrm>
          <a:prstGeom prst="rect">
            <a:avLst/>
          </a:prstGeom>
          <a:ln w="12700">
            <a:miter lim="400000"/>
          </a:ln>
        </p:spPr>
      </p:pic>
      <p:sp>
        <p:nvSpPr>
          <p:cNvPr id="139" name="Our where needs a greater why.…"/>
          <p:cNvSpPr txBox="1"/>
          <p:nvPr>
            <p:ph type="body" idx="1"/>
          </p:nvPr>
        </p:nvSpPr>
        <p:spPr>
          <a:xfrm>
            <a:off x="3411140" y="430205"/>
            <a:ext cx="17382382" cy="12817638"/>
          </a:xfrm>
          <a:prstGeom prst="rect">
            <a:avLst/>
          </a:prstGeom>
        </p:spPr>
        <p:txBody>
          <a:bodyPr/>
          <a:lstStyle/>
          <a:p>
            <a:pPr marL="0" indent="0" algn="ctr">
              <a:spcBef>
                <a:spcPts val="0"/>
              </a:spcBef>
              <a:buSzTx/>
              <a:buNone/>
              <a:defRPr b="1" sz="8400">
                <a:latin typeface="Arial"/>
                <a:ea typeface="Arial"/>
                <a:cs typeface="Arial"/>
                <a:sym typeface="Arial"/>
              </a:defRPr>
            </a:pPr>
            <a:r>
              <a:t>Our </a:t>
            </a:r>
            <a:r>
              <a:rPr>
                <a:solidFill>
                  <a:schemeClr val="accent4">
                    <a:hueOff val="468000"/>
                    <a:satOff val="-4761"/>
                    <a:lumOff val="10196"/>
                  </a:schemeClr>
                </a:solidFill>
              </a:rPr>
              <a:t>where</a:t>
            </a:r>
            <a:r>
              <a:t> needs a greater </a:t>
            </a:r>
            <a:r>
              <a:rPr>
                <a:solidFill>
                  <a:schemeClr val="accent4">
                    <a:hueOff val="468000"/>
                    <a:satOff val="-4761"/>
                    <a:lumOff val="10196"/>
                  </a:schemeClr>
                </a:solidFill>
              </a:rPr>
              <a:t>why</a:t>
            </a:r>
            <a:r>
              <a:t>. </a:t>
            </a:r>
          </a:p>
          <a:p>
            <a:pPr marL="0" indent="0" algn="ctr">
              <a:spcBef>
                <a:spcPts val="0"/>
              </a:spcBef>
              <a:buSzTx/>
              <a:buNone/>
              <a:defRPr b="1" sz="8400">
                <a:latin typeface="Arial"/>
                <a:ea typeface="Arial"/>
                <a:cs typeface="Arial"/>
                <a:sym typeface="Arial"/>
              </a:defRPr>
            </a:pPr>
          </a:p>
          <a:p>
            <a:pPr marL="0" indent="0" algn="ctr">
              <a:spcBef>
                <a:spcPts val="0"/>
              </a:spcBef>
              <a:buSzTx/>
              <a:buNone/>
              <a:defRPr b="1" sz="8400">
                <a:latin typeface="Arial"/>
                <a:ea typeface="Arial"/>
                <a:cs typeface="Arial"/>
                <a:sym typeface="Arial"/>
              </a:defRPr>
            </a:pPr>
            <a:r>
              <a:t>Nuestro </a:t>
            </a:r>
            <a:r>
              <a:rPr>
                <a:solidFill>
                  <a:schemeClr val="accent4">
                    <a:hueOff val="468000"/>
                    <a:satOff val="-4761"/>
                    <a:lumOff val="10196"/>
                  </a:schemeClr>
                </a:solidFill>
              </a:rPr>
              <a:t>donde</a:t>
            </a:r>
            <a:r>
              <a:t> necesita un mayor </a:t>
            </a:r>
            <a:r>
              <a:rPr>
                <a:solidFill>
                  <a:schemeClr val="accent4">
                    <a:hueOff val="468000"/>
                    <a:satOff val="-4761"/>
                    <a:lumOff val="10196"/>
                  </a:schemeClr>
                </a:solidFill>
              </a:rPr>
              <a:t>porqué</a:t>
            </a:r>
            <a:r>
              <a:t>.</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1" name="How Where Meets Why-03.png" descr="How Where Meets Why-03.png"/>
          <p:cNvPicPr>
            <a:picLocks noChangeAspect="1"/>
          </p:cNvPicPr>
          <p:nvPr/>
        </p:nvPicPr>
        <p:blipFill>
          <a:blip r:embed="rId2">
            <a:extLst/>
          </a:blip>
          <a:stretch>
            <a:fillRect/>
          </a:stretch>
        </p:blipFill>
        <p:spPr>
          <a:xfrm>
            <a:off x="-84060" y="-48625"/>
            <a:ext cx="24552120" cy="13813250"/>
          </a:xfrm>
          <a:prstGeom prst="rect">
            <a:avLst/>
          </a:prstGeom>
          <a:ln w="12700">
            <a:miter lim="400000"/>
          </a:ln>
        </p:spPr>
      </p:pic>
      <p:sp>
        <p:nvSpPr>
          <p:cNvPr id="142" name="“Not only bad decisions are made on false assumptions. Some times when things go right, we think we know why, but do we really? That the result went the way you wanted does not mean you can repeat it over and over.”…"/>
          <p:cNvSpPr txBox="1"/>
          <p:nvPr>
            <p:ph type="body" idx="1"/>
          </p:nvPr>
        </p:nvSpPr>
        <p:spPr>
          <a:xfrm>
            <a:off x="3411140" y="430205"/>
            <a:ext cx="17382382" cy="12817638"/>
          </a:xfrm>
          <a:prstGeom prst="rect">
            <a:avLst/>
          </a:prstGeom>
        </p:spPr>
        <p:txBody>
          <a:bodyPr/>
          <a:lstStyle/>
          <a:p>
            <a:pPr marL="0" indent="0" defTabSz="714732">
              <a:spcBef>
                <a:spcPts val="0"/>
              </a:spcBef>
              <a:buSzTx/>
              <a:buNone/>
              <a:defRPr b="1" sz="7308">
                <a:latin typeface="Arial"/>
                <a:ea typeface="Arial"/>
                <a:cs typeface="Arial"/>
                <a:sym typeface="Arial"/>
              </a:defRPr>
            </a:pPr>
          </a:p>
          <a:p>
            <a:pPr marL="0" indent="0" defTabSz="714732">
              <a:spcBef>
                <a:spcPts val="0"/>
              </a:spcBef>
              <a:buSzTx/>
              <a:buNone/>
              <a:defRPr b="1" sz="7308">
                <a:latin typeface="Arial"/>
                <a:ea typeface="Arial"/>
                <a:cs typeface="Arial"/>
                <a:sym typeface="Arial"/>
              </a:defRPr>
            </a:pPr>
            <a:r>
              <a:t>“Not only bad decisions are made on </a:t>
            </a:r>
            <a:r>
              <a:rPr i="1"/>
              <a:t>false assumptions</a:t>
            </a:r>
            <a:r>
              <a:t>. Some times when things go right,</a:t>
            </a:r>
            <a:r>
              <a:rPr i="1"/>
              <a:t> we think we know why</a:t>
            </a:r>
            <a:r>
              <a:t>, but do we really? That the result went the way you wanted does not mean you can repeat it over and over.”</a:t>
            </a:r>
          </a:p>
          <a:p>
            <a:pPr marL="0" indent="0" defTabSz="714732">
              <a:spcBef>
                <a:spcPts val="0"/>
              </a:spcBef>
              <a:buSzTx/>
              <a:buNone/>
              <a:defRPr b="1" sz="7308">
                <a:latin typeface="Arial"/>
                <a:ea typeface="Arial"/>
                <a:cs typeface="Arial"/>
                <a:sym typeface="Arial"/>
              </a:defRPr>
            </a:pPr>
          </a:p>
          <a:p>
            <a:pPr marL="0" indent="0" algn="r" defTabSz="714732">
              <a:spcBef>
                <a:spcPts val="0"/>
              </a:spcBef>
              <a:buSzTx/>
              <a:buNone/>
              <a:defRPr b="1" sz="7308">
                <a:latin typeface="Arial"/>
                <a:ea typeface="Arial"/>
                <a:cs typeface="Arial"/>
                <a:sym typeface="Arial"/>
              </a:defRPr>
            </a:pPr>
            <a:r>
              <a:t>— Simon Sinek</a:t>
            </a:r>
          </a:p>
          <a:p>
            <a:pPr marL="0" indent="0" algn="r" defTabSz="714732">
              <a:spcBef>
                <a:spcPts val="0"/>
              </a:spcBef>
              <a:buSzTx/>
              <a:buNone/>
              <a:defRPr b="1" sz="7308">
                <a:latin typeface="Arial"/>
                <a:ea typeface="Arial"/>
                <a:cs typeface="Arial"/>
                <a:sym typeface="Arial"/>
              </a:defRPr>
            </a:pP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4" name="How Where Meets Why-03.png" descr="How Where Meets Why-03.png"/>
          <p:cNvPicPr>
            <a:picLocks noChangeAspect="1"/>
          </p:cNvPicPr>
          <p:nvPr/>
        </p:nvPicPr>
        <p:blipFill>
          <a:blip r:embed="rId2">
            <a:extLst/>
          </a:blip>
          <a:stretch>
            <a:fillRect/>
          </a:stretch>
        </p:blipFill>
        <p:spPr>
          <a:xfrm>
            <a:off x="-84060" y="-48625"/>
            <a:ext cx="24552120" cy="13813250"/>
          </a:xfrm>
          <a:prstGeom prst="rect">
            <a:avLst/>
          </a:prstGeom>
          <a:ln w="12700">
            <a:miter lim="400000"/>
          </a:ln>
        </p:spPr>
      </p:pic>
      <p:sp>
        <p:nvSpPr>
          <p:cNvPr id="145" name="“I have a friend who invests some of his own money. Whenever he does well, it’s because of his brains and when he loses money, he always blames the market. I have no issue with either line of logic, but either his success and failure hinge upon his own prescience and blindness or they hinge upon good or bad luck. But it can’t be both.”…"/>
          <p:cNvSpPr txBox="1"/>
          <p:nvPr>
            <p:ph type="body" idx="1"/>
          </p:nvPr>
        </p:nvSpPr>
        <p:spPr>
          <a:xfrm>
            <a:off x="3411140" y="430205"/>
            <a:ext cx="17382382" cy="12817638"/>
          </a:xfrm>
          <a:prstGeom prst="rect">
            <a:avLst/>
          </a:prstGeom>
        </p:spPr>
        <p:txBody>
          <a:bodyPr/>
          <a:lstStyle/>
          <a:p>
            <a:pPr marL="0" indent="0" algn="ctr" defTabSz="624363">
              <a:spcBef>
                <a:spcPts val="0"/>
              </a:spcBef>
              <a:buSzTx/>
              <a:buNone/>
              <a:defRPr b="1" sz="6384">
                <a:latin typeface="Arial"/>
                <a:ea typeface="Arial"/>
                <a:cs typeface="Arial"/>
                <a:sym typeface="Arial"/>
              </a:defRPr>
            </a:pPr>
          </a:p>
          <a:p>
            <a:pPr marL="0" indent="0" defTabSz="624363">
              <a:spcBef>
                <a:spcPts val="0"/>
              </a:spcBef>
              <a:buSzTx/>
              <a:buNone/>
              <a:defRPr b="1" sz="6384">
                <a:latin typeface="Arial"/>
                <a:ea typeface="Arial"/>
                <a:cs typeface="Arial"/>
                <a:sym typeface="Arial"/>
              </a:defRPr>
            </a:pPr>
            <a:r>
              <a:t>“I have a friend who invests some of his own money. Whenever he does well, it’s because of his brains and when he loses money, he always blames the market. I have no issue with either line of logic, but either his success and failure hinge upon his own prescience and blindness or they hinge upon good or bad luck. But it can’t be both.” </a:t>
            </a:r>
          </a:p>
          <a:p>
            <a:pPr marL="0" indent="0" algn="ctr" defTabSz="624363">
              <a:spcBef>
                <a:spcPts val="0"/>
              </a:spcBef>
              <a:buSzTx/>
              <a:buNone/>
              <a:defRPr b="1" sz="6384">
                <a:latin typeface="Arial"/>
                <a:ea typeface="Arial"/>
                <a:cs typeface="Arial"/>
                <a:sym typeface="Arial"/>
              </a:defRPr>
            </a:pPr>
          </a:p>
          <a:p>
            <a:pPr marL="0" indent="0" algn="r" defTabSz="624363">
              <a:spcBef>
                <a:spcPts val="0"/>
              </a:spcBef>
              <a:buSzTx/>
              <a:buNone/>
              <a:defRPr b="1" sz="6384">
                <a:latin typeface="Arial"/>
                <a:ea typeface="Arial"/>
                <a:cs typeface="Arial"/>
                <a:sym typeface="Arial"/>
              </a:defRPr>
            </a:pPr>
            <a:r>
              <a:t>— Simon Sinek</a:t>
            </a:r>
          </a:p>
          <a:p>
            <a:pPr marL="0" indent="0" algn="r" defTabSz="624363">
              <a:spcBef>
                <a:spcPts val="0"/>
              </a:spcBef>
              <a:buSzTx/>
              <a:buNone/>
              <a:defRPr b="1" sz="6384">
                <a:latin typeface="Arial"/>
                <a:ea typeface="Arial"/>
                <a:cs typeface="Arial"/>
                <a:sym typeface="Arial"/>
              </a:defRPr>
            </a:pP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7" name="How Where Meets Why-03.png" descr="How Where Meets Why-03.png"/>
          <p:cNvPicPr>
            <a:picLocks noChangeAspect="1"/>
          </p:cNvPicPr>
          <p:nvPr/>
        </p:nvPicPr>
        <p:blipFill>
          <a:blip r:embed="rId2">
            <a:extLst/>
          </a:blip>
          <a:stretch>
            <a:fillRect/>
          </a:stretch>
        </p:blipFill>
        <p:spPr>
          <a:xfrm>
            <a:off x="-84060" y="-48626"/>
            <a:ext cx="24552120" cy="13813251"/>
          </a:xfrm>
          <a:prstGeom prst="rect">
            <a:avLst/>
          </a:prstGeom>
          <a:ln w="12700">
            <a:miter lim="400000"/>
          </a:ln>
        </p:spPr>
      </p:pic>
      <p:sp>
        <p:nvSpPr>
          <p:cNvPr id="148" name="Where is important…"/>
          <p:cNvSpPr txBox="1"/>
          <p:nvPr>
            <p:ph type="body" idx="1"/>
          </p:nvPr>
        </p:nvSpPr>
        <p:spPr>
          <a:xfrm>
            <a:off x="3411140" y="430205"/>
            <a:ext cx="17382382" cy="12817638"/>
          </a:xfrm>
          <a:prstGeom prst="rect">
            <a:avLst/>
          </a:prstGeom>
        </p:spPr>
        <p:txBody>
          <a:bodyPr/>
          <a:lstStyle/>
          <a:p>
            <a:pPr marL="0" indent="0" algn="ctr">
              <a:spcBef>
                <a:spcPts val="0"/>
              </a:spcBef>
              <a:buSzTx/>
              <a:buNone/>
              <a:defRPr b="1" sz="8400">
                <a:latin typeface="Arial"/>
                <a:ea typeface="Arial"/>
                <a:cs typeface="Arial"/>
                <a:sym typeface="Arial"/>
              </a:defRPr>
            </a:pPr>
            <a:r>
              <a:rPr i="1"/>
              <a:t>Where</a:t>
            </a:r>
            <a:r>
              <a:t> is important </a:t>
            </a:r>
          </a:p>
          <a:p>
            <a:pPr marL="0" indent="0" algn="ctr">
              <a:spcBef>
                <a:spcPts val="0"/>
              </a:spcBef>
              <a:buSzTx/>
              <a:buNone/>
              <a:defRPr b="1" sz="8400">
                <a:latin typeface="Arial"/>
                <a:ea typeface="Arial"/>
                <a:cs typeface="Arial"/>
                <a:sym typeface="Arial"/>
              </a:defRPr>
            </a:pPr>
            <a:r>
              <a:t>and easier to find,</a:t>
            </a:r>
          </a:p>
          <a:p>
            <a:pPr marL="0" indent="0" algn="ctr">
              <a:spcBef>
                <a:spcPts val="0"/>
              </a:spcBef>
              <a:buSzTx/>
              <a:buNone/>
              <a:defRPr b="1" sz="8400">
                <a:latin typeface="Arial"/>
                <a:ea typeface="Arial"/>
                <a:cs typeface="Arial"/>
                <a:sym typeface="Arial"/>
              </a:defRPr>
            </a:pPr>
            <a:r>
              <a:t>but </a:t>
            </a:r>
            <a:r>
              <a:rPr i="1"/>
              <a:t>why</a:t>
            </a:r>
            <a:r>
              <a:t> is more important</a:t>
            </a:r>
          </a:p>
          <a:p>
            <a:pPr marL="0" indent="0" algn="ctr">
              <a:spcBef>
                <a:spcPts val="0"/>
              </a:spcBef>
              <a:buSzTx/>
              <a:buNone/>
              <a:defRPr b="1" sz="8400">
                <a:latin typeface="Arial"/>
                <a:ea typeface="Arial"/>
                <a:cs typeface="Arial"/>
                <a:sym typeface="Arial"/>
              </a:defRPr>
            </a:pPr>
            <a:r>
              <a:t>and more illusive.</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