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93" r:id="rId5"/>
    <p:sldId id="448" r:id="rId6"/>
    <p:sldId id="443" r:id="rId7"/>
    <p:sldId id="446" r:id="rId8"/>
    <p:sldId id="444" r:id="rId9"/>
    <p:sldId id="404" r:id="rId10"/>
    <p:sldId id="445" r:id="rId11"/>
    <p:sldId id="418" r:id="rId12"/>
    <p:sldId id="441" r:id="rId13"/>
    <p:sldId id="419" r:id="rId14"/>
    <p:sldId id="449" r:id="rId15"/>
    <p:sldId id="450" r:id="rId16"/>
    <p:sldId id="420" r:id="rId17"/>
    <p:sldId id="421" r:id="rId18"/>
    <p:sldId id="44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8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197939-E12D-E148-9841-3C86C6599C7E}" v="1" dt="2021-06-26T19:08:57.5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580" autoAdjust="0"/>
    <p:restoredTop sz="56703" autoAdjust="0"/>
  </p:normalViewPr>
  <p:slideViewPr>
    <p:cSldViewPr snapToGrid="0" showGuides="1">
      <p:cViewPr varScale="1">
        <p:scale>
          <a:sx n="60" d="100"/>
          <a:sy n="60" d="100"/>
        </p:scale>
        <p:origin x="1864" y="184"/>
      </p:cViewPr>
      <p:guideLst>
        <p:guide orient="horz" pos="2160"/>
        <p:guide pos="388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85BBB2-A8FD-483C-9495-39CE9189DFF9}" type="datetimeFigureOut">
              <a:rPr lang="en-US" smtClean="0"/>
              <a:t>6/27/2021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424DA3-F12C-4EC8-8E9B-E27288D86630}" type="slidenum">
              <a:rPr lang="en-US" smtClean="0"/>
              <a:t>‹#›</a:t>
            </a:fld>
            <a:endParaRPr lang="en-US"/>
          </a:p>
        </p:txBody>
      </p:sp>
    </p:spTree>
    <p:extLst>
      <p:ext uri="{BB962C8B-B14F-4D97-AF65-F5344CB8AC3E}">
        <p14:creationId xmlns:p14="http://schemas.microsoft.com/office/powerpoint/2010/main" val="4208547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500" dirty="0"/>
          </a:p>
        </p:txBody>
      </p:sp>
      <p:sp>
        <p:nvSpPr>
          <p:cNvPr id="4" name="Slide Number Placeholder 3"/>
          <p:cNvSpPr>
            <a:spLocks noGrp="1"/>
          </p:cNvSpPr>
          <p:nvPr>
            <p:ph type="sldNum" sz="quarter" idx="5"/>
          </p:nvPr>
        </p:nvSpPr>
        <p:spPr/>
        <p:txBody>
          <a:bodyPr/>
          <a:lstStyle/>
          <a:p>
            <a:fld id="{BB424DA3-F12C-4EC8-8E9B-E27288D86630}" type="slidenum">
              <a:rPr lang="en-US" smtClean="0"/>
              <a:t>1</a:t>
            </a:fld>
            <a:endParaRPr lang="en-US"/>
          </a:p>
        </p:txBody>
      </p:sp>
    </p:spTree>
    <p:extLst>
      <p:ext uri="{BB962C8B-B14F-4D97-AF65-F5344CB8AC3E}">
        <p14:creationId xmlns:p14="http://schemas.microsoft.com/office/powerpoint/2010/main" val="11760223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424DA3-F12C-4EC8-8E9B-E27288D86630}" type="slidenum">
              <a:rPr lang="en-US" smtClean="0"/>
              <a:t>10</a:t>
            </a:fld>
            <a:endParaRPr lang="en-US"/>
          </a:p>
        </p:txBody>
      </p:sp>
    </p:spTree>
    <p:extLst>
      <p:ext uri="{BB962C8B-B14F-4D97-AF65-F5344CB8AC3E}">
        <p14:creationId xmlns:p14="http://schemas.microsoft.com/office/powerpoint/2010/main" val="34215455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424DA3-F12C-4EC8-8E9B-E27288D86630}" type="slidenum">
              <a:rPr lang="en-US" smtClean="0"/>
              <a:t>11</a:t>
            </a:fld>
            <a:endParaRPr lang="en-US"/>
          </a:p>
        </p:txBody>
      </p:sp>
    </p:spTree>
    <p:extLst>
      <p:ext uri="{BB962C8B-B14F-4D97-AF65-F5344CB8AC3E}">
        <p14:creationId xmlns:p14="http://schemas.microsoft.com/office/powerpoint/2010/main" val="7059931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424DA3-F12C-4EC8-8E9B-E27288D86630}" type="slidenum">
              <a:rPr lang="en-US" smtClean="0"/>
              <a:t>12</a:t>
            </a:fld>
            <a:endParaRPr lang="en-US"/>
          </a:p>
        </p:txBody>
      </p:sp>
    </p:spTree>
    <p:extLst>
      <p:ext uri="{BB962C8B-B14F-4D97-AF65-F5344CB8AC3E}">
        <p14:creationId xmlns:p14="http://schemas.microsoft.com/office/powerpoint/2010/main" val="21126328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424DA3-F12C-4EC8-8E9B-E27288D86630}" type="slidenum">
              <a:rPr lang="en-US" smtClean="0"/>
              <a:t>13</a:t>
            </a:fld>
            <a:endParaRPr lang="en-US"/>
          </a:p>
        </p:txBody>
      </p:sp>
    </p:spTree>
    <p:extLst>
      <p:ext uri="{BB962C8B-B14F-4D97-AF65-F5344CB8AC3E}">
        <p14:creationId xmlns:p14="http://schemas.microsoft.com/office/powerpoint/2010/main" val="3463763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424DA3-F12C-4EC8-8E9B-E27288D86630}" type="slidenum">
              <a:rPr lang="en-US" smtClean="0"/>
              <a:t>14</a:t>
            </a:fld>
            <a:endParaRPr lang="en-US"/>
          </a:p>
        </p:txBody>
      </p:sp>
    </p:spTree>
    <p:extLst>
      <p:ext uri="{BB962C8B-B14F-4D97-AF65-F5344CB8AC3E}">
        <p14:creationId xmlns:p14="http://schemas.microsoft.com/office/powerpoint/2010/main" val="26088355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424DA3-F12C-4EC8-8E9B-E27288D86630}" type="slidenum">
              <a:rPr lang="en-US" smtClean="0"/>
              <a:t>15</a:t>
            </a:fld>
            <a:endParaRPr lang="en-US"/>
          </a:p>
        </p:txBody>
      </p:sp>
    </p:spTree>
    <p:extLst>
      <p:ext uri="{BB962C8B-B14F-4D97-AF65-F5344CB8AC3E}">
        <p14:creationId xmlns:p14="http://schemas.microsoft.com/office/powerpoint/2010/main" val="761585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500" dirty="0"/>
          </a:p>
        </p:txBody>
      </p:sp>
      <p:sp>
        <p:nvSpPr>
          <p:cNvPr id="4" name="Slide Number Placeholder 3"/>
          <p:cNvSpPr>
            <a:spLocks noGrp="1"/>
          </p:cNvSpPr>
          <p:nvPr>
            <p:ph type="sldNum" sz="quarter" idx="5"/>
          </p:nvPr>
        </p:nvSpPr>
        <p:spPr/>
        <p:txBody>
          <a:bodyPr/>
          <a:lstStyle/>
          <a:p>
            <a:fld id="{BB424DA3-F12C-4EC8-8E9B-E27288D86630}" type="slidenum">
              <a:rPr lang="en-US" smtClean="0"/>
              <a:t>2</a:t>
            </a:fld>
            <a:endParaRPr lang="en-US"/>
          </a:p>
        </p:txBody>
      </p:sp>
    </p:spTree>
    <p:extLst>
      <p:ext uri="{BB962C8B-B14F-4D97-AF65-F5344CB8AC3E}">
        <p14:creationId xmlns:p14="http://schemas.microsoft.com/office/powerpoint/2010/main" val="4282185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424DA3-F12C-4EC8-8E9B-E27288D86630}" type="slidenum">
              <a:rPr lang="en-US" smtClean="0"/>
              <a:t>3</a:t>
            </a:fld>
            <a:endParaRPr lang="en-US"/>
          </a:p>
        </p:txBody>
      </p:sp>
    </p:spTree>
    <p:extLst>
      <p:ext uri="{BB962C8B-B14F-4D97-AF65-F5344CB8AC3E}">
        <p14:creationId xmlns:p14="http://schemas.microsoft.com/office/powerpoint/2010/main" val="18028466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424DA3-F12C-4EC8-8E9B-E27288D86630}" type="slidenum">
              <a:rPr lang="en-US" smtClean="0"/>
              <a:t>4</a:t>
            </a:fld>
            <a:endParaRPr lang="en-US"/>
          </a:p>
        </p:txBody>
      </p:sp>
    </p:spTree>
    <p:extLst>
      <p:ext uri="{BB962C8B-B14F-4D97-AF65-F5344CB8AC3E}">
        <p14:creationId xmlns:p14="http://schemas.microsoft.com/office/powerpoint/2010/main" val="1663275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500" dirty="0"/>
          </a:p>
        </p:txBody>
      </p:sp>
      <p:sp>
        <p:nvSpPr>
          <p:cNvPr id="4" name="Slide Number Placeholder 3"/>
          <p:cNvSpPr>
            <a:spLocks noGrp="1"/>
          </p:cNvSpPr>
          <p:nvPr>
            <p:ph type="sldNum" sz="quarter" idx="5"/>
          </p:nvPr>
        </p:nvSpPr>
        <p:spPr/>
        <p:txBody>
          <a:bodyPr/>
          <a:lstStyle/>
          <a:p>
            <a:fld id="{BB424DA3-F12C-4EC8-8E9B-E27288D86630}" type="slidenum">
              <a:rPr lang="en-US" smtClean="0"/>
              <a:t>5</a:t>
            </a:fld>
            <a:endParaRPr lang="en-US"/>
          </a:p>
        </p:txBody>
      </p:sp>
    </p:spTree>
    <p:extLst>
      <p:ext uri="{BB962C8B-B14F-4D97-AF65-F5344CB8AC3E}">
        <p14:creationId xmlns:p14="http://schemas.microsoft.com/office/powerpoint/2010/main" val="27519018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424DA3-F12C-4EC8-8E9B-E27288D86630}" type="slidenum">
              <a:rPr lang="en-US" smtClean="0"/>
              <a:t>6</a:t>
            </a:fld>
            <a:endParaRPr lang="en-US"/>
          </a:p>
        </p:txBody>
      </p:sp>
    </p:spTree>
    <p:extLst>
      <p:ext uri="{BB962C8B-B14F-4D97-AF65-F5344CB8AC3E}">
        <p14:creationId xmlns:p14="http://schemas.microsoft.com/office/powerpoint/2010/main" val="3506623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424DA3-F12C-4EC8-8E9B-E27288D86630}" type="slidenum">
              <a:rPr lang="en-US" smtClean="0"/>
              <a:t>7</a:t>
            </a:fld>
            <a:endParaRPr lang="en-US"/>
          </a:p>
        </p:txBody>
      </p:sp>
    </p:spTree>
    <p:extLst>
      <p:ext uri="{BB962C8B-B14F-4D97-AF65-F5344CB8AC3E}">
        <p14:creationId xmlns:p14="http://schemas.microsoft.com/office/powerpoint/2010/main" val="38732423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424DA3-F12C-4EC8-8E9B-E27288D86630}" type="slidenum">
              <a:rPr lang="en-US" smtClean="0"/>
              <a:t>8</a:t>
            </a:fld>
            <a:endParaRPr lang="en-US"/>
          </a:p>
        </p:txBody>
      </p:sp>
    </p:spTree>
    <p:extLst>
      <p:ext uri="{BB962C8B-B14F-4D97-AF65-F5344CB8AC3E}">
        <p14:creationId xmlns:p14="http://schemas.microsoft.com/office/powerpoint/2010/main" val="23940550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424DA3-F12C-4EC8-8E9B-E27288D86630}" type="slidenum">
              <a:rPr lang="en-US" smtClean="0"/>
              <a:t>9</a:t>
            </a:fld>
            <a:endParaRPr lang="en-US"/>
          </a:p>
        </p:txBody>
      </p:sp>
    </p:spTree>
    <p:extLst>
      <p:ext uri="{BB962C8B-B14F-4D97-AF65-F5344CB8AC3E}">
        <p14:creationId xmlns:p14="http://schemas.microsoft.com/office/powerpoint/2010/main" val="2025957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A1A29-BA8C-4E80-8342-8D350050BF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B2D8120-B3CD-45E7-8F14-C53C5CBBE4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5A48E1A-ED66-4088-8835-2C64D617C131}"/>
              </a:ext>
            </a:extLst>
          </p:cNvPr>
          <p:cNvSpPr>
            <a:spLocks noGrp="1"/>
          </p:cNvSpPr>
          <p:nvPr>
            <p:ph type="dt" sz="half" idx="10"/>
          </p:nvPr>
        </p:nvSpPr>
        <p:spPr/>
        <p:txBody>
          <a:bodyPr/>
          <a:lstStyle/>
          <a:p>
            <a:fld id="{3571C297-371F-415B-BE83-980F91854AC8}" type="datetimeFigureOut">
              <a:rPr lang="en-US" smtClean="0"/>
              <a:t>6/27/2021</a:t>
            </a:fld>
            <a:endParaRPr lang="en-US"/>
          </a:p>
        </p:txBody>
      </p:sp>
      <p:sp>
        <p:nvSpPr>
          <p:cNvPr id="5" name="Footer Placeholder 4">
            <a:extLst>
              <a:ext uri="{FF2B5EF4-FFF2-40B4-BE49-F238E27FC236}">
                <a16:creationId xmlns:a16="http://schemas.microsoft.com/office/drawing/2014/main" id="{80D01707-29B7-4F7A-BF75-E931743A85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105D82-3066-4C1A-9657-D7BD7A76A234}"/>
              </a:ext>
            </a:extLst>
          </p:cNvPr>
          <p:cNvSpPr>
            <a:spLocks noGrp="1"/>
          </p:cNvSpPr>
          <p:nvPr>
            <p:ph type="sldNum" sz="quarter" idx="12"/>
          </p:nvPr>
        </p:nvSpPr>
        <p:spPr/>
        <p:txBody>
          <a:bodyPr/>
          <a:lstStyle/>
          <a:p>
            <a:fld id="{6331054D-9677-4CCC-9D21-8B8180461C22}" type="slidenum">
              <a:rPr lang="en-US" smtClean="0"/>
              <a:t>‹#›</a:t>
            </a:fld>
            <a:endParaRPr lang="en-US"/>
          </a:p>
        </p:txBody>
      </p:sp>
    </p:spTree>
    <p:extLst>
      <p:ext uri="{BB962C8B-B14F-4D97-AF65-F5344CB8AC3E}">
        <p14:creationId xmlns:p14="http://schemas.microsoft.com/office/powerpoint/2010/main" val="2460028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7EFAB-B112-4E5D-8FCB-F3E4892119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EA4D58E-6138-4707-A1DE-94254741608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6D71C4-A116-453E-8A85-77150A3ECF8B}"/>
              </a:ext>
            </a:extLst>
          </p:cNvPr>
          <p:cNvSpPr>
            <a:spLocks noGrp="1"/>
          </p:cNvSpPr>
          <p:nvPr>
            <p:ph type="dt" sz="half" idx="10"/>
          </p:nvPr>
        </p:nvSpPr>
        <p:spPr/>
        <p:txBody>
          <a:bodyPr/>
          <a:lstStyle/>
          <a:p>
            <a:fld id="{3571C297-371F-415B-BE83-980F91854AC8}" type="datetimeFigureOut">
              <a:rPr lang="en-US" smtClean="0"/>
              <a:t>6/27/2021</a:t>
            </a:fld>
            <a:endParaRPr lang="en-US"/>
          </a:p>
        </p:txBody>
      </p:sp>
      <p:sp>
        <p:nvSpPr>
          <p:cNvPr id="5" name="Footer Placeholder 4">
            <a:extLst>
              <a:ext uri="{FF2B5EF4-FFF2-40B4-BE49-F238E27FC236}">
                <a16:creationId xmlns:a16="http://schemas.microsoft.com/office/drawing/2014/main" id="{CB678FE4-105E-4479-B056-ABE5B6205C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D40A22-67C4-446D-A20C-F797D26DD7AD}"/>
              </a:ext>
            </a:extLst>
          </p:cNvPr>
          <p:cNvSpPr>
            <a:spLocks noGrp="1"/>
          </p:cNvSpPr>
          <p:nvPr>
            <p:ph type="sldNum" sz="quarter" idx="12"/>
          </p:nvPr>
        </p:nvSpPr>
        <p:spPr/>
        <p:txBody>
          <a:bodyPr/>
          <a:lstStyle/>
          <a:p>
            <a:fld id="{6331054D-9677-4CCC-9D21-8B8180461C22}" type="slidenum">
              <a:rPr lang="en-US" smtClean="0"/>
              <a:t>‹#›</a:t>
            </a:fld>
            <a:endParaRPr lang="en-US"/>
          </a:p>
        </p:txBody>
      </p:sp>
    </p:spTree>
    <p:extLst>
      <p:ext uri="{BB962C8B-B14F-4D97-AF65-F5344CB8AC3E}">
        <p14:creationId xmlns:p14="http://schemas.microsoft.com/office/powerpoint/2010/main" val="777929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ABD819-0CEB-447F-BB37-72836FE6A14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8FA354-B797-4257-96CD-08A5E219B48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BD7FC8-29C5-4C1B-B4D8-4EBF311C2104}"/>
              </a:ext>
            </a:extLst>
          </p:cNvPr>
          <p:cNvSpPr>
            <a:spLocks noGrp="1"/>
          </p:cNvSpPr>
          <p:nvPr>
            <p:ph type="dt" sz="half" idx="10"/>
          </p:nvPr>
        </p:nvSpPr>
        <p:spPr/>
        <p:txBody>
          <a:bodyPr/>
          <a:lstStyle/>
          <a:p>
            <a:fld id="{3571C297-371F-415B-BE83-980F91854AC8}" type="datetimeFigureOut">
              <a:rPr lang="en-US" smtClean="0"/>
              <a:t>6/27/2021</a:t>
            </a:fld>
            <a:endParaRPr lang="en-US"/>
          </a:p>
        </p:txBody>
      </p:sp>
      <p:sp>
        <p:nvSpPr>
          <p:cNvPr id="5" name="Footer Placeholder 4">
            <a:extLst>
              <a:ext uri="{FF2B5EF4-FFF2-40B4-BE49-F238E27FC236}">
                <a16:creationId xmlns:a16="http://schemas.microsoft.com/office/drawing/2014/main" id="{981E3B91-B8DF-405E-8E60-A3B9C49B78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AA5482-77B1-4DE4-87B0-39F788FD2694}"/>
              </a:ext>
            </a:extLst>
          </p:cNvPr>
          <p:cNvSpPr>
            <a:spLocks noGrp="1"/>
          </p:cNvSpPr>
          <p:nvPr>
            <p:ph type="sldNum" sz="quarter" idx="12"/>
          </p:nvPr>
        </p:nvSpPr>
        <p:spPr/>
        <p:txBody>
          <a:bodyPr/>
          <a:lstStyle/>
          <a:p>
            <a:fld id="{6331054D-9677-4CCC-9D21-8B8180461C22}" type="slidenum">
              <a:rPr lang="en-US" smtClean="0"/>
              <a:t>‹#›</a:t>
            </a:fld>
            <a:endParaRPr lang="en-US"/>
          </a:p>
        </p:txBody>
      </p:sp>
    </p:spTree>
    <p:extLst>
      <p:ext uri="{BB962C8B-B14F-4D97-AF65-F5344CB8AC3E}">
        <p14:creationId xmlns:p14="http://schemas.microsoft.com/office/powerpoint/2010/main" val="1474548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D1FCF-366F-43B2-9977-20AE4B594A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D52D25-87DB-41F9-89D2-83B263BEA6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3E2B24-8489-49BD-B783-B5BE4F49F969}"/>
              </a:ext>
            </a:extLst>
          </p:cNvPr>
          <p:cNvSpPr>
            <a:spLocks noGrp="1"/>
          </p:cNvSpPr>
          <p:nvPr>
            <p:ph type="dt" sz="half" idx="10"/>
          </p:nvPr>
        </p:nvSpPr>
        <p:spPr/>
        <p:txBody>
          <a:bodyPr/>
          <a:lstStyle/>
          <a:p>
            <a:fld id="{3571C297-371F-415B-BE83-980F91854AC8}" type="datetimeFigureOut">
              <a:rPr lang="en-US" smtClean="0"/>
              <a:t>6/27/2021</a:t>
            </a:fld>
            <a:endParaRPr lang="en-US"/>
          </a:p>
        </p:txBody>
      </p:sp>
      <p:sp>
        <p:nvSpPr>
          <p:cNvPr id="5" name="Footer Placeholder 4">
            <a:extLst>
              <a:ext uri="{FF2B5EF4-FFF2-40B4-BE49-F238E27FC236}">
                <a16:creationId xmlns:a16="http://schemas.microsoft.com/office/drawing/2014/main" id="{F291124F-B94F-4D73-A42A-B8B359ED1B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2383B7-7112-43A5-91A0-34EB4492E7FC}"/>
              </a:ext>
            </a:extLst>
          </p:cNvPr>
          <p:cNvSpPr>
            <a:spLocks noGrp="1"/>
          </p:cNvSpPr>
          <p:nvPr>
            <p:ph type="sldNum" sz="quarter" idx="12"/>
          </p:nvPr>
        </p:nvSpPr>
        <p:spPr/>
        <p:txBody>
          <a:bodyPr/>
          <a:lstStyle/>
          <a:p>
            <a:fld id="{6331054D-9677-4CCC-9D21-8B8180461C22}" type="slidenum">
              <a:rPr lang="en-US" smtClean="0"/>
              <a:t>‹#›</a:t>
            </a:fld>
            <a:endParaRPr lang="en-US"/>
          </a:p>
        </p:txBody>
      </p:sp>
    </p:spTree>
    <p:extLst>
      <p:ext uri="{BB962C8B-B14F-4D97-AF65-F5344CB8AC3E}">
        <p14:creationId xmlns:p14="http://schemas.microsoft.com/office/powerpoint/2010/main" val="2078447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CCA65-1A38-455D-A197-8771D824ED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7C6AC55-6F68-489A-8A1D-6159F7B53A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72653C-031C-4AF5-B9D9-C903785C357D}"/>
              </a:ext>
            </a:extLst>
          </p:cNvPr>
          <p:cNvSpPr>
            <a:spLocks noGrp="1"/>
          </p:cNvSpPr>
          <p:nvPr>
            <p:ph type="dt" sz="half" idx="10"/>
          </p:nvPr>
        </p:nvSpPr>
        <p:spPr/>
        <p:txBody>
          <a:bodyPr/>
          <a:lstStyle/>
          <a:p>
            <a:fld id="{3571C297-371F-415B-BE83-980F91854AC8}" type="datetimeFigureOut">
              <a:rPr lang="en-US" smtClean="0"/>
              <a:t>6/27/2021</a:t>
            </a:fld>
            <a:endParaRPr lang="en-US"/>
          </a:p>
        </p:txBody>
      </p:sp>
      <p:sp>
        <p:nvSpPr>
          <p:cNvPr id="5" name="Footer Placeholder 4">
            <a:extLst>
              <a:ext uri="{FF2B5EF4-FFF2-40B4-BE49-F238E27FC236}">
                <a16:creationId xmlns:a16="http://schemas.microsoft.com/office/drawing/2014/main" id="{19820D5E-61EE-4AFB-909C-6B4E880CBA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9A8865-61A1-4C70-A253-13AA45EC43A6}"/>
              </a:ext>
            </a:extLst>
          </p:cNvPr>
          <p:cNvSpPr>
            <a:spLocks noGrp="1"/>
          </p:cNvSpPr>
          <p:nvPr>
            <p:ph type="sldNum" sz="quarter" idx="12"/>
          </p:nvPr>
        </p:nvSpPr>
        <p:spPr/>
        <p:txBody>
          <a:bodyPr/>
          <a:lstStyle/>
          <a:p>
            <a:fld id="{6331054D-9677-4CCC-9D21-8B8180461C22}" type="slidenum">
              <a:rPr lang="en-US" smtClean="0"/>
              <a:t>‹#›</a:t>
            </a:fld>
            <a:endParaRPr lang="en-US"/>
          </a:p>
        </p:txBody>
      </p:sp>
    </p:spTree>
    <p:extLst>
      <p:ext uri="{BB962C8B-B14F-4D97-AF65-F5344CB8AC3E}">
        <p14:creationId xmlns:p14="http://schemas.microsoft.com/office/powerpoint/2010/main" val="3840967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72A18-FBB3-4301-B9C5-4B68464FE3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4F6204-20A6-4EF0-ADAF-586EE4614C3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BF16F5F-90DA-4E51-A976-A32CF45DB21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743A368-3C61-4140-9B79-D612F7F13D8B}"/>
              </a:ext>
            </a:extLst>
          </p:cNvPr>
          <p:cNvSpPr>
            <a:spLocks noGrp="1"/>
          </p:cNvSpPr>
          <p:nvPr>
            <p:ph type="dt" sz="half" idx="10"/>
          </p:nvPr>
        </p:nvSpPr>
        <p:spPr/>
        <p:txBody>
          <a:bodyPr/>
          <a:lstStyle/>
          <a:p>
            <a:fld id="{3571C297-371F-415B-BE83-980F91854AC8}" type="datetimeFigureOut">
              <a:rPr lang="en-US" smtClean="0"/>
              <a:t>6/27/2021</a:t>
            </a:fld>
            <a:endParaRPr lang="en-US"/>
          </a:p>
        </p:txBody>
      </p:sp>
      <p:sp>
        <p:nvSpPr>
          <p:cNvPr id="6" name="Footer Placeholder 5">
            <a:extLst>
              <a:ext uri="{FF2B5EF4-FFF2-40B4-BE49-F238E27FC236}">
                <a16:creationId xmlns:a16="http://schemas.microsoft.com/office/drawing/2014/main" id="{896F00D6-AF50-469D-8868-EA929E9140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ACF0E8-038C-4DF6-826A-DB3E7C95AB58}"/>
              </a:ext>
            </a:extLst>
          </p:cNvPr>
          <p:cNvSpPr>
            <a:spLocks noGrp="1"/>
          </p:cNvSpPr>
          <p:nvPr>
            <p:ph type="sldNum" sz="quarter" idx="12"/>
          </p:nvPr>
        </p:nvSpPr>
        <p:spPr/>
        <p:txBody>
          <a:bodyPr/>
          <a:lstStyle/>
          <a:p>
            <a:fld id="{6331054D-9677-4CCC-9D21-8B8180461C22}" type="slidenum">
              <a:rPr lang="en-US" smtClean="0"/>
              <a:t>‹#›</a:t>
            </a:fld>
            <a:endParaRPr lang="en-US"/>
          </a:p>
        </p:txBody>
      </p:sp>
    </p:spTree>
    <p:extLst>
      <p:ext uri="{BB962C8B-B14F-4D97-AF65-F5344CB8AC3E}">
        <p14:creationId xmlns:p14="http://schemas.microsoft.com/office/powerpoint/2010/main" val="2395981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A9FE3-0BEB-47FD-92CF-4EBF377844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462BBEC-F7A4-426A-BE28-9A1AB6BF0F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84BE60-B0A4-474A-8A67-4BFDC61C44B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F9622A7-86B2-4724-A5E2-89B855E3B9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844370-EE0A-42C6-970A-49E43ED1D4D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E7C6C5E-35E8-4C82-B780-C5C67F4C38BC}"/>
              </a:ext>
            </a:extLst>
          </p:cNvPr>
          <p:cNvSpPr>
            <a:spLocks noGrp="1"/>
          </p:cNvSpPr>
          <p:nvPr>
            <p:ph type="dt" sz="half" idx="10"/>
          </p:nvPr>
        </p:nvSpPr>
        <p:spPr/>
        <p:txBody>
          <a:bodyPr/>
          <a:lstStyle/>
          <a:p>
            <a:fld id="{3571C297-371F-415B-BE83-980F91854AC8}" type="datetimeFigureOut">
              <a:rPr lang="en-US" smtClean="0"/>
              <a:t>6/27/2021</a:t>
            </a:fld>
            <a:endParaRPr lang="en-US"/>
          </a:p>
        </p:txBody>
      </p:sp>
      <p:sp>
        <p:nvSpPr>
          <p:cNvPr id="8" name="Footer Placeholder 7">
            <a:extLst>
              <a:ext uri="{FF2B5EF4-FFF2-40B4-BE49-F238E27FC236}">
                <a16:creationId xmlns:a16="http://schemas.microsoft.com/office/drawing/2014/main" id="{2077582D-E5DB-4CB7-AC3E-CDA28C5E87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BF1C36-B992-4988-88B1-9742A609BC3D}"/>
              </a:ext>
            </a:extLst>
          </p:cNvPr>
          <p:cNvSpPr>
            <a:spLocks noGrp="1"/>
          </p:cNvSpPr>
          <p:nvPr>
            <p:ph type="sldNum" sz="quarter" idx="12"/>
          </p:nvPr>
        </p:nvSpPr>
        <p:spPr/>
        <p:txBody>
          <a:bodyPr/>
          <a:lstStyle/>
          <a:p>
            <a:fld id="{6331054D-9677-4CCC-9D21-8B8180461C22}" type="slidenum">
              <a:rPr lang="en-US" smtClean="0"/>
              <a:t>‹#›</a:t>
            </a:fld>
            <a:endParaRPr lang="en-US"/>
          </a:p>
        </p:txBody>
      </p:sp>
    </p:spTree>
    <p:extLst>
      <p:ext uri="{BB962C8B-B14F-4D97-AF65-F5344CB8AC3E}">
        <p14:creationId xmlns:p14="http://schemas.microsoft.com/office/powerpoint/2010/main" val="2104231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71952-A655-45D4-9B78-4850C58801A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70D9E9-E0AE-489B-9754-CC0C374BF68F}"/>
              </a:ext>
            </a:extLst>
          </p:cNvPr>
          <p:cNvSpPr>
            <a:spLocks noGrp="1"/>
          </p:cNvSpPr>
          <p:nvPr>
            <p:ph type="dt" sz="half" idx="10"/>
          </p:nvPr>
        </p:nvSpPr>
        <p:spPr/>
        <p:txBody>
          <a:bodyPr/>
          <a:lstStyle/>
          <a:p>
            <a:fld id="{3571C297-371F-415B-BE83-980F91854AC8}" type="datetimeFigureOut">
              <a:rPr lang="en-US" smtClean="0"/>
              <a:t>6/27/2021</a:t>
            </a:fld>
            <a:endParaRPr lang="en-US"/>
          </a:p>
        </p:txBody>
      </p:sp>
      <p:sp>
        <p:nvSpPr>
          <p:cNvPr id="4" name="Footer Placeholder 3">
            <a:extLst>
              <a:ext uri="{FF2B5EF4-FFF2-40B4-BE49-F238E27FC236}">
                <a16:creationId xmlns:a16="http://schemas.microsoft.com/office/drawing/2014/main" id="{A52D429B-AFC5-48D7-84C7-A8E9BC36D50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95093DF-FA54-40E2-8405-633D21BDEFD7}"/>
              </a:ext>
            </a:extLst>
          </p:cNvPr>
          <p:cNvSpPr>
            <a:spLocks noGrp="1"/>
          </p:cNvSpPr>
          <p:nvPr>
            <p:ph type="sldNum" sz="quarter" idx="12"/>
          </p:nvPr>
        </p:nvSpPr>
        <p:spPr/>
        <p:txBody>
          <a:bodyPr/>
          <a:lstStyle/>
          <a:p>
            <a:fld id="{6331054D-9677-4CCC-9D21-8B8180461C22}" type="slidenum">
              <a:rPr lang="en-US" smtClean="0"/>
              <a:t>‹#›</a:t>
            </a:fld>
            <a:endParaRPr lang="en-US"/>
          </a:p>
        </p:txBody>
      </p:sp>
    </p:spTree>
    <p:extLst>
      <p:ext uri="{BB962C8B-B14F-4D97-AF65-F5344CB8AC3E}">
        <p14:creationId xmlns:p14="http://schemas.microsoft.com/office/powerpoint/2010/main" val="343878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49830D-773E-4D5F-B656-1CAC6762DB3D}"/>
              </a:ext>
            </a:extLst>
          </p:cNvPr>
          <p:cNvSpPr>
            <a:spLocks noGrp="1"/>
          </p:cNvSpPr>
          <p:nvPr>
            <p:ph type="dt" sz="half" idx="10"/>
          </p:nvPr>
        </p:nvSpPr>
        <p:spPr/>
        <p:txBody>
          <a:bodyPr/>
          <a:lstStyle/>
          <a:p>
            <a:fld id="{3571C297-371F-415B-BE83-980F91854AC8}" type="datetimeFigureOut">
              <a:rPr lang="en-US" smtClean="0"/>
              <a:t>6/27/2021</a:t>
            </a:fld>
            <a:endParaRPr lang="en-US"/>
          </a:p>
        </p:txBody>
      </p:sp>
      <p:sp>
        <p:nvSpPr>
          <p:cNvPr id="3" name="Footer Placeholder 2">
            <a:extLst>
              <a:ext uri="{FF2B5EF4-FFF2-40B4-BE49-F238E27FC236}">
                <a16:creationId xmlns:a16="http://schemas.microsoft.com/office/drawing/2014/main" id="{D2A00935-0A7A-4023-AC2B-904E0260408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19AF8E4-00A6-4AF9-9FF6-7FDFE5A51032}"/>
              </a:ext>
            </a:extLst>
          </p:cNvPr>
          <p:cNvSpPr>
            <a:spLocks noGrp="1"/>
          </p:cNvSpPr>
          <p:nvPr>
            <p:ph type="sldNum" sz="quarter" idx="12"/>
          </p:nvPr>
        </p:nvSpPr>
        <p:spPr/>
        <p:txBody>
          <a:bodyPr/>
          <a:lstStyle/>
          <a:p>
            <a:fld id="{6331054D-9677-4CCC-9D21-8B8180461C22}" type="slidenum">
              <a:rPr lang="en-US" smtClean="0"/>
              <a:t>‹#›</a:t>
            </a:fld>
            <a:endParaRPr lang="en-US"/>
          </a:p>
        </p:txBody>
      </p:sp>
    </p:spTree>
    <p:extLst>
      <p:ext uri="{BB962C8B-B14F-4D97-AF65-F5344CB8AC3E}">
        <p14:creationId xmlns:p14="http://schemas.microsoft.com/office/powerpoint/2010/main" val="2422626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13B97-7D96-4D13-9C78-71B7685244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92124C4-2829-4B5F-ADA8-7D88422769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CACA8C-E8EB-468A-B3F1-4F22E45F3D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7B0C3A-8F41-42B7-8C3D-FF32DBD7743D}"/>
              </a:ext>
            </a:extLst>
          </p:cNvPr>
          <p:cNvSpPr>
            <a:spLocks noGrp="1"/>
          </p:cNvSpPr>
          <p:nvPr>
            <p:ph type="dt" sz="half" idx="10"/>
          </p:nvPr>
        </p:nvSpPr>
        <p:spPr/>
        <p:txBody>
          <a:bodyPr/>
          <a:lstStyle/>
          <a:p>
            <a:fld id="{3571C297-371F-415B-BE83-980F91854AC8}" type="datetimeFigureOut">
              <a:rPr lang="en-US" smtClean="0"/>
              <a:t>6/27/2021</a:t>
            </a:fld>
            <a:endParaRPr lang="en-US"/>
          </a:p>
        </p:txBody>
      </p:sp>
      <p:sp>
        <p:nvSpPr>
          <p:cNvPr id="6" name="Footer Placeholder 5">
            <a:extLst>
              <a:ext uri="{FF2B5EF4-FFF2-40B4-BE49-F238E27FC236}">
                <a16:creationId xmlns:a16="http://schemas.microsoft.com/office/drawing/2014/main" id="{4C98D92A-42E7-4C52-9C5F-C052162894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EBA673-6498-43BE-A077-DCFE5AE415AB}"/>
              </a:ext>
            </a:extLst>
          </p:cNvPr>
          <p:cNvSpPr>
            <a:spLocks noGrp="1"/>
          </p:cNvSpPr>
          <p:nvPr>
            <p:ph type="sldNum" sz="quarter" idx="12"/>
          </p:nvPr>
        </p:nvSpPr>
        <p:spPr/>
        <p:txBody>
          <a:bodyPr/>
          <a:lstStyle/>
          <a:p>
            <a:fld id="{6331054D-9677-4CCC-9D21-8B8180461C22}" type="slidenum">
              <a:rPr lang="en-US" smtClean="0"/>
              <a:t>‹#›</a:t>
            </a:fld>
            <a:endParaRPr lang="en-US"/>
          </a:p>
        </p:txBody>
      </p:sp>
    </p:spTree>
    <p:extLst>
      <p:ext uri="{BB962C8B-B14F-4D97-AF65-F5344CB8AC3E}">
        <p14:creationId xmlns:p14="http://schemas.microsoft.com/office/powerpoint/2010/main" val="4030532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21A0E-3163-4ABA-ADD2-F23FB03B59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E54082-3414-4DB9-BDDB-77CB80D90A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93EF611-CB80-4279-B484-33AD3BD569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5A61AD-F9FF-4C47-801F-8BA5674DF9E1}"/>
              </a:ext>
            </a:extLst>
          </p:cNvPr>
          <p:cNvSpPr>
            <a:spLocks noGrp="1"/>
          </p:cNvSpPr>
          <p:nvPr>
            <p:ph type="dt" sz="half" idx="10"/>
          </p:nvPr>
        </p:nvSpPr>
        <p:spPr/>
        <p:txBody>
          <a:bodyPr/>
          <a:lstStyle/>
          <a:p>
            <a:fld id="{3571C297-371F-415B-BE83-980F91854AC8}" type="datetimeFigureOut">
              <a:rPr lang="en-US" smtClean="0"/>
              <a:t>6/27/2021</a:t>
            </a:fld>
            <a:endParaRPr lang="en-US"/>
          </a:p>
        </p:txBody>
      </p:sp>
      <p:sp>
        <p:nvSpPr>
          <p:cNvPr id="6" name="Footer Placeholder 5">
            <a:extLst>
              <a:ext uri="{FF2B5EF4-FFF2-40B4-BE49-F238E27FC236}">
                <a16:creationId xmlns:a16="http://schemas.microsoft.com/office/drawing/2014/main" id="{31C6413B-3026-4028-9067-C6A843F9DB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60F560-5843-400B-B7F0-083754446840}"/>
              </a:ext>
            </a:extLst>
          </p:cNvPr>
          <p:cNvSpPr>
            <a:spLocks noGrp="1"/>
          </p:cNvSpPr>
          <p:nvPr>
            <p:ph type="sldNum" sz="quarter" idx="12"/>
          </p:nvPr>
        </p:nvSpPr>
        <p:spPr/>
        <p:txBody>
          <a:bodyPr/>
          <a:lstStyle/>
          <a:p>
            <a:fld id="{6331054D-9677-4CCC-9D21-8B8180461C22}" type="slidenum">
              <a:rPr lang="en-US" smtClean="0"/>
              <a:t>‹#›</a:t>
            </a:fld>
            <a:endParaRPr lang="en-US"/>
          </a:p>
        </p:txBody>
      </p:sp>
    </p:spTree>
    <p:extLst>
      <p:ext uri="{BB962C8B-B14F-4D97-AF65-F5344CB8AC3E}">
        <p14:creationId xmlns:p14="http://schemas.microsoft.com/office/powerpoint/2010/main" val="1227963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83823A-1379-4EA3-9705-99EE6392F3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CE80320-F1FE-40F5-9747-7E97CA8E62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42D46C-7B0C-43ED-A6E1-03C2925218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71C297-371F-415B-BE83-980F91854AC8}" type="datetimeFigureOut">
              <a:rPr lang="en-US" smtClean="0"/>
              <a:t>6/27/2021</a:t>
            </a:fld>
            <a:endParaRPr lang="en-US"/>
          </a:p>
        </p:txBody>
      </p:sp>
      <p:sp>
        <p:nvSpPr>
          <p:cNvPr id="5" name="Footer Placeholder 4">
            <a:extLst>
              <a:ext uri="{FF2B5EF4-FFF2-40B4-BE49-F238E27FC236}">
                <a16:creationId xmlns:a16="http://schemas.microsoft.com/office/drawing/2014/main" id="{AF30DDEB-4F75-43E8-98A3-CCB2D432E4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F94CCBA-A836-40BC-BA76-01ACD4CDA0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31054D-9677-4CCC-9D21-8B8180461C22}" type="slidenum">
              <a:rPr lang="en-US" smtClean="0"/>
              <a:t>‹#›</a:t>
            </a:fld>
            <a:endParaRPr lang="en-US"/>
          </a:p>
        </p:txBody>
      </p:sp>
    </p:spTree>
    <p:extLst>
      <p:ext uri="{BB962C8B-B14F-4D97-AF65-F5344CB8AC3E}">
        <p14:creationId xmlns:p14="http://schemas.microsoft.com/office/powerpoint/2010/main" val="4213639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0C59398-B4DF-46E4-AA66-91895117414A}"/>
              </a:ext>
            </a:extLst>
          </p:cNvPr>
          <p:cNvSpPr txBox="1">
            <a:spLocks/>
          </p:cNvSpPr>
          <p:nvPr/>
        </p:nvSpPr>
        <p:spPr>
          <a:xfrm>
            <a:off x="601579" y="2263555"/>
            <a:ext cx="10988842" cy="304062"/>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solidFill>
                  <a:srgbClr val="002060"/>
                </a:solidFill>
                <a:effectLst>
                  <a:outerShdw blurRad="38100" dist="38100" dir="2700000" algn="tl">
                    <a:srgbClr val="000000">
                      <a:alpha val="43137"/>
                    </a:srgbClr>
                  </a:outerShdw>
                </a:effectLst>
                <a:latin typeface="Gotham Black" pitchFamily="50" charset="0"/>
                <a:cs typeface="Gotham Medium" pitchFamily="50" charset="0"/>
              </a:rPr>
              <a:t>Put Your Faith into Practice</a:t>
            </a:r>
          </a:p>
          <a:p>
            <a:endParaRPr lang="en-US" dirty="0">
              <a:solidFill>
                <a:srgbClr val="002060"/>
              </a:solidFill>
              <a:effectLst>
                <a:outerShdw blurRad="38100" dist="38100" dir="2700000" algn="tl">
                  <a:srgbClr val="000000">
                    <a:alpha val="43137"/>
                  </a:srgbClr>
                </a:outerShdw>
              </a:effectLst>
              <a:latin typeface="Gotham Black" pitchFamily="50" charset="0"/>
              <a:cs typeface="Gotham Medium" pitchFamily="50" charset="0"/>
            </a:endParaRPr>
          </a:p>
        </p:txBody>
      </p:sp>
      <p:sp>
        <p:nvSpPr>
          <p:cNvPr id="4" name="TextBox 3">
            <a:extLst>
              <a:ext uri="{FF2B5EF4-FFF2-40B4-BE49-F238E27FC236}">
                <a16:creationId xmlns:a16="http://schemas.microsoft.com/office/drawing/2014/main" id="{5C2DDA55-8A30-45A6-928B-F2CE1522B3EE}"/>
              </a:ext>
            </a:extLst>
          </p:cNvPr>
          <p:cNvSpPr txBox="1"/>
          <p:nvPr/>
        </p:nvSpPr>
        <p:spPr>
          <a:xfrm>
            <a:off x="601580" y="3969358"/>
            <a:ext cx="10988842" cy="1862048"/>
          </a:xfrm>
          <a:prstGeom prst="rect">
            <a:avLst/>
          </a:prstGeom>
          <a:noFill/>
        </p:spPr>
        <p:txBody>
          <a:bodyPr wrap="square">
            <a:spAutoFit/>
          </a:bodyPr>
          <a:lstStyle/>
          <a:p>
            <a:pPr algn="ctr"/>
            <a:r>
              <a:rPr lang="en-US" sz="4500" i="1" dirty="0">
                <a:solidFill>
                  <a:srgbClr val="002060"/>
                </a:solidFill>
                <a:latin typeface="Gotham Medium" pitchFamily="50" charset="0"/>
                <a:cs typeface="Gotham Medium" pitchFamily="50" charset="0"/>
              </a:rPr>
              <a:t>James 1:19-25</a:t>
            </a:r>
          </a:p>
          <a:p>
            <a:pPr algn="ctr"/>
            <a:endParaRPr lang="en-US" sz="3500" dirty="0">
              <a:solidFill>
                <a:srgbClr val="C00000"/>
              </a:solidFill>
              <a:latin typeface="Gotham Medium" pitchFamily="50" charset="0"/>
              <a:cs typeface="Gotham Medium" pitchFamily="50" charset="0"/>
            </a:endParaRPr>
          </a:p>
          <a:p>
            <a:pPr algn="ctr"/>
            <a:endParaRPr lang="en-US" sz="3500" dirty="0">
              <a:solidFill>
                <a:srgbClr val="C00000"/>
              </a:solidFill>
              <a:latin typeface="Gotham Medium" pitchFamily="50" charset="0"/>
              <a:cs typeface="Gotham Medium" pitchFamily="50" charset="0"/>
            </a:endParaRPr>
          </a:p>
        </p:txBody>
      </p:sp>
    </p:spTree>
    <p:extLst>
      <p:ext uri="{BB962C8B-B14F-4D97-AF65-F5344CB8AC3E}">
        <p14:creationId xmlns:p14="http://schemas.microsoft.com/office/powerpoint/2010/main" val="61236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344F5-7493-44C9-B49F-1D7D7C36C7D0}"/>
              </a:ext>
            </a:extLst>
          </p:cNvPr>
          <p:cNvSpPr>
            <a:spLocks noGrp="1"/>
          </p:cNvSpPr>
          <p:nvPr>
            <p:ph type="ctrTitle"/>
          </p:nvPr>
        </p:nvSpPr>
        <p:spPr>
          <a:xfrm>
            <a:off x="693748" y="1297171"/>
            <a:ext cx="10785558" cy="3168503"/>
          </a:xfrm>
        </p:spPr>
        <p:txBody>
          <a:bodyPr anchor="t">
            <a:noAutofit/>
          </a:bodyPr>
          <a:lstStyle/>
          <a:p>
            <a:pPr algn="l"/>
            <a:br>
              <a:rPr lang="en-US" sz="4300" dirty="0">
                <a:solidFill>
                  <a:srgbClr val="002060"/>
                </a:solidFill>
                <a:latin typeface="Gotham Medium" pitchFamily="50" charset="0"/>
                <a:cs typeface="Gotham Medium" pitchFamily="50" charset="0"/>
              </a:rPr>
            </a:br>
            <a:br>
              <a:rPr lang="en-US" sz="4300" dirty="0">
                <a:solidFill>
                  <a:srgbClr val="002060"/>
                </a:solidFill>
                <a:latin typeface="Gotham Medium" pitchFamily="50" charset="0"/>
                <a:cs typeface="Gotham Medium" pitchFamily="50" charset="0"/>
              </a:rPr>
            </a:br>
            <a:r>
              <a:rPr lang="en-US" sz="4800" b="1" dirty="0">
                <a:solidFill>
                  <a:srgbClr val="002060"/>
                </a:solidFill>
                <a:latin typeface="Gotham Medium" pitchFamily="50" charset="0"/>
                <a:cs typeface="Gotham Medium" pitchFamily="50" charset="0"/>
              </a:rPr>
              <a:t>The Word of God is our mirror. </a:t>
            </a:r>
            <a:br>
              <a:rPr lang="en-US" sz="4800" b="1" dirty="0">
                <a:solidFill>
                  <a:srgbClr val="002060"/>
                </a:solidFill>
                <a:latin typeface="Gotham Medium" pitchFamily="50" charset="0"/>
                <a:cs typeface="Gotham Medium" pitchFamily="50" charset="0"/>
              </a:rPr>
            </a:br>
            <a:r>
              <a:rPr lang="en-US" sz="4800" b="1" dirty="0">
                <a:solidFill>
                  <a:srgbClr val="002060"/>
                </a:solidFill>
                <a:latin typeface="Gotham Medium" pitchFamily="50" charset="0"/>
                <a:cs typeface="Gotham Medium" pitchFamily="50" charset="0"/>
              </a:rPr>
              <a:t>Don’t just read IT, allow IT to read YOU!</a:t>
            </a:r>
            <a:br>
              <a:rPr lang="en-US" sz="4800" b="1" dirty="0">
                <a:solidFill>
                  <a:srgbClr val="002060"/>
                </a:solidFill>
                <a:latin typeface="Gotham Medium" pitchFamily="50" charset="0"/>
                <a:cs typeface="Gotham Medium" pitchFamily="50" charset="0"/>
              </a:rPr>
            </a:br>
            <a:endParaRPr lang="en-US" sz="4800" b="1" dirty="0">
              <a:solidFill>
                <a:srgbClr val="002060"/>
              </a:solidFill>
              <a:latin typeface="Gotham Medium" pitchFamily="50" charset="0"/>
              <a:cs typeface="Gotham Medium" pitchFamily="50" charset="0"/>
            </a:endParaRPr>
          </a:p>
        </p:txBody>
      </p:sp>
      <p:sp>
        <p:nvSpPr>
          <p:cNvPr id="5" name="Title 1">
            <a:extLst>
              <a:ext uri="{FF2B5EF4-FFF2-40B4-BE49-F238E27FC236}">
                <a16:creationId xmlns:a16="http://schemas.microsoft.com/office/drawing/2014/main" id="{0607A7EB-E09B-4238-9940-576FABDDDD9C}"/>
              </a:ext>
            </a:extLst>
          </p:cNvPr>
          <p:cNvSpPr txBox="1">
            <a:spLocks/>
          </p:cNvSpPr>
          <p:nvPr/>
        </p:nvSpPr>
        <p:spPr>
          <a:xfrm>
            <a:off x="779421" y="5075790"/>
            <a:ext cx="10614212" cy="115467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US" sz="4500" dirty="0">
              <a:solidFill>
                <a:schemeClr val="bg1"/>
              </a:solidFill>
              <a:effectLst>
                <a:outerShdw blurRad="38100" dist="38100" dir="2700000" algn="tl">
                  <a:srgbClr val="000000">
                    <a:alpha val="43137"/>
                  </a:srgbClr>
                </a:outerShdw>
              </a:effectLst>
              <a:latin typeface="Gotham Medium" pitchFamily="50" charset="0"/>
              <a:cs typeface="Gotham Medium" pitchFamily="50" charset="0"/>
            </a:endParaRPr>
          </a:p>
        </p:txBody>
      </p:sp>
    </p:spTree>
    <p:extLst>
      <p:ext uri="{BB962C8B-B14F-4D97-AF65-F5344CB8AC3E}">
        <p14:creationId xmlns:p14="http://schemas.microsoft.com/office/powerpoint/2010/main" val="3411755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344F5-7493-44C9-B49F-1D7D7C36C7D0}"/>
              </a:ext>
            </a:extLst>
          </p:cNvPr>
          <p:cNvSpPr>
            <a:spLocks noGrp="1"/>
          </p:cNvSpPr>
          <p:nvPr>
            <p:ph type="ctrTitle"/>
          </p:nvPr>
        </p:nvSpPr>
        <p:spPr>
          <a:xfrm>
            <a:off x="693748" y="1275906"/>
            <a:ext cx="10785558" cy="2998381"/>
          </a:xfrm>
        </p:spPr>
        <p:txBody>
          <a:bodyPr anchor="t">
            <a:noAutofit/>
          </a:bodyPr>
          <a:lstStyle/>
          <a:p>
            <a:pPr algn="l"/>
            <a:br>
              <a:rPr lang="en-US" sz="4300" dirty="0">
                <a:solidFill>
                  <a:srgbClr val="002060"/>
                </a:solidFill>
                <a:latin typeface="Gotham Medium" pitchFamily="50" charset="0"/>
                <a:cs typeface="Gotham Medium" pitchFamily="50" charset="0"/>
              </a:rPr>
            </a:br>
            <a:br>
              <a:rPr lang="en-US" sz="4300" dirty="0">
                <a:solidFill>
                  <a:srgbClr val="002060"/>
                </a:solidFill>
                <a:latin typeface="Gotham Medium" pitchFamily="50" charset="0"/>
                <a:cs typeface="Gotham Medium" pitchFamily="50" charset="0"/>
              </a:rPr>
            </a:br>
            <a:r>
              <a:rPr lang="en-US" sz="4300" dirty="0">
                <a:solidFill>
                  <a:srgbClr val="002060"/>
                </a:solidFill>
                <a:latin typeface="Gotham Medium" pitchFamily="50" charset="0"/>
                <a:cs typeface="Gotham Medium" pitchFamily="50" charset="0"/>
              </a:rPr>
              <a:t>“</a:t>
            </a:r>
            <a:r>
              <a:rPr lang="en-US" sz="4800" dirty="0">
                <a:solidFill>
                  <a:srgbClr val="002060"/>
                </a:solidFill>
                <a:latin typeface="Gotham Medium" pitchFamily="50" charset="0"/>
                <a:cs typeface="Gotham Medium" pitchFamily="50" charset="0"/>
              </a:rPr>
              <a:t>But if you do not forgive others their sin, your Father will not forgive your sins.”</a:t>
            </a:r>
          </a:p>
        </p:txBody>
      </p:sp>
      <p:sp>
        <p:nvSpPr>
          <p:cNvPr id="5" name="Title 1">
            <a:extLst>
              <a:ext uri="{FF2B5EF4-FFF2-40B4-BE49-F238E27FC236}">
                <a16:creationId xmlns:a16="http://schemas.microsoft.com/office/drawing/2014/main" id="{0607A7EB-E09B-4238-9940-576FABDDDD9C}"/>
              </a:ext>
            </a:extLst>
          </p:cNvPr>
          <p:cNvSpPr txBox="1">
            <a:spLocks/>
          </p:cNvSpPr>
          <p:nvPr/>
        </p:nvSpPr>
        <p:spPr>
          <a:xfrm>
            <a:off x="779421" y="5075790"/>
            <a:ext cx="10614212" cy="115467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500" dirty="0">
                <a:solidFill>
                  <a:schemeClr val="bg1"/>
                </a:solidFill>
                <a:effectLst>
                  <a:outerShdw blurRad="38100" dist="38100" dir="2700000" algn="tl">
                    <a:srgbClr val="000000">
                      <a:alpha val="43137"/>
                    </a:srgbClr>
                  </a:outerShdw>
                </a:effectLst>
                <a:latin typeface="Gotham Medium" pitchFamily="50" charset="0"/>
                <a:cs typeface="Gotham Medium" pitchFamily="50" charset="0"/>
              </a:rPr>
              <a:t>							Matthew 6:15</a:t>
            </a:r>
          </a:p>
        </p:txBody>
      </p:sp>
    </p:spTree>
    <p:extLst>
      <p:ext uri="{BB962C8B-B14F-4D97-AF65-F5344CB8AC3E}">
        <p14:creationId xmlns:p14="http://schemas.microsoft.com/office/powerpoint/2010/main" val="2003363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344F5-7493-44C9-B49F-1D7D7C36C7D0}"/>
              </a:ext>
            </a:extLst>
          </p:cNvPr>
          <p:cNvSpPr>
            <a:spLocks noGrp="1"/>
          </p:cNvSpPr>
          <p:nvPr>
            <p:ph type="ctrTitle"/>
          </p:nvPr>
        </p:nvSpPr>
        <p:spPr>
          <a:xfrm>
            <a:off x="693748" y="978196"/>
            <a:ext cx="10785558" cy="3296092"/>
          </a:xfrm>
        </p:spPr>
        <p:txBody>
          <a:bodyPr anchor="t">
            <a:noAutofit/>
          </a:bodyPr>
          <a:lstStyle/>
          <a:p>
            <a:pPr algn="l"/>
            <a:r>
              <a:rPr lang="en-US" sz="4300" dirty="0">
                <a:solidFill>
                  <a:srgbClr val="002060"/>
                </a:solidFill>
                <a:latin typeface="Gotham Medium" pitchFamily="50" charset="0"/>
                <a:cs typeface="Gotham Medium" pitchFamily="50" charset="0"/>
              </a:rPr>
              <a:t>“</a:t>
            </a:r>
            <a:r>
              <a:rPr lang="en-US" sz="4800" dirty="0">
                <a:solidFill>
                  <a:srgbClr val="002060"/>
                </a:solidFill>
                <a:latin typeface="Gotham Medium" pitchFamily="50" charset="0"/>
                <a:cs typeface="Gotham Medium" pitchFamily="50" charset="0"/>
              </a:rPr>
              <a:t>Bring the whole tithe into the storehouse, that there may be food in my house. Test me in this, says the Lord Almighty, and see if I will not throw open the floodgates of heaven and pour out so much blessing that there will not be room enough to store it.”</a:t>
            </a:r>
          </a:p>
        </p:txBody>
      </p:sp>
      <p:sp>
        <p:nvSpPr>
          <p:cNvPr id="5" name="Title 1">
            <a:extLst>
              <a:ext uri="{FF2B5EF4-FFF2-40B4-BE49-F238E27FC236}">
                <a16:creationId xmlns:a16="http://schemas.microsoft.com/office/drawing/2014/main" id="{0607A7EB-E09B-4238-9940-576FABDDDD9C}"/>
              </a:ext>
            </a:extLst>
          </p:cNvPr>
          <p:cNvSpPr txBox="1">
            <a:spLocks/>
          </p:cNvSpPr>
          <p:nvPr/>
        </p:nvSpPr>
        <p:spPr>
          <a:xfrm>
            <a:off x="779421" y="5075790"/>
            <a:ext cx="10614212" cy="115467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500" dirty="0">
                <a:solidFill>
                  <a:schemeClr val="bg1"/>
                </a:solidFill>
                <a:effectLst>
                  <a:outerShdw blurRad="38100" dist="38100" dir="2700000" algn="tl">
                    <a:srgbClr val="000000">
                      <a:alpha val="43137"/>
                    </a:srgbClr>
                  </a:outerShdw>
                </a:effectLst>
                <a:latin typeface="Gotham Medium" pitchFamily="50" charset="0"/>
                <a:cs typeface="Gotham Medium" pitchFamily="50" charset="0"/>
              </a:rPr>
              <a:t>							Malachi 3:10</a:t>
            </a:r>
          </a:p>
        </p:txBody>
      </p:sp>
    </p:spTree>
    <p:extLst>
      <p:ext uri="{BB962C8B-B14F-4D97-AF65-F5344CB8AC3E}">
        <p14:creationId xmlns:p14="http://schemas.microsoft.com/office/powerpoint/2010/main" val="2388220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344F5-7493-44C9-B49F-1D7D7C36C7D0}"/>
              </a:ext>
            </a:extLst>
          </p:cNvPr>
          <p:cNvSpPr>
            <a:spLocks noGrp="1"/>
          </p:cNvSpPr>
          <p:nvPr>
            <p:ph type="ctrTitle"/>
          </p:nvPr>
        </p:nvSpPr>
        <p:spPr>
          <a:xfrm>
            <a:off x="693748" y="459885"/>
            <a:ext cx="10785558" cy="1154672"/>
          </a:xfrm>
        </p:spPr>
        <p:txBody>
          <a:bodyPr anchor="t">
            <a:noAutofit/>
          </a:bodyPr>
          <a:lstStyle/>
          <a:p>
            <a:pPr algn="l"/>
            <a:br>
              <a:rPr lang="en-US" sz="4400" dirty="0">
                <a:solidFill>
                  <a:srgbClr val="002060"/>
                </a:solidFill>
                <a:latin typeface="Gotham Medium" pitchFamily="50" charset="0"/>
                <a:cs typeface="Gotham Medium" pitchFamily="50" charset="0"/>
              </a:rPr>
            </a:br>
            <a:br>
              <a:rPr lang="en-US" sz="4400" dirty="0">
                <a:solidFill>
                  <a:srgbClr val="002060"/>
                </a:solidFill>
                <a:latin typeface="Gotham Medium" pitchFamily="50" charset="0"/>
                <a:cs typeface="Gotham Medium" pitchFamily="50" charset="0"/>
              </a:rPr>
            </a:br>
            <a:br>
              <a:rPr lang="en-US" sz="4400" dirty="0">
                <a:solidFill>
                  <a:srgbClr val="002060"/>
                </a:solidFill>
                <a:latin typeface="Gotham Medium" pitchFamily="50" charset="0"/>
                <a:cs typeface="Gotham Medium" pitchFamily="50" charset="0"/>
              </a:rPr>
            </a:br>
            <a:br>
              <a:rPr lang="en-US" sz="4400" dirty="0">
                <a:solidFill>
                  <a:srgbClr val="002060"/>
                </a:solidFill>
                <a:latin typeface="Gotham Medium" pitchFamily="50" charset="0"/>
                <a:cs typeface="Gotham Medium" pitchFamily="50" charset="0"/>
              </a:rPr>
            </a:br>
            <a:r>
              <a:rPr lang="en-US" sz="4400" b="1" dirty="0">
                <a:solidFill>
                  <a:srgbClr val="002060"/>
                </a:solidFill>
                <a:latin typeface="Gotham Medium" pitchFamily="50" charset="0"/>
                <a:cs typeface="Gotham Medium" pitchFamily="50" charset="0"/>
              </a:rPr>
              <a:t>God is not impressed by our “AMEN” He </a:t>
            </a:r>
            <a:r>
              <a:rPr lang="en-US" sz="4400" b="1">
                <a:solidFill>
                  <a:srgbClr val="002060"/>
                </a:solidFill>
                <a:latin typeface="Gotham Medium" pitchFamily="50" charset="0"/>
                <a:cs typeface="Gotham Medium" pitchFamily="50" charset="0"/>
              </a:rPr>
              <a:t>wants our </a:t>
            </a:r>
            <a:r>
              <a:rPr lang="en-US" sz="4400" b="1" dirty="0">
                <a:solidFill>
                  <a:srgbClr val="002060"/>
                </a:solidFill>
                <a:latin typeface="Gotham Medium" pitchFamily="50" charset="0"/>
                <a:cs typeface="Gotham Medium" pitchFamily="50" charset="0"/>
              </a:rPr>
              <a:t>obedience (action).</a:t>
            </a:r>
            <a:endParaRPr lang="en-US" sz="4300" b="1" dirty="0">
              <a:solidFill>
                <a:srgbClr val="002060"/>
              </a:solidFill>
              <a:latin typeface="Gotham Medium" pitchFamily="50" charset="0"/>
              <a:cs typeface="Gotham Medium" pitchFamily="50" charset="0"/>
            </a:endParaRPr>
          </a:p>
        </p:txBody>
      </p:sp>
      <p:sp>
        <p:nvSpPr>
          <p:cNvPr id="5" name="Title 1">
            <a:extLst>
              <a:ext uri="{FF2B5EF4-FFF2-40B4-BE49-F238E27FC236}">
                <a16:creationId xmlns:a16="http://schemas.microsoft.com/office/drawing/2014/main" id="{0607A7EB-E09B-4238-9940-576FABDDDD9C}"/>
              </a:ext>
            </a:extLst>
          </p:cNvPr>
          <p:cNvSpPr txBox="1">
            <a:spLocks/>
          </p:cNvSpPr>
          <p:nvPr/>
        </p:nvSpPr>
        <p:spPr>
          <a:xfrm>
            <a:off x="779421" y="5075790"/>
            <a:ext cx="10614212" cy="115467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US" sz="4500" dirty="0">
              <a:solidFill>
                <a:schemeClr val="bg1"/>
              </a:solidFill>
              <a:effectLst>
                <a:outerShdw blurRad="38100" dist="38100" dir="2700000" algn="tl">
                  <a:srgbClr val="000000">
                    <a:alpha val="43137"/>
                  </a:srgbClr>
                </a:outerShdw>
              </a:effectLst>
              <a:latin typeface="Gotham Medium" pitchFamily="50" charset="0"/>
              <a:cs typeface="Gotham Medium" pitchFamily="50" charset="0"/>
            </a:endParaRPr>
          </a:p>
        </p:txBody>
      </p:sp>
    </p:spTree>
    <p:extLst>
      <p:ext uri="{BB962C8B-B14F-4D97-AF65-F5344CB8AC3E}">
        <p14:creationId xmlns:p14="http://schemas.microsoft.com/office/powerpoint/2010/main" val="613025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344F5-7493-44C9-B49F-1D7D7C36C7D0}"/>
              </a:ext>
            </a:extLst>
          </p:cNvPr>
          <p:cNvSpPr>
            <a:spLocks noGrp="1"/>
          </p:cNvSpPr>
          <p:nvPr>
            <p:ph type="ctrTitle"/>
          </p:nvPr>
        </p:nvSpPr>
        <p:spPr>
          <a:xfrm>
            <a:off x="693748" y="459885"/>
            <a:ext cx="10785558" cy="1154672"/>
          </a:xfrm>
        </p:spPr>
        <p:txBody>
          <a:bodyPr anchor="t">
            <a:noAutofit/>
          </a:bodyPr>
          <a:lstStyle/>
          <a:p>
            <a:pPr algn="l"/>
            <a:br>
              <a:rPr lang="en-US" sz="4300" dirty="0">
                <a:solidFill>
                  <a:srgbClr val="002060"/>
                </a:solidFill>
                <a:latin typeface="Gotham Medium" pitchFamily="50" charset="0"/>
                <a:cs typeface="Gotham Medium" pitchFamily="50" charset="0"/>
              </a:rPr>
            </a:br>
            <a:r>
              <a:rPr lang="en-US" sz="4300" dirty="0">
                <a:solidFill>
                  <a:srgbClr val="002060"/>
                </a:solidFill>
                <a:latin typeface="Gotham Medium" pitchFamily="50" charset="0"/>
                <a:cs typeface="Gotham Medium" pitchFamily="50" charset="0"/>
              </a:rPr>
              <a:t>“But whoever looks intently </a:t>
            </a:r>
            <a:r>
              <a:rPr lang="en-US" sz="4300" b="1" dirty="0">
                <a:solidFill>
                  <a:srgbClr val="002060"/>
                </a:solidFill>
                <a:latin typeface="Gotham Medium" pitchFamily="50" charset="0"/>
                <a:cs typeface="Gotham Medium" pitchFamily="50" charset="0"/>
              </a:rPr>
              <a:t>(internalizing its meaning) </a:t>
            </a:r>
            <a:r>
              <a:rPr lang="en-US" sz="4300" dirty="0">
                <a:solidFill>
                  <a:srgbClr val="002060"/>
                </a:solidFill>
                <a:latin typeface="Gotham Medium" pitchFamily="50" charset="0"/>
                <a:cs typeface="Gotham Medium" pitchFamily="50" charset="0"/>
              </a:rPr>
              <a:t>into the law </a:t>
            </a:r>
            <a:r>
              <a:rPr lang="en-US" sz="4300" b="1" dirty="0">
                <a:solidFill>
                  <a:srgbClr val="002060"/>
                </a:solidFill>
                <a:latin typeface="Gotham Medium" pitchFamily="50" charset="0"/>
                <a:cs typeface="Gotham Medium" pitchFamily="50" charset="0"/>
              </a:rPr>
              <a:t>(the word of God</a:t>
            </a:r>
            <a:r>
              <a:rPr lang="en-US" sz="4300" dirty="0">
                <a:solidFill>
                  <a:srgbClr val="002060"/>
                </a:solidFill>
                <a:latin typeface="Gotham Medium" pitchFamily="50" charset="0"/>
                <a:cs typeface="Gotham Medium" pitchFamily="50" charset="0"/>
              </a:rPr>
              <a:t>) that gives freedom </a:t>
            </a:r>
            <a:r>
              <a:rPr lang="en-US" sz="4300" b="1" dirty="0">
                <a:solidFill>
                  <a:srgbClr val="002060"/>
                </a:solidFill>
                <a:latin typeface="Gotham Medium" pitchFamily="50" charset="0"/>
                <a:cs typeface="Gotham Medium" pitchFamily="50" charset="0"/>
              </a:rPr>
              <a:t>(the word of God) </a:t>
            </a:r>
            <a:r>
              <a:rPr lang="en-US" sz="4300" dirty="0">
                <a:solidFill>
                  <a:srgbClr val="002060"/>
                </a:solidFill>
                <a:latin typeface="Gotham Medium" pitchFamily="50" charset="0"/>
                <a:cs typeface="Gotham Medium" pitchFamily="50" charset="0"/>
              </a:rPr>
              <a:t>and continues in it </a:t>
            </a:r>
            <a:r>
              <a:rPr lang="en-US" sz="4300" b="1" dirty="0">
                <a:solidFill>
                  <a:srgbClr val="002060"/>
                </a:solidFill>
                <a:latin typeface="Gotham Medium" pitchFamily="50" charset="0"/>
                <a:cs typeface="Gotham Medium" pitchFamily="50" charset="0"/>
              </a:rPr>
              <a:t>(in the word) </a:t>
            </a:r>
            <a:r>
              <a:rPr lang="en-US" sz="4300" dirty="0">
                <a:solidFill>
                  <a:srgbClr val="002060"/>
                </a:solidFill>
                <a:latin typeface="Gotham Medium" pitchFamily="50" charset="0"/>
                <a:cs typeface="Gotham Medium" pitchFamily="50" charset="0"/>
              </a:rPr>
              <a:t>not forgetting what they have heard but doing it </a:t>
            </a:r>
            <a:r>
              <a:rPr lang="en-US" sz="4300" b="1" dirty="0">
                <a:solidFill>
                  <a:srgbClr val="002060"/>
                </a:solidFill>
                <a:latin typeface="Gotham Medium" pitchFamily="50" charset="0"/>
                <a:cs typeface="Gotham Medium" pitchFamily="50" charset="0"/>
              </a:rPr>
              <a:t>(living a life of obedience)</a:t>
            </a:r>
            <a:r>
              <a:rPr lang="en-US" sz="4300" dirty="0">
                <a:solidFill>
                  <a:srgbClr val="002060"/>
                </a:solidFill>
                <a:latin typeface="Gotham Medium" pitchFamily="50" charset="0"/>
                <a:cs typeface="Gotham Medium" pitchFamily="50" charset="0"/>
              </a:rPr>
              <a:t>, they </a:t>
            </a:r>
            <a:r>
              <a:rPr lang="en-US" sz="4300" b="1" dirty="0">
                <a:solidFill>
                  <a:srgbClr val="002060"/>
                </a:solidFill>
                <a:latin typeface="Gotham Medium" pitchFamily="50" charset="0"/>
                <a:cs typeface="Gotham Medium" pitchFamily="50" charset="0"/>
              </a:rPr>
              <a:t>will </a:t>
            </a:r>
            <a:r>
              <a:rPr lang="en-US" sz="4300" dirty="0">
                <a:solidFill>
                  <a:srgbClr val="002060"/>
                </a:solidFill>
                <a:latin typeface="Gotham Medium" pitchFamily="50" charset="0"/>
                <a:cs typeface="Gotham Medium" pitchFamily="50" charset="0"/>
              </a:rPr>
              <a:t>be blessed in what they do.”</a:t>
            </a:r>
          </a:p>
        </p:txBody>
      </p:sp>
      <p:sp>
        <p:nvSpPr>
          <p:cNvPr id="5" name="Title 1">
            <a:extLst>
              <a:ext uri="{FF2B5EF4-FFF2-40B4-BE49-F238E27FC236}">
                <a16:creationId xmlns:a16="http://schemas.microsoft.com/office/drawing/2014/main" id="{0607A7EB-E09B-4238-9940-576FABDDDD9C}"/>
              </a:ext>
            </a:extLst>
          </p:cNvPr>
          <p:cNvSpPr txBox="1">
            <a:spLocks/>
          </p:cNvSpPr>
          <p:nvPr/>
        </p:nvSpPr>
        <p:spPr>
          <a:xfrm>
            <a:off x="779421" y="5075790"/>
            <a:ext cx="10614212" cy="115467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500" dirty="0">
                <a:solidFill>
                  <a:schemeClr val="bg1"/>
                </a:solidFill>
                <a:effectLst>
                  <a:outerShdw blurRad="38100" dist="38100" dir="2700000" algn="tl">
                    <a:srgbClr val="000000">
                      <a:alpha val="43137"/>
                    </a:srgbClr>
                  </a:outerShdw>
                </a:effectLst>
                <a:latin typeface="Gotham Medium" pitchFamily="50" charset="0"/>
                <a:cs typeface="Gotham Medium" pitchFamily="50" charset="0"/>
              </a:rPr>
              <a:t>								James 1:25</a:t>
            </a:r>
          </a:p>
        </p:txBody>
      </p:sp>
    </p:spTree>
    <p:extLst>
      <p:ext uri="{BB962C8B-B14F-4D97-AF65-F5344CB8AC3E}">
        <p14:creationId xmlns:p14="http://schemas.microsoft.com/office/powerpoint/2010/main" val="13980140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344F5-7493-44C9-B49F-1D7D7C36C7D0}"/>
              </a:ext>
            </a:extLst>
          </p:cNvPr>
          <p:cNvSpPr>
            <a:spLocks noGrp="1"/>
          </p:cNvSpPr>
          <p:nvPr>
            <p:ph type="ctrTitle"/>
          </p:nvPr>
        </p:nvSpPr>
        <p:spPr>
          <a:xfrm>
            <a:off x="693748" y="1297171"/>
            <a:ext cx="10785558" cy="3168503"/>
          </a:xfrm>
        </p:spPr>
        <p:txBody>
          <a:bodyPr anchor="t">
            <a:noAutofit/>
          </a:bodyPr>
          <a:lstStyle/>
          <a:p>
            <a:pPr algn="l"/>
            <a:br>
              <a:rPr lang="en-US" sz="4300" dirty="0">
                <a:solidFill>
                  <a:srgbClr val="002060"/>
                </a:solidFill>
                <a:latin typeface="Gotham Medium" pitchFamily="50" charset="0"/>
                <a:cs typeface="Gotham Medium" pitchFamily="50" charset="0"/>
              </a:rPr>
            </a:br>
            <a:br>
              <a:rPr lang="en-US" sz="4300" dirty="0">
                <a:solidFill>
                  <a:srgbClr val="002060"/>
                </a:solidFill>
                <a:latin typeface="Gotham Medium" pitchFamily="50" charset="0"/>
                <a:cs typeface="Gotham Medium" pitchFamily="50" charset="0"/>
              </a:rPr>
            </a:br>
            <a:r>
              <a:rPr lang="en-US" sz="4800" b="1" dirty="0">
                <a:solidFill>
                  <a:srgbClr val="002060"/>
                </a:solidFill>
                <a:latin typeface="Gotham Medium" pitchFamily="50" charset="0"/>
                <a:cs typeface="Gotham Medium" pitchFamily="50" charset="0"/>
              </a:rPr>
              <a:t>What’s the next step of obedience you need to take?</a:t>
            </a:r>
          </a:p>
        </p:txBody>
      </p:sp>
      <p:sp>
        <p:nvSpPr>
          <p:cNvPr id="5" name="Title 1">
            <a:extLst>
              <a:ext uri="{FF2B5EF4-FFF2-40B4-BE49-F238E27FC236}">
                <a16:creationId xmlns:a16="http://schemas.microsoft.com/office/drawing/2014/main" id="{0607A7EB-E09B-4238-9940-576FABDDDD9C}"/>
              </a:ext>
            </a:extLst>
          </p:cNvPr>
          <p:cNvSpPr txBox="1">
            <a:spLocks/>
          </p:cNvSpPr>
          <p:nvPr/>
        </p:nvSpPr>
        <p:spPr>
          <a:xfrm>
            <a:off x="779421" y="5075790"/>
            <a:ext cx="10614212" cy="115467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US" sz="4500" dirty="0">
              <a:solidFill>
                <a:schemeClr val="bg1"/>
              </a:solidFill>
              <a:effectLst>
                <a:outerShdw blurRad="38100" dist="38100" dir="2700000" algn="tl">
                  <a:srgbClr val="000000">
                    <a:alpha val="43137"/>
                  </a:srgbClr>
                </a:outerShdw>
              </a:effectLst>
              <a:latin typeface="Gotham Medium" pitchFamily="50" charset="0"/>
              <a:cs typeface="Gotham Medium" pitchFamily="50" charset="0"/>
            </a:endParaRPr>
          </a:p>
        </p:txBody>
      </p:sp>
    </p:spTree>
    <p:extLst>
      <p:ext uri="{BB962C8B-B14F-4D97-AF65-F5344CB8AC3E}">
        <p14:creationId xmlns:p14="http://schemas.microsoft.com/office/powerpoint/2010/main" val="3800975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14">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Picture 4" descr="A hand holding a piece of paper&#10;&#10;Description automatically generated with medium confidence">
            <a:extLst>
              <a:ext uri="{FF2B5EF4-FFF2-40B4-BE49-F238E27FC236}">
                <a16:creationId xmlns:a16="http://schemas.microsoft.com/office/drawing/2014/main" id="{D1EDF9C9-295C-D842-83DD-81E762279273}"/>
              </a:ext>
            </a:extLst>
          </p:cNvPr>
          <p:cNvPicPr>
            <a:picLocks noChangeAspect="1"/>
          </p:cNvPicPr>
          <p:nvPr/>
        </p:nvPicPr>
        <p:blipFill rotWithShape="1">
          <a:blip r:embed="rId3">
            <a:extLst>
              <a:ext uri="{28A0092B-C50C-407E-A947-70E740481C1C}">
                <a14:useLocalDpi xmlns:a14="http://schemas.microsoft.com/office/drawing/2010/main" val="0"/>
              </a:ext>
            </a:extLst>
          </a:blip>
          <a:srcRect t="10307" b="4481"/>
          <a:stretch/>
        </p:blipFill>
        <p:spPr>
          <a:xfrm>
            <a:off x="20" y="1282"/>
            <a:ext cx="12191980" cy="6856718"/>
          </a:xfrm>
          <a:prstGeom prst="rect">
            <a:avLst/>
          </a:prstGeom>
        </p:spPr>
      </p:pic>
      <p:sp>
        <p:nvSpPr>
          <p:cNvPr id="3" name="Title 1">
            <a:extLst>
              <a:ext uri="{FF2B5EF4-FFF2-40B4-BE49-F238E27FC236}">
                <a16:creationId xmlns:a16="http://schemas.microsoft.com/office/drawing/2014/main" id="{70C59398-B4DF-46E4-AA66-91895117414A}"/>
              </a:ext>
            </a:extLst>
          </p:cNvPr>
          <p:cNvSpPr txBox="1">
            <a:spLocks/>
          </p:cNvSpPr>
          <p:nvPr/>
        </p:nvSpPr>
        <p:spPr>
          <a:xfrm>
            <a:off x="601579" y="2263555"/>
            <a:ext cx="10988842" cy="304062"/>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dirty="0">
              <a:solidFill>
                <a:srgbClr val="002060"/>
              </a:solidFill>
              <a:effectLst>
                <a:outerShdw blurRad="38100" dist="38100" dir="2700000" algn="tl">
                  <a:srgbClr val="000000">
                    <a:alpha val="43137"/>
                  </a:srgbClr>
                </a:outerShdw>
              </a:effectLst>
              <a:latin typeface="Gotham Black" pitchFamily="50" charset="0"/>
              <a:cs typeface="Gotham Medium" pitchFamily="50" charset="0"/>
            </a:endParaRPr>
          </a:p>
        </p:txBody>
      </p:sp>
      <p:sp>
        <p:nvSpPr>
          <p:cNvPr id="4" name="TextBox 3">
            <a:extLst>
              <a:ext uri="{FF2B5EF4-FFF2-40B4-BE49-F238E27FC236}">
                <a16:creationId xmlns:a16="http://schemas.microsoft.com/office/drawing/2014/main" id="{5C2DDA55-8A30-45A6-928B-F2CE1522B3EE}"/>
              </a:ext>
            </a:extLst>
          </p:cNvPr>
          <p:cNvSpPr txBox="1"/>
          <p:nvPr/>
        </p:nvSpPr>
        <p:spPr>
          <a:xfrm>
            <a:off x="1203158" y="4033153"/>
            <a:ext cx="10988842" cy="1246495"/>
          </a:xfrm>
          <a:prstGeom prst="rect">
            <a:avLst/>
          </a:prstGeom>
          <a:noFill/>
        </p:spPr>
        <p:txBody>
          <a:bodyPr wrap="square">
            <a:spAutoFit/>
          </a:bodyPr>
          <a:lstStyle/>
          <a:p>
            <a:pPr algn="ctr">
              <a:spcAft>
                <a:spcPts val="600"/>
              </a:spcAft>
            </a:pPr>
            <a:endParaRPr lang="en-US" sz="3500">
              <a:solidFill>
                <a:srgbClr val="C00000"/>
              </a:solidFill>
              <a:latin typeface="Gotham Medium" pitchFamily="50" charset="0"/>
              <a:cs typeface="Gotham Medium" pitchFamily="50" charset="0"/>
            </a:endParaRPr>
          </a:p>
          <a:p>
            <a:pPr algn="ctr">
              <a:spcAft>
                <a:spcPts val="600"/>
              </a:spcAft>
            </a:pPr>
            <a:endParaRPr lang="en-US" sz="3500">
              <a:solidFill>
                <a:srgbClr val="C00000"/>
              </a:solidFill>
              <a:latin typeface="Gotham Medium" pitchFamily="50" charset="0"/>
              <a:cs typeface="Gotham Medium" pitchFamily="50" charset="0"/>
            </a:endParaRPr>
          </a:p>
        </p:txBody>
      </p:sp>
    </p:spTree>
    <p:extLst>
      <p:ext uri="{BB962C8B-B14F-4D97-AF65-F5344CB8AC3E}">
        <p14:creationId xmlns:p14="http://schemas.microsoft.com/office/powerpoint/2010/main" val="898107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344F5-7493-44C9-B49F-1D7D7C36C7D0}"/>
              </a:ext>
            </a:extLst>
          </p:cNvPr>
          <p:cNvSpPr>
            <a:spLocks noGrp="1"/>
          </p:cNvSpPr>
          <p:nvPr>
            <p:ph type="ctrTitle"/>
          </p:nvPr>
        </p:nvSpPr>
        <p:spPr>
          <a:xfrm>
            <a:off x="693748" y="459885"/>
            <a:ext cx="10785558" cy="1154672"/>
          </a:xfrm>
        </p:spPr>
        <p:txBody>
          <a:bodyPr anchor="t">
            <a:noAutofit/>
          </a:bodyPr>
          <a:lstStyle/>
          <a:p>
            <a:pPr algn="l"/>
            <a:r>
              <a:rPr lang="en-US" sz="4300" dirty="0">
                <a:solidFill>
                  <a:srgbClr val="002060"/>
                </a:solidFill>
                <a:latin typeface="Gotham Medium" pitchFamily="50" charset="0"/>
                <a:cs typeface="Gotham Medium" pitchFamily="50" charset="0"/>
              </a:rPr>
              <a:t>“My dear brothers and sisters, take note of this: Everyone should be quick to listen, slow to speak and slow to become angry, because human anger does not produce the righteousness that God desires. Therefore, get rid of all moral filth and the evil that is so prevalent and humbly accept the word planted in you, which can save you.”</a:t>
            </a:r>
          </a:p>
        </p:txBody>
      </p:sp>
      <p:sp>
        <p:nvSpPr>
          <p:cNvPr id="5" name="Title 1">
            <a:extLst>
              <a:ext uri="{FF2B5EF4-FFF2-40B4-BE49-F238E27FC236}">
                <a16:creationId xmlns:a16="http://schemas.microsoft.com/office/drawing/2014/main" id="{0607A7EB-E09B-4238-9940-576FABDDDD9C}"/>
              </a:ext>
            </a:extLst>
          </p:cNvPr>
          <p:cNvSpPr txBox="1">
            <a:spLocks/>
          </p:cNvSpPr>
          <p:nvPr/>
        </p:nvSpPr>
        <p:spPr>
          <a:xfrm>
            <a:off x="779421" y="5075790"/>
            <a:ext cx="10614212" cy="115467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500" dirty="0">
                <a:solidFill>
                  <a:schemeClr val="bg1"/>
                </a:solidFill>
                <a:effectLst>
                  <a:outerShdw blurRad="38100" dist="38100" dir="2700000" algn="tl">
                    <a:srgbClr val="000000">
                      <a:alpha val="43137"/>
                    </a:srgbClr>
                  </a:outerShdw>
                </a:effectLst>
                <a:latin typeface="Gotham Medium" pitchFamily="50" charset="0"/>
                <a:cs typeface="Gotham Medium" pitchFamily="50" charset="0"/>
              </a:rPr>
              <a:t>							James 1:19-21</a:t>
            </a:r>
          </a:p>
        </p:txBody>
      </p:sp>
    </p:spTree>
    <p:extLst>
      <p:ext uri="{BB962C8B-B14F-4D97-AF65-F5344CB8AC3E}">
        <p14:creationId xmlns:p14="http://schemas.microsoft.com/office/powerpoint/2010/main" val="3616620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344F5-7493-44C9-B49F-1D7D7C36C7D0}"/>
              </a:ext>
            </a:extLst>
          </p:cNvPr>
          <p:cNvSpPr>
            <a:spLocks noGrp="1"/>
          </p:cNvSpPr>
          <p:nvPr>
            <p:ph type="ctrTitle"/>
          </p:nvPr>
        </p:nvSpPr>
        <p:spPr>
          <a:xfrm>
            <a:off x="693748" y="850605"/>
            <a:ext cx="10785558" cy="763952"/>
          </a:xfrm>
        </p:spPr>
        <p:txBody>
          <a:bodyPr anchor="t">
            <a:noAutofit/>
          </a:bodyPr>
          <a:lstStyle/>
          <a:p>
            <a:pPr algn="l"/>
            <a:r>
              <a:rPr lang="en-US" sz="4300" dirty="0">
                <a:solidFill>
                  <a:srgbClr val="002060"/>
                </a:solidFill>
                <a:latin typeface="Gotham Medium" pitchFamily="50" charset="0"/>
                <a:cs typeface="Gotham Medium" pitchFamily="50" charset="0"/>
              </a:rPr>
              <a:t>“Everyone should be quick to listen (</a:t>
            </a:r>
            <a:r>
              <a:rPr lang="en-US" sz="4300" b="1" dirty="0">
                <a:solidFill>
                  <a:srgbClr val="002060"/>
                </a:solidFill>
                <a:latin typeface="Gotham Medium" pitchFamily="50" charset="0"/>
                <a:cs typeface="Gotham Medium" pitchFamily="50" charset="0"/>
              </a:rPr>
              <a:t>to God’s perspective</a:t>
            </a:r>
            <a:r>
              <a:rPr lang="en-US" sz="4300" dirty="0">
                <a:solidFill>
                  <a:srgbClr val="002060"/>
                </a:solidFill>
                <a:latin typeface="Gotham Medium" pitchFamily="50" charset="0"/>
                <a:cs typeface="Gotham Medium" pitchFamily="50" charset="0"/>
              </a:rPr>
              <a:t>), slow to speak (</a:t>
            </a:r>
            <a:r>
              <a:rPr lang="en-US" sz="4300" b="1" dirty="0">
                <a:solidFill>
                  <a:srgbClr val="002060"/>
                </a:solidFill>
                <a:latin typeface="Gotham Medium" pitchFamily="50" charset="0"/>
                <a:cs typeface="Gotham Medium" pitchFamily="50" charset="0"/>
              </a:rPr>
              <a:t>your own point of view</a:t>
            </a:r>
            <a:r>
              <a:rPr lang="en-US" sz="4300" dirty="0">
                <a:solidFill>
                  <a:srgbClr val="002060"/>
                </a:solidFill>
                <a:latin typeface="Gotham Medium" pitchFamily="50" charset="0"/>
                <a:cs typeface="Gotham Medium" pitchFamily="50" charset="0"/>
              </a:rPr>
              <a:t>) and slow to become angry (</a:t>
            </a:r>
            <a:r>
              <a:rPr lang="en-US" sz="4300" b="1" dirty="0">
                <a:solidFill>
                  <a:srgbClr val="002060"/>
                </a:solidFill>
                <a:latin typeface="Gotham Medium" pitchFamily="50" charset="0"/>
                <a:cs typeface="Gotham Medium" pitchFamily="50" charset="0"/>
              </a:rPr>
              <a:t>value God’s perspective over your own</a:t>
            </a:r>
            <a:r>
              <a:rPr lang="en-US" sz="4300" dirty="0">
                <a:solidFill>
                  <a:srgbClr val="002060"/>
                </a:solidFill>
                <a:latin typeface="Gotham Medium" pitchFamily="50" charset="0"/>
                <a:cs typeface="Gotham Medium" pitchFamily="50" charset="0"/>
              </a:rPr>
              <a:t>), because human anger does not produce the righteousness that God desires (</a:t>
            </a:r>
            <a:r>
              <a:rPr lang="en-US" sz="4300" b="1" dirty="0">
                <a:solidFill>
                  <a:srgbClr val="002060"/>
                </a:solidFill>
                <a:latin typeface="Gotham Medium" pitchFamily="50" charset="0"/>
                <a:cs typeface="Gotham Medium" pitchFamily="50" charset="0"/>
              </a:rPr>
              <a:t>getting angry will not achieve his plan for your life</a:t>
            </a:r>
            <a:r>
              <a:rPr lang="en-US" sz="4300" dirty="0">
                <a:solidFill>
                  <a:srgbClr val="002060"/>
                </a:solidFill>
                <a:latin typeface="Gotham Medium" pitchFamily="50" charset="0"/>
                <a:cs typeface="Gotham Medium" pitchFamily="50" charset="0"/>
              </a:rPr>
              <a:t>).”</a:t>
            </a:r>
            <a:br>
              <a:rPr lang="en-US" sz="4300" dirty="0">
                <a:solidFill>
                  <a:srgbClr val="002060"/>
                </a:solidFill>
                <a:latin typeface="Gotham Medium" pitchFamily="50" charset="0"/>
                <a:cs typeface="Gotham Medium" pitchFamily="50" charset="0"/>
              </a:rPr>
            </a:br>
            <a:br>
              <a:rPr lang="en-US" sz="4300" dirty="0">
                <a:solidFill>
                  <a:srgbClr val="002060"/>
                </a:solidFill>
                <a:latin typeface="Gotham Medium" pitchFamily="50" charset="0"/>
                <a:cs typeface="Gotham Medium" pitchFamily="50" charset="0"/>
              </a:rPr>
            </a:br>
            <a:r>
              <a:rPr lang="en-US" sz="4300" dirty="0">
                <a:solidFill>
                  <a:srgbClr val="002060"/>
                </a:solidFill>
                <a:latin typeface="Gotham Medium" pitchFamily="50" charset="0"/>
                <a:cs typeface="Gotham Medium" pitchFamily="50" charset="0"/>
              </a:rPr>
              <a:t>							</a:t>
            </a:r>
            <a:r>
              <a:rPr lang="en-US" sz="4400" dirty="0">
                <a:solidFill>
                  <a:schemeClr val="bg1"/>
                </a:solidFill>
                <a:effectLst>
                  <a:outerShdw blurRad="38100" dist="38100" dir="2700000" algn="tl">
                    <a:srgbClr val="000000">
                      <a:alpha val="43137"/>
                    </a:srgbClr>
                  </a:outerShdw>
                </a:effectLst>
                <a:latin typeface="Gotham Medium" pitchFamily="50" charset="0"/>
                <a:cs typeface="Gotham Medium" pitchFamily="50" charset="0"/>
              </a:rPr>
              <a:t> James 1:19-20</a:t>
            </a:r>
            <a:endParaRPr lang="en-US" sz="4300" dirty="0">
              <a:solidFill>
                <a:srgbClr val="002060"/>
              </a:solidFill>
              <a:latin typeface="Gotham Medium" pitchFamily="50" charset="0"/>
              <a:cs typeface="Gotham Medium" pitchFamily="50" charset="0"/>
            </a:endParaRPr>
          </a:p>
        </p:txBody>
      </p:sp>
      <p:sp>
        <p:nvSpPr>
          <p:cNvPr id="5" name="Title 1">
            <a:extLst>
              <a:ext uri="{FF2B5EF4-FFF2-40B4-BE49-F238E27FC236}">
                <a16:creationId xmlns:a16="http://schemas.microsoft.com/office/drawing/2014/main" id="{0607A7EB-E09B-4238-9940-576FABDDDD9C}"/>
              </a:ext>
            </a:extLst>
          </p:cNvPr>
          <p:cNvSpPr txBox="1">
            <a:spLocks/>
          </p:cNvSpPr>
          <p:nvPr/>
        </p:nvSpPr>
        <p:spPr>
          <a:xfrm>
            <a:off x="779421" y="5075790"/>
            <a:ext cx="10614212" cy="115467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US" sz="4500" dirty="0">
              <a:solidFill>
                <a:schemeClr val="bg1"/>
              </a:solidFill>
              <a:effectLst>
                <a:outerShdw blurRad="38100" dist="38100" dir="2700000" algn="tl">
                  <a:srgbClr val="000000">
                    <a:alpha val="43137"/>
                  </a:srgbClr>
                </a:outerShdw>
              </a:effectLst>
              <a:latin typeface="Gotham Medium" pitchFamily="50" charset="0"/>
              <a:cs typeface="Gotham Medium" pitchFamily="50" charset="0"/>
            </a:endParaRPr>
          </a:p>
        </p:txBody>
      </p:sp>
    </p:spTree>
    <p:extLst>
      <p:ext uri="{BB962C8B-B14F-4D97-AF65-F5344CB8AC3E}">
        <p14:creationId xmlns:p14="http://schemas.microsoft.com/office/powerpoint/2010/main" val="1931160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0C59398-B4DF-46E4-AA66-91895117414A}"/>
              </a:ext>
            </a:extLst>
          </p:cNvPr>
          <p:cNvSpPr txBox="1">
            <a:spLocks/>
          </p:cNvSpPr>
          <p:nvPr/>
        </p:nvSpPr>
        <p:spPr>
          <a:xfrm>
            <a:off x="677779" y="1190847"/>
            <a:ext cx="10988842" cy="532527"/>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400" dirty="0">
                <a:solidFill>
                  <a:srgbClr val="002060"/>
                </a:solidFill>
                <a:latin typeface="Gotham Medium" pitchFamily="50" charset="0"/>
                <a:cs typeface="Gotham Medium" pitchFamily="50" charset="0"/>
              </a:rPr>
              <a:t>“Therefore, get rid of all moral filth and the evil that is so prevalent and humbly accept the word planted in you, which can save you (</a:t>
            </a:r>
            <a:r>
              <a:rPr lang="en-US" sz="4400" b="1" dirty="0">
                <a:solidFill>
                  <a:srgbClr val="002060"/>
                </a:solidFill>
                <a:latin typeface="Gotham Medium" pitchFamily="50" charset="0"/>
                <a:cs typeface="Gotham Medium" pitchFamily="50" charset="0"/>
              </a:rPr>
              <a:t>confess and repent and receive the Word that God has spoken</a:t>
            </a:r>
            <a:r>
              <a:rPr lang="en-US" sz="4400" dirty="0">
                <a:solidFill>
                  <a:srgbClr val="002060"/>
                </a:solidFill>
                <a:latin typeface="Gotham Medium" pitchFamily="50" charset="0"/>
                <a:cs typeface="Gotham Medium" pitchFamily="50" charset="0"/>
              </a:rPr>
              <a:t>).”</a:t>
            </a:r>
          </a:p>
          <a:p>
            <a:pPr algn="l"/>
            <a:endParaRPr lang="en-US" sz="4400" dirty="0">
              <a:solidFill>
                <a:srgbClr val="002060"/>
              </a:solidFill>
              <a:effectLst>
                <a:outerShdw blurRad="38100" dist="38100" dir="2700000" algn="tl">
                  <a:srgbClr val="000000">
                    <a:alpha val="43137"/>
                  </a:srgbClr>
                </a:outerShdw>
              </a:effectLst>
              <a:latin typeface="Gotham Medium" pitchFamily="50" charset="0"/>
              <a:cs typeface="Gotham Medium" pitchFamily="50" charset="0"/>
            </a:endParaRPr>
          </a:p>
          <a:p>
            <a:pPr algn="l"/>
            <a:endParaRPr lang="en-US" sz="4400" dirty="0">
              <a:solidFill>
                <a:srgbClr val="002060"/>
              </a:solidFill>
              <a:effectLst>
                <a:outerShdw blurRad="38100" dist="38100" dir="2700000" algn="tl">
                  <a:srgbClr val="000000">
                    <a:alpha val="43137"/>
                  </a:srgbClr>
                </a:outerShdw>
              </a:effectLst>
              <a:latin typeface="Gotham Medium" pitchFamily="50" charset="0"/>
              <a:cs typeface="Gotham Medium" pitchFamily="50" charset="0"/>
            </a:endParaRPr>
          </a:p>
          <a:p>
            <a:pPr algn="l"/>
            <a:r>
              <a:rPr lang="en-US" sz="4400" dirty="0">
                <a:solidFill>
                  <a:srgbClr val="002060"/>
                </a:solidFill>
                <a:effectLst>
                  <a:outerShdw blurRad="38100" dist="38100" dir="2700000" algn="tl">
                    <a:srgbClr val="000000">
                      <a:alpha val="43137"/>
                    </a:srgbClr>
                  </a:outerShdw>
                </a:effectLst>
                <a:latin typeface="Gotham Medium" pitchFamily="50" charset="0"/>
                <a:cs typeface="Gotham Medium" pitchFamily="50" charset="0"/>
              </a:rPr>
              <a:t>							</a:t>
            </a:r>
            <a:r>
              <a:rPr lang="en-US" sz="4400" dirty="0">
                <a:solidFill>
                  <a:schemeClr val="bg1"/>
                </a:solidFill>
                <a:effectLst>
                  <a:outerShdw blurRad="38100" dist="38100" dir="2700000" algn="tl">
                    <a:srgbClr val="000000">
                      <a:alpha val="43137"/>
                    </a:srgbClr>
                  </a:outerShdw>
                </a:effectLst>
                <a:latin typeface="Gotham Medium" pitchFamily="50" charset="0"/>
                <a:cs typeface="Gotham Medium" pitchFamily="50" charset="0"/>
              </a:rPr>
              <a:t> James 1:20-21</a:t>
            </a:r>
            <a:endParaRPr lang="en-US" sz="4400" dirty="0">
              <a:solidFill>
                <a:srgbClr val="002060"/>
              </a:solidFill>
              <a:effectLst>
                <a:outerShdw blurRad="38100" dist="38100" dir="2700000" algn="tl">
                  <a:srgbClr val="000000">
                    <a:alpha val="43137"/>
                  </a:srgbClr>
                </a:outerShdw>
              </a:effectLst>
              <a:latin typeface="Gotham Black" pitchFamily="50" charset="0"/>
              <a:cs typeface="Gotham Medium" pitchFamily="50" charset="0"/>
            </a:endParaRPr>
          </a:p>
        </p:txBody>
      </p:sp>
    </p:spTree>
    <p:extLst>
      <p:ext uri="{BB962C8B-B14F-4D97-AF65-F5344CB8AC3E}">
        <p14:creationId xmlns:p14="http://schemas.microsoft.com/office/powerpoint/2010/main" val="53980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344F5-7493-44C9-B49F-1D7D7C36C7D0}"/>
              </a:ext>
            </a:extLst>
          </p:cNvPr>
          <p:cNvSpPr>
            <a:spLocks noGrp="1"/>
          </p:cNvSpPr>
          <p:nvPr>
            <p:ph type="ctrTitle"/>
          </p:nvPr>
        </p:nvSpPr>
        <p:spPr>
          <a:xfrm>
            <a:off x="693748" y="887902"/>
            <a:ext cx="10785558" cy="1154672"/>
          </a:xfrm>
        </p:spPr>
        <p:txBody>
          <a:bodyPr anchor="t">
            <a:noAutofit/>
          </a:bodyPr>
          <a:lstStyle/>
          <a:p>
            <a:pPr algn="l"/>
            <a:r>
              <a:rPr lang="en-US" sz="4300" dirty="0">
                <a:solidFill>
                  <a:srgbClr val="002060"/>
                </a:solidFill>
                <a:latin typeface="Gotham Medium" pitchFamily="50" charset="0"/>
                <a:cs typeface="Gotham Medium" pitchFamily="50" charset="0"/>
              </a:rPr>
              <a:t>“Do not merely listen to the word, and so deceive yourselves. Do what it says. Anyone who listens to the word but does not do what it says is like someone who looks at his face in a mirror and, after looking at himself, goes away and immediately forgets what he looks like.” </a:t>
            </a:r>
          </a:p>
        </p:txBody>
      </p:sp>
      <p:sp>
        <p:nvSpPr>
          <p:cNvPr id="5" name="Title 1">
            <a:extLst>
              <a:ext uri="{FF2B5EF4-FFF2-40B4-BE49-F238E27FC236}">
                <a16:creationId xmlns:a16="http://schemas.microsoft.com/office/drawing/2014/main" id="{0607A7EB-E09B-4238-9940-576FABDDDD9C}"/>
              </a:ext>
            </a:extLst>
          </p:cNvPr>
          <p:cNvSpPr txBox="1">
            <a:spLocks/>
          </p:cNvSpPr>
          <p:nvPr/>
        </p:nvSpPr>
        <p:spPr>
          <a:xfrm>
            <a:off x="779421" y="5075790"/>
            <a:ext cx="10614212" cy="115467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500" dirty="0">
                <a:solidFill>
                  <a:schemeClr val="bg1"/>
                </a:solidFill>
                <a:effectLst>
                  <a:outerShdw blurRad="38100" dist="38100" dir="2700000" algn="tl">
                    <a:srgbClr val="000000">
                      <a:alpha val="43137"/>
                    </a:srgbClr>
                  </a:outerShdw>
                </a:effectLst>
                <a:latin typeface="Gotham Medium" pitchFamily="50" charset="0"/>
                <a:cs typeface="Gotham Medium" pitchFamily="50" charset="0"/>
              </a:rPr>
              <a:t>							    James 1:22-25</a:t>
            </a:r>
          </a:p>
        </p:txBody>
      </p:sp>
    </p:spTree>
    <p:extLst>
      <p:ext uri="{BB962C8B-B14F-4D97-AF65-F5344CB8AC3E}">
        <p14:creationId xmlns:p14="http://schemas.microsoft.com/office/powerpoint/2010/main" val="4090236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344F5-7493-44C9-B49F-1D7D7C36C7D0}"/>
              </a:ext>
            </a:extLst>
          </p:cNvPr>
          <p:cNvSpPr>
            <a:spLocks noGrp="1"/>
          </p:cNvSpPr>
          <p:nvPr>
            <p:ph type="ctrTitle"/>
          </p:nvPr>
        </p:nvSpPr>
        <p:spPr>
          <a:xfrm>
            <a:off x="693748" y="2296633"/>
            <a:ext cx="10785558" cy="1913860"/>
          </a:xfrm>
        </p:spPr>
        <p:txBody>
          <a:bodyPr anchor="t">
            <a:noAutofit/>
          </a:bodyPr>
          <a:lstStyle/>
          <a:p>
            <a:pPr algn="l"/>
            <a:r>
              <a:rPr lang="en-US" sz="4800" b="1" dirty="0">
                <a:solidFill>
                  <a:srgbClr val="002060"/>
                </a:solidFill>
                <a:latin typeface="Gotham Medium" pitchFamily="50" charset="0"/>
                <a:cs typeface="Gotham Medium" pitchFamily="50" charset="0"/>
              </a:rPr>
              <a:t>Deception keeps you focused on a distraction so you can’t see what is really going on.</a:t>
            </a:r>
            <a:br>
              <a:rPr lang="en-US" sz="4800" b="1" dirty="0">
                <a:solidFill>
                  <a:srgbClr val="002060"/>
                </a:solidFill>
                <a:latin typeface="Gotham Medium" pitchFamily="50" charset="0"/>
                <a:cs typeface="Gotham Medium" pitchFamily="50" charset="0"/>
              </a:rPr>
            </a:br>
            <a:br>
              <a:rPr lang="en-US" sz="4800" dirty="0">
                <a:solidFill>
                  <a:srgbClr val="002060"/>
                </a:solidFill>
                <a:latin typeface="Gotham Medium" pitchFamily="50" charset="0"/>
                <a:cs typeface="Gotham Medium" pitchFamily="50" charset="0"/>
              </a:rPr>
            </a:br>
            <a:br>
              <a:rPr lang="en-US" sz="4800" dirty="0">
                <a:solidFill>
                  <a:srgbClr val="002060"/>
                </a:solidFill>
                <a:latin typeface="Gotham Medium" pitchFamily="50" charset="0"/>
                <a:cs typeface="Gotham Medium" pitchFamily="50" charset="0"/>
              </a:rPr>
            </a:br>
            <a:endParaRPr lang="en-US" sz="4800" dirty="0">
              <a:solidFill>
                <a:srgbClr val="002060"/>
              </a:solidFill>
              <a:latin typeface="Gotham Medium" pitchFamily="50" charset="0"/>
              <a:cs typeface="Gotham Medium" pitchFamily="50" charset="0"/>
            </a:endParaRPr>
          </a:p>
        </p:txBody>
      </p:sp>
      <p:sp>
        <p:nvSpPr>
          <p:cNvPr id="5" name="Title 1">
            <a:extLst>
              <a:ext uri="{FF2B5EF4-FFF2-40B4-BE49-F238E27FC236}">
                <a16:creationId xmlns:a16="http://schemas.microsoft.com/office/drawing/2014/main" id="{0607A7EB-E09B-4238-9940-576FABDDDD9C}"/>
              </a:ext>
            </a:extLst>
          </p:cNvPr>
          <p:cNvSpPr txBox="1">
            <a:spLocks/>
          </p:cNvSpPr>
          <p:nvPr/>
        </p:nvSpPr>
        <p:spPr>
          <a:xfrm>
            <a:off x="779421" y="5075790"/>
            <a:ext cx="10614212" cy="115467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US" sz="4500" dirty="0">
              <a:solidFill>
                <a:schemeClr val="bg1"/>
              </a:solidFill>
              <a:effectLst>
                <a:outerShdw blurRad="38100" dist="38100" dir="2700000" algn="tl">
                  <a:srgbClr val="000000">
                    <a:alpha val="43137"/>
                  </a:srgbClr>
                </a:outerShdw>
              </a:effectLst>
              <a:latin typeface="Gotham Medium" pitchFamily="50" charset="0"/>
              <a:cs typeface="Gotham Medium" pitchFamily="50" charset="0"/>
            </a:endParaRPr>
          </a:p>
        </p:txBody>
      </p:sp>
    </p:spTree>
    <p:extLst>
      <p:ext uri="{BB962C8B-B14F-4D97-AF65-F5344CB8AC3E}">
        <p14:creationId xmlns:p14="http://schemas.microsoft.com/office/powerpoint/2010/main" val="2442335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344F5-7493-44C9-B49F-1D7D7C36C7D0}"/>
              </a:ext>
            </a:extLst>
          </p:cNvPr>
          <p:cNvSpPr>
            <a:spLocks noGrp="1"/>
          </p:cNvSpPr>
          <p:nvPr>
            <p:ph type="ctrTitle"/>
          </p:nvPr>
        </p:nvSpPr>
        <p:spPr>
          <a:xfrm>
            <a:off x="693748" y="1275906"/>
            <a:ext cx="10785558" cy="2998381"/>
          </a:xfrm>
        </p:spPr>
        <p:txBody>
          <a:bodyPr anchor="t">
            <a:noAutofit/>
          </a:bodyPr>
          <a:lstStyle/>
          <a:p>
            <a:pPr algn="l"/>
            <a:r>
              <a:rPr lang="en-US" sz="4300" dirty="0">
                <a:solidFill>
                  <a:srgbClr val="002060"/>
                </a:solidFill>
                <a:latin typeface="Gotham Medium" pitchFamily="50" charset="0"/>
                <a:cs typeface="Gotham Medium" pitchFamily="50" charset="0"/>
              </a:rPr>
              <a:t>“For if anyone is a hearer of the word and not a doer, he is like a man who looks intently at his natural face in a mirror. For he looks at himself and goes away and at once forgets what he was like.”</a:t>
            </a:r>
          </a:p>
        </p:txBody>
      </p:sp>
      <p:sp>
        <p:nvSpPr>
          <p:cNvPr id="5" name="Title 1">
            <a:extLst>
              <a:ext uri="{FF2B5EF4-FFF2-40B4-BE49-F238E27FC236}">
                <a16:creationId xmlns:a16="http://schemas.microsoft.com/office/drawing/2014/main" id="{0607A7EB-E09B-4238-9940-576FABDDDD9C}"/>
              </a:ext>
            </a:extLst>
          </p:cNvPr>
          <p:cNvSpPr txBox="1">
            <a:spLocks/>
          </p:cNvSpPr>
          <p:nvPr/>
        </p:nvSpPr>
        <p:spPr>
          <a:xfrm>
            <a:off x="779421" y="5075790"/>
            <a:ext cx="10614212" cy="115467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500" dirty="0">
                <a:solidFill>
                  <a:schemeClr val="bg1"/>
                </a:solidFill>
                <a:effectLst>
                  <a:outerShdw blurRad="38100" dist="38100" dir="2700000" algn="tl">
                    <a:srgbClr val="000000">
                      <a:alpha val="43137"/>
                    </a:srgbClr>
                  </a:outerShdw>
                </a:effectLst>
                <a:latin typeface="Gotham Medium" pitchFamily="50" charset="0"/>
                <a:cs typeface="Gotham Medium" pitchFamily="50" charset="0"/>
              </a:rPr>
              <a:t>								James 1:23</a:t>
            </a:r>
          </a:p>
        </p:txBody>
      </p:sp>
    </p:spTree>
    <p:extLst>
      <p:ext uri="{BB962C8B-B14F-4D97-AF65-F5344CB8AC3E}">
        <p14:creationId xmlns:p14="http://schemas.microsoft.com/office/powerpoint/2010/main" val="2129744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344F5-7493-44C9-B49F-1D7D7C36C7D0}"/>
              </a:ext>
            </a:extLst>
          </p:cNvPr>
          <p:cNvSpPr>
            <a:spLocks noGrp="1"/>
          </p:cNvSpPr>
          <p:nvPr>
            <p:ph type="ctrTitle"/>
          </p:nvPr>
        </p:nvSpPr>
        <p:spPr>
          <a:xfrm>
            <a:off x="693748" y="1069485"/>
            <a:ext cx="10785558" cy="1154672"/>
          </a:xfrm>
        </p:spPr>
        <p:txBody>
          <a:bodyPr anchor="t">
            <a:noAutofit/>
          </a:bodyPr>
          <a:lstStyle/>
          <a:p>
            <a:pPr algn="l"/>
            <a:br>
              <a:rPr lang="en-US" dirty="0">
                <a:solidFill>
                  <a:srgbClr val="002060"/>
                </a:solidFill>
                <a:latin typeface="Gotham Black" pitchFamily="50" charset="0"/>
                <a:cs typeface="Gotham Medium" pitchFamily="50" charset="0"/>
              </a:rPr>
            </a:br>
            <a:r>
              <a:rPr lang="en-US" b="1" dirty="0">
                <a:solidFill>
                  <a:srgbClr val="002060"/>
                </a:solidFill>
                <a:latin typeface="Gotham Black" pitchFamily="50" charset="0"/>
                <a:cs typeface="Gotham Medium" pitchFamily="50" charset="0"/>
              </a:rPr>
              <a:t>What is the purpose of a mirror?</a:t>
            </a:r>
            <a:br>
              <a:rPr lang="en-US" sz="4300" b="1" dirty="0">
                <a:solidFill>
                  <a:srgbClr val="002060"/>
                </a:solidFill>
                <a:latin typeface="Gotham Medium" pitchFamily="50" charset="0"/>
                <a:cs typeface="Gotham Medium" pitchFamily="50" charset="0"/>
              </a:rPr>
            </a:br>
            <a:br>
              <a:rPr lang="en-US" sz="4300" b="1" dirty="0">
                <a:solidFill>
                  <a:srgbClr val="002060"/>
                </a:solidFill>
                <a:latin typeface="Gotham Medium" pitchFamily="50" charset="0"/>
                <a:cs typeface="Gotham Medium" pitchFamily="50" charset="0"/>
              </a:rPr>
            </a:br>
            <a:r>
              <a:rPr lang="en-US" sz="4300" dirty="0">
                <a:solidFill>
                  <a:srgbClr val="002060"/>
                </a:solidFill>
                <a:latin typeface="Gotham Medium" pitchFamily="50" charset="0"/>
                <a:cs typeface="Gotham Medium" pitchFamily="50" charset="0"/>
              </a:rPr>
              <a:t>- For self-examination</a:t>
            </a:r>
            <a:br>
              <a:rPr lang="en-US" sz="4300" dirty="0">
                <a:solidFill>
                  <a:srgbClr val="002060"/>
                </a:solidFill>
                <a:latin typeface="Gotham Medium" pitchFamily="50" charset="0"/>
                <a:cs typeface="Gotham Medium" pitchFamily="50" charset="0"/>
              </a:rPr>
            </a:br>
            <a:r>
              <a:rPr lang="en-US" sz="4300" dirty="0">
                <a:solidFill>
                  <a:srgbClr val="002060"/>
                </a:solidFill>
                <a:latin typeface="Gotham Medium" pitchFamily="50" charset="0"/>
                <a:cs typeface="Gotham Medium" pitchFamily="50" charset="0"/>
              </a:rPr>
              <a:t>- To see a perspective, you can’t see</a:t>
            </a:r>
            <a:br>
              <a:rPr lang="en-US" sz="4300" dirty="0">
                <a:solidFill>
                  <a:srgbClr val="002060"/>
                </a:solidFill>
                <a:latin typeface="Gotham Medium" pitchFamily="50" charset="0"/>
                <a:cs typeface="Gotham Medium" pitchFamily="50" charset="0"/>
              </a:rPr>
            </a:br>
            <a:r>
              <a:rPr lang="en-US" sz="4300" dirty="0">
                <a:solidFill>
                  <a:srgbClr val="002060"/>
                </a:solidFill>
                <a:latin typeface="Gotham Medium" pitchFamily="50" charset="0"/>
                <a:cs typeface="Gotham Medium" pitchFamily="50" charset="0"/>
              </a:rPr>
              <a:t>- To see imperfections that need to be adjusted</a:t>
            </a:r>
            <a:br>
              <a:rPr lang="en-US" sz="4300" dirty="0">
                <a:solidFill>
                  <a:srgbClr val="002060"/>
                </a:solidFill>
                <a:latin typeface="Gotham Medium" pitchFamily="50" charset="0"/>
                <a:cs typeface="Gotham Medium" pitchFamily="50" charset="0"/>
              </a:rPr>
            </a:br>
            <a:endParaRPr lang="en-US" sz="4300" dirty="0">
              <a:solidFill>
                <a:srgbClr val="002060"/>
              </a:solidFill>
              <a:latin typeface="Gotham Medium" pitchFamily="50" charset="0"/>
              <a:cs typeface="Gotham Medium" pitchFamily="50" charset="0"/>
            </a:endParaRPr>
          </a:p>
        </p:txBody>
      </p:sp>
    </p:spTree>
    <p:extLst>
      <p:ext uri="{BB962C8B-B14F-4D97-AF65-F5344CB8AC3E}">
        <p14:creationId xmlns:p14="http://schemas.microsoft.com/office/powerpoint/2010/main" val="20507954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a85afba-d20d-487f-bde6-c183aa55f0e0">
      <UserInfo>
        <DisplayName>Steven Allen</DisplayName>
        <AccountId>28</AccountId>
        <AccountType/>
      </UserInfo>
      <UserInfo>
        <DisplayName>BlueUser</DisplayName>
        <AccountId>27</AccountId>
        <AccountType/>
      </UserInfo>
      <UserInfo>
        <DisplayName>Maria Rodriguez</DisplayName>
        <AccountId>134</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1B22375F3EB1F4A825DABC4A7847FA7" ma:contentTypeVersion="10" ma:contentTypeDescription="Create a new document." ma:contentTypeScope="" ma:versionID="2c2f164c1dd2c91d122b08e64ee190e5">
  <xsd:schema xmlns:xsd="http://www.w3.org/2001/XMLSchema" xmlns:xs="http://www.w3.org/2001/XMLSchema" xmlns:p="http://schemas.microsoft.com/office/2006/metadata/properties" xmlns:ns2="3a85afba-d20d-487f-bde6-c183aa55f0e0" xmlns:ns3="8f79db2b-1417-4e8f-bdbe-2b42f3b2e54d" targetNamespace="http://schemas.microsoft.com/office/2006/metadata/properties" ma:root="true" ma:fieldsID="65cd1799d73a4153f707acb15fb12277" ns2:_="" ns3:_="">
    <xsd:import namespace="3a85afba-d20d-487f-bde6-c183aa55f0e0"/>
    <xsd:import namespace="8f79db2b-1417-4e8f-bdbe-2b42f3b2e54d"/>
    <xsd:element name="properties">
      <xsd:complexType>
        <xsd:sequence>
          <xsd:element name="documentManagement">
            <xsd:complexType>
              <xsd:all>
                <xsd:element ref="ns2:SharedWithUsers" minOccurs="0"/>
                <xsd:element ref="ns2:SharingHintHash" minOccurs="0"/>
                <xsd:element ref="ns2:SharedWithDetails" minOccurs="0"/>
                <xsd:element ref="ns3:MediaServiceMetadata" minOccurs="0"/>
                <xsd:element ref="ns3:MediaServiceFastMetadata" minOccurs="0"/>
                <xsd:element ref="ns3:MediaServiceEventHashCode" minOccurs="0"/>
                <xsd:element ref="ns3:MediaServiceGenerationTime"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85afba-d20d-487f-bde6-c183aa55f0e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f79db2b-1417-4e8f-bdbe-2b42f3b2e54d"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1482F59-4D1B-40E4-AC30-BF401B3865B3}">
  <ds:schemaRefs>
    <ds:schemaRef ds:uri="3398378c-874c-4109-be3e-5172a0bfa1fe"/>
    <ds:schemaRef ds:uri="http://www.w3.org/XML/1998/namespace"/>
    <ds:schemaRef ds:uri="http://schemas.microsoft.com/office/2006/metadata/properties"/>
    <ds:schemaRef ds:uri="http://schemas.microsoft.com/office/2006/documentManagement/types"/>
    <ds:schemaRef ds:uri="http://purl.org/dc/dcmitype/"/>
    <ds:schemaRef ds:uri="http://schemas.microsoft.com/office/infopath/2007/PartnerControls"/>
    <ds:schemaRef ds:uri="http://purl.org/dc/terms/"/>
    <ds:schemaRef ds:uri="http://schemas.openxmlformats.org/package/2006/metadata/core-properties"/>
    <ds:schemaRef ds:uri="550dba74-81a7-4c70-88d3-0f04f16e9589"/>
    <ds:schemaRef ds:uri="http://purl.org/dc/elements/1.1/"/>
    <ds:schemaRef ds:uri="3a85afba-d20d-487f-bde6-c183aa55f0e0"/>
  </ds:schemaRefs>
</ds:datastoreItem>
</file>

<file path=customXml/itemProps2.xml><?xml version="1.0" encoding="utf-8"?>
<ds:datastoreItem xmlns:ds="http://schemas.openxmlformats.org/officeDocument/2006/customXml" ds:itemID="{0A9902DD-041C-41E5-8835-FDA11ED9EC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a85afba-d20d-487f-bde6-c183aa55f0e0"/>
    <ds:schemaRef ds:uri="8f79db2b-1417-4e8f-bdbe-2b42f3b2e5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BDFFD9F-D2CE-45ED-B5CE-67F4139900F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10575</TotalTime>
  <Words>630</Words>
  <Application>Microsoft Office PowerPoint</Application>
  <PresentationFormat>Widescreen</PresentationFormat>
  <Paragraphs>39</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“My dear brothers and sisters, take note of this: Everyone should be quick to listen, slow to speak and slow to become angry, because human anger does not produce the righteousness that God desires. Therefore, get rid of all moral filth and the evil that is so prevalent and humbly accept the word planted in you, which can save you.”</vt:lpstr>
      <vt:lpstr>“Everyone should be quick to listen (to God’s perspective), slow to speak (your own point of view) and slow to become angry (value God’s perspective over your own), because human anger does not produce the righteousness that God desires (getting angry will not achieve his plan for your life).”          James 1:19-20</vt:lpstr>
      <vt:lpstr>PowerPoint Presentation</vt:lpstr>
      <vt:lpstr>“Do not merely listen to the word, and so deceive yourselves. Do what it says. Anyone who listens to the word but does not do what it says is like someone who looks at his face in a mirror and, after looking at himself, goes away and immediately forgets what he looks like.” </vt:lpstr>
      <vt:lpstr>Deception keeps you focused on a distraction so you can’t see what is really going on.   </vt:lpstr>
      <vt:lpstr>“For if anyone is a hearer of the word and not a doer, he is like a man who looks intently at his natural face in a mirror. For he looks at himself and goes away and at once forgets what he was like.”</vt:lpstr>
      <vt:lpstr> What is the purpose of a mirror?  - For self-examination - To see a perspective, you can’t see - To see imperfections that need to be adjusted </vt:lpstr>
      <vt:lpstr>  The Word of God is our mirror.  Don’t just read IT, allow IT to read YOU! </vt:lpstr>
      <vt:lpstr>  “But if you do not forgive others their sin, your Father will not forgive your sins.”</vt:lpstr>
      <vt:lpstr>“Bring the whole tithe into the storehouse, that there may be food in my house. Test me in this, says the Lord Almighty, and see if I will not throw open the floodgates of heaven and pour out so much blessing that there will not be room enough to store it.”</vt:lpstr>
      <vt:lpstr>    God is not impressed by our “AMEN” He wants our obedience (action).</vt:lpstr>
      <vt:lpstr> “But whoever looks intently (internalizing its meaning) into the law (the word of God) that gives freedom (the word of God) and continues in it (in the word) not forgetting what they have heard but doing it (living a life of obedience), they will be blessed in what they do.”</vt:lpstr>
      <vt:lpstr>  What’s the next step of obedience you need to take?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Leaving Nazareth, Jesus went and lived in Capernaum, which was by the lake in the area of Zebulun and Naphtali—to fulfill what was said through the prophet Isaiah:</dc:title>
  <dc:creator>Shawn Franco</dc:creator>
  <cp:lastModifiedBy>Anedra Butler</cp:lastModifiedBy>
  <cp:revision>158</cp:revision>
  <dcterms:created xsi:type="dcterms:W3CDTF">2021-02-04T14:47:30Z</dcterms:created>
  <dcterms:modified xsi:type="dcterms:W3CDTF">2021-06-27T15:52:37Z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0x010100E1B22375F3EB1F4A825DABC4A7847FA7</vt:lpwstr>
  </property>
</Properties>
</file>