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93" r:id="rId2"/>
    <p:sldId id="378" r:id="rId3"/>
    <p:sldId id="392" r:id="rId4"/>
    <p:sldId id="393" r:id="rId5"/>
    <p:sldId id="395" r:id="rId6"/>
    <p:sldId id="394" r:id="rId7"/>
    <p:sldId id="377" r:id="rId8"/>
    <p:sldId id="390" r:id="rId9"/>
    <p:sldId id="396" r:id="rId10"/>
    <p:sldId id="397" r:id="rId11"/>
    <p:sldId id="398" r:id="rId12"/>
    <p:sldId id="39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29" autoAdjust="0"/>
    <p:restoredTop sz="69096" autoAdjust="0"/>
  </p:normalViewPr>
  <p:slideViewPr>
    <p:cSldViewPr snapToGrid="0" showGuides="1">
      <p:cViewPr varScale="1">
        <p:scale>
          <a:sx n="43" d="100"/>
          <a:sy n="43" d="100"/>
        </p:scale>
        <p:origin x="1144" y="40"/>
      </p:cViewPr>
      <p:guideLst>
        <p:guide orient="horz" pos="2160"/>
        <p:guide pos="388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85BBB2-A8FD-483C-9495-39CE9189DFF9}" type="datetimeFigureOut">
              <a:rPr lang="en-US" smtClean="0"/>
              <a:t>5/8/2021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424DA3-F12C-4EC8-8E9B-E27288D86630}" type="slidenum">
              <a:rPr lang="en-US" smtClean="0"/>
              <a:t>‹#›</a:t>
            </a:fld>
            <a:endParaRPr lang="en-US"/>
          </a:p>
        </p:txBody>
      </p:sp>
    </p:spTree>
    <p:extLst>
      <p:ext uri="{BB962C8B-B14F-4D97-AF65-F5344CB8AC3E}">
        <p14:creationId xmlns:p14="http://schemas.microsoft.com/office/powerpoint/2010/main" val="4208547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p:txBody>
      </p:sp>
      <p:sp>
        <p:nvSpPr>
          <p:cNvPr id="4" name="Slide Number Placeholder 3"/>
          <p:cNvSpPr>
            <a:spLocks noGrp="1"/>
          </p:cNvSpPr>
          <p:nvPr>
            <p:ph type="sldNum" sz="quarter" idx="5"/>
          </p:nvPr>
        </p:nvSpPr>
        <p:spPr/>
        <p:txBody>
          <a:bodyPr/>
          <a:lstStyle/>
          <a:p>
            <a:fld id="{BB424DA3-F12C-4EC8-8E9B-E27288D86630}" type="slidenum">
              <a:rPr lang="en-US" smtClean="0"/>
              <a:t>1</a:t>
            </a:fld>
            <a:endParaRPr lang="en-US"/>
          </a:p>
        </p:txBody>
      </p:sp>
    </p:spTree>
    <p:extLst>
      <p:ext uri="{BB962C8B-B14F-4D97-AF65-F5344CB8AC3E}">
        <p14:creationId xmlns:p14="http://schemas.microsoft.com/office/powerpoint/2010/main" val="1176022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24DA3-F12C-4EC8-8E9B-E27288D86630}" type="slidenum">
              <a:rPr lang="en-US" smtClean="0"/>
              <a:t>2</a:t>
            </a:fld>
            <a:endParaRPr lang="en-US"/>
          </a:p>
        </p:txBody>
      </p:sp>
    </p:spTree>
    <p:extLst>
      <p:ext uri="{BB962C8B-B14F-4D97-AF65-F5344CB8AC3E}">
        <p14:creationId xmlns:p14="http://schemas.microsoft.com/office/powerpoint/2010/main" val="3614372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24DA3-F12C-4EC8-8E9B-E27288D86630}" type="slidenum">
              <a:rPr lang="en-US" smtClean="0"/>
              <a:t>5</a:t>
            </a:fld>
            <a:endParaRPr lang="en-US"/>
          </a:p>
        </p:txBody>
      </p:sp>
    </p:spTree>
    <p:extLst>
      <p:ext uri="{BB962C8B-B14F-4D97-AF65-F5344CB8AC3E}">
        <p14:creationId xmlns:p14="http://schemas.microsoft.com/office/powerpoint/2010/main" val="2785490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p:txBody>
      </p:sp>
      <p:sp>
        <p:nvSpPr>
          <p:cNvPr id="4" name="Slide Number Placeholder 3"/>
          <p:cNvSpPr>
            <a:spLocks noGrp="1"/>
          </p:cNvSpPr>
          <p:nvPr>
            <p:ph type="sldNum" sz="quarter" idx="5"/>
          </p:nvPr>
        </p:nvSpPr>
        <p:spPr/>
        <p:txBody>
          <a:bodyPr/>
          <a:lstStyle/>
          <a:p>
            <a:fld id="{BB424DA3-F12C-4EC8-8E9B-E27288D86630}" type="slidenum">
              <a:rPr lang="en-US" smtClean="0"/>
              <a:t>7</a:t>
            </a:fld>
            <a:endParaRPr lang="en-US"/>
          </a:p>
        </p:txBody>
      </p:sp>
    </p:spTree>
    <p:extLst>
      <p:ext uri="{BB962C8B-B14F-4D97-AF65-F5344CB8AC3E}">
        <p14:creationId xmlns:p14="http://schemas.microsoft.com/office/powerpoint/2010/main" val="2931264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p:txBody>
      </p:sp>
      <p:sp>
        <p:nvSpPr>
          <p:cNvPr id="4" name="Slide Number Placeholder 3"/>
          <p:cNvSpPr>
            <a:spLocks noGrp="1"/>
          </p:cNvSpPr>
          <p:nvPr>
            <p:ph type="sldNum" sz="quarter" idx="5"/>
          </p:nvPr>
        </p:nvSpPr>
        <p:spPr/>
        <p:txBody>
          <a:bodyPr/>
          <a:lstStyle/>
          <a:p>
            <a:fld id="{BB424DA3-F12C-4EC8-8E9B-E27288D86630}" type="slidenum">
              <a:rPr lang="en-US" smtClean="0"/>
              <a:t>8</a:t>
            </a:fld>
            <a:endParaRPr lang="en-US"/>
          </a:p>
        </p:txBody>
      </p:sp>
    </p:spTree>
    <p:extLst>
      <p:ext uri="{BB962C8B-B14F-4D97-AF65-F5344CB8AC3E}">
        <p14:creationId xmlns:p14="http://schemas.microsoft.com/office/powerpoint/2010/main" val="274583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p:txBody>
      </p:sp>
      <p:sp>
        <p:nvSpPr>
          <p:cNvPr id="4" name="Slide Number Placeholder 3"/>
          <p:cNvSpPr>
            <a:spLocks noGrp="1"/>
          </p:cNvSpPr>
          <p:nvPr>
            <p:ph type="sldNum" sz="quarter" idx="5"/>
          </p:nvPr>
        </p:nvSpPr>
        <p:spPr/>
        <p:txBody>
          <a:bodyPr/>
          <a:lstStyle/>
          <a:p>
            <a:fld id="{BB424DA3-F12C-4EC8-8E9B-E27288D86630}" type="slidenum">
              <a:rPr lang="en-US" smtClean="0"/>
              <a:t>9</a:t>
            </a:fld>
            <a:endParaRPr lang="en-US"/>
          </a:p>
        </p:txBody>
      </p:sp>
    </p:spTree>
    <p:extLst>
      <p:ext uri="{BB962C8B-B14F-4D97-AF65-F5344CB8AC3E}">
        <p14:creationId xmlns:p14="http://schemas.microsoft.com/office/powerpoint/2010/main" val="4153205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p:txBody>
      </p:sp>
      <p:sp>
        <p:nvSpPr>
          <p:cNvPr id="4" name="Slide Number Placeholder 3"/>
          <p:cNvSpPr>
            <a:spLocks noGrp="1"/>
          </p:cNvSpPr>
          <p:nvPr>
            <p:ph type="sldNum" sz="quarter" idx="5"/>
          </p:nvPr>
        </p:nvSpPr>
        <p:spPr/>
        <p:txBody>
          <a:bodyPr/>
          <a:lstStyle/>
          <a:p>
            <a:fld id="{BB424DA3-F12C-4EC8-8E9B-E27288D86630}" type="slidenum">
              <a:rPr lang="en-US" smtClean="0"/>
              <a:t>10</a:t>
            </a:fld>
            <a:endParaRPr lang="en-US"/>
          </a:p>
        </p:txBody>
      </p:sp>
    </p:spTree>
    <p:extLst>
      <p:ext uri="{BB962C8B-B14F-4D97-AF65-F5344CB8AC3E}">
        <p14:creationId xmlns:p14="http://schemas.microsoft.com/office/powerpoint/2010/main" val="1497754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p:txBody>
      </p:sp>
      <p:sp>
        <p:nvSpPr>
          <p:cNvPr id="4" name="Slide Number Placeholder 3"/>
          <p:cNvSpPr>
            <a:spLocks noGrp="1"/>
          </p:cNvSpPr>
          <p:nvPr>
            <p:ph type="sldNum" sz="quarter" idx="5"/>
          </p:nvPr>
        </p:nvSpPr>
        <p:spPr/>
        <p:txBody>
          <a:bodyPr/>
          <a:lstStyle/>
          <a:p>
            <a:fld id="{BB424DA3-F12C-4EC8-8E9B-E27288D86630}" type="slidenum">
              <a:rPr lang="en-US" smtClean="0"/>
              <a:t>11</a:t>
            </a:fld>
            <a:endParaRPr lang="en-US"/>
          </a:p>
        </p:txBody>
      </p:sp>
    </p:spTree>
    <p:extLst>
      <p:ext uri="{BB962C8B-B14F-4D97-AF65-F5344CB8AC3E}">
        <p14:creationId xmlns:p14="http://schemas.microsoft.com/office/powerpoint/2010/main" val="3094659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p:txBody>
      </p:sp>
      <p:sp>
        <p:nvSpPr>
          <p:cNvPr id="4" name="Slide Number Placeholder 3"/>
          <p:cNvSpPr>
            <a:spLocks noGrp="1"/>
          </p:cNvSpPr>
          <p:nvPr>
            <p:ph type="sldNum" sz="quarter" idx="5"/>
          </p:nvPr>
        </p:nvSpPr>
        <p:spPr/>
        <p:txBody>
          <a:bodyPr/>
          <a:lstStyle/>
          <a:p>
            <a:fld id="{BB424DA3-F12C-4EC8-8E9B-E27288D86630}" type="slidenum">
              <a:rPr lang="en-US" smtClean="0"/>
              <a:t>12</a:t>
            </a:fld>
            <a:endParaRPr lang="en-US"/>
          </a:p>
        </p:txBody>
      </p:sp>
    </p:spTree>
    <p:extLst>
      <p:ext uri="{BB962C8B-B14F-4D97-AF65-F5344CB8AC3E}">
        <p14:creationId xmlns:p14="http://schemas.microsoft.com/office/powerpoint/2010/main" val="4239623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A1A29-BA8C-4E80-8342-8D350050BF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2D8120-B3CD-45E7-8F14-C53C5CBBE4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A48E1A-ED66-4088-8835-2C64D617C131}"/>
              </a:ext>
            </a:extLst>
          </p:cNvPr>
          <p:cNvSpPr>
            <a:spLocks noGrp="1"/>
          </p:cNvSpPr>
          <p:nvPr>
            <p:ph type="dt" sz="half" idx="10"/>
          </p:nvPr>
        </p:nvSpPr>
        <p:spPr/>
        <p:txBody>
          <a:bodyPr/>
          <a:lstStyle/>
          <a:p>
            <a:fld id="{3571C297-371F-415B-BE83-980F91854AC8}" type="datetimeFigureOut">
              <a:rPr lang="en-US" smtClean="0"/>
              <a:t>5/8/2021</a:t>
            </a:fld>
            <a:endParaRPr lang="en-US"/>
          </a:p>
        </p:txBody>
      </p:sp>
      <p:sp>
        <p:nvSpPr>
          <p:cNvPr id="5" name="Footer Placeholder 4">
            <a:extLst>
              <a:ext uri="{FF2B5EF4-FFF2-40B4-BE49-F238E27FC236}">
                <a16:creationId xmlns:a16="http://schemas.microsoft.com/office/drawing/2014/main" id="{80D01707-29B7-4F7A-BF75-E931743A85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105D82-3066-4C1A-9657-D7BD7A76A234}"/>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2460028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7EFAB-B112-4E5D-8FCB-F3E4892119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A4D58E-6138-4707-A1DE-9425474160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6D71C4-A116-453E-8A85-77150A3ECF8B}"/>
              </a:ext>
            </a:extLst>
          </p:cNvPr>
          <p:cNvSpPr>
            <a:spLocks noGrp="1"/>
          </p:cNvSpPr>
          <p:nvPr>
            <p:ph type="dt" sz="half" idx="10"/>
          </p:nvPr>
        </p:nvSpPr>
        <p:spPr/>
        <p:txBody>
          <a:bodyPr/>
          <a:lstStyle/>
          <a:p>
            <a:fld id="{3571C297-371F-415B-BE83-980F91854AC8}" type="datetimeFigureOut">
              <a:rPr lang="en-US" smtClean="0"/>
              <a:t>5/8/2021</a:t>
            </a:fld>
            <a:endParaRPr lang="en-US"/>
          </a:p>
        </p:txBody>
      </p:sp>
      <p:sp>
        <p:nvSpPr>
          <p:cNvPr id="5" name="Footer Placeholder 4">
            <a:extLst>
              <a:ext uri="{FF2B5EF4-FFF2-40B4-BE49-F238E27FC236}">
                <a16:creationId xmlns:a16="http://schemas.microsoft.com/office/drawing/2014/main" id="{CB678FE4-105E-4479-B056-ABE5B6205C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D40A22-67C4-446D-A20C-F797D26DD7AD}"/>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777929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ABD819-0CEB-447F-BB37-72836FE6A14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8FA354-B797-4257-96CD-08A5E219B4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BD7FC8-29C5-4C1B-B4D8-4EBF311C2104}"/>
              </a:ext>
            </a:extLst>
          </p:cNvPr>
          <p:cNvSpPr>
            <a:spLocks noGrp="1"/>
          </p:cNvSpPr>
          <p:nvPr>
            <p:ph type="dt" sz="half" idx="10"/>
          </p:nvPr>
        </p:nvSpPr>
        <p:spPr/>
        <p:txBody>
          <a:bodyPr/>
          <a:lstStyle/>
          <a:p>
            <a:fld id="{3571C297-371F-415B-BE83-980F91854AC8}" type="datetimeFigureOut">
              <a:rPr lang="en-US" smtClean="0"/>
              <a:t>5/8/2021</a:t>
            </a:fld>
            <a:endParaRPr lang="en-US"/>
          </a:p>
        </p:txBody>
      </p:sp>
      <p:sp>
        <p:nvSpPr>
          <p:cNvPr id="5" name="Footer Placeholder 4">
            <a:extLst>
              <a:ext uri="{FF2B5EF4-FFF2-40B4-BE49-F238E27FC236}">
                <a16:creationId xmlns:a16="http://schemas.microsoft.com/office/drawing/2014/main" id="{981E3B91-B8DF-405E-8E60-A3B9C49B78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AA5482-77B1-4DE4-87B0-39F788FD2694}"/>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1474548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D1FCF-366F-43B2-9977-20AE4B594A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D52D25-87DB-41F9-89D2-83B263BEA6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3E2B24-8489-49BD-B783-B5BE4F49F969}"/>
              </a:ext>
            </a:extLst>
          </p:cNvPr>
          <p:cNvSpPr>
            <a:spLocks noGrp="1"/>
          </p:cNvSpPr>
          <p:nvPr>
            <p:ph type="dt" sz="half" idx="10"/>
          </p:nvPr>
        </p:nvSpPr>
        <p:spPr/>
        <p:txBody>
          <a:bodyPr/>
          <a:lstStyle/>
          <a:p>
            <a:fld id="{3571C297-371F-415B-BE83-980F91854AC8}" type="datetimeFigureOut">
              <a:rPr lang="en-US" smtClean="0"/>
              <a:t>5/8/2021</a:t>
            </a:fld>
            <a:endParaRPr lang="en-US"/>
          </a:p>
        </p:txBody>
      </p:sp>
      <p:sp>
        <p:nvSpPr>
          <p:cNvPr id="5" name="Footer Placeholder 4">
            <a:extLst>
              <a:ext uri="{FF2B5EF4-FFF2-40B4-BE49-F238E27FC236}">
                <a16:creationId xmlns:a16="http://schemas.microsoft.com/office/drawing/2014/main" id="{F291124F-B94F-4D73-A42A-B8B359ED1B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2383B7-7112-43A5-91A0-34EB4492E7FC}"/>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2078447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CCA65-1A38-455D-A197-8771D824ED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C6AC55-6F68-489A-8A1D-6159F7B53A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72653C-031C-4AF5-B9D9-C903785C357D}"/>
              </a:ext>
            </a:extLst>
          </p:cNvPr>
          <p:cNvSpPr>
            <a:spLocks noGrp="1"/>
          </p:cNvSpPr>
          <p:nvPr>
            <p:ph type="dt" sz="half" idx="10"/>
          </p:nvPr>
        </p:nvSpPr>
        <p:spPr/>
        <p:txBody>
          <a:bodyPr/>
          <a:lstStyle/>
          <a:p>
            <a:fld id="{3571C297-371F-415B-BE83-980F91854AC8}" type="datetimeFigureOut">
              <a:rPr lang="en-US" smtClean="0"/>
              <a:t>5/8/2021</a:t>
            </a:fld>
            <a:endParaRPr lang="en-US"/>
          </a:p>
        </p:txBody>
      </p:sp>
      <p:sp>
        <p:nvSpPr>
          <p:cNvPr id="5" name="Footer Placeholder 4">
            <a:extLst>
              <a:ext uri="{FF2B5EF4-FFF2-40B4-BE49-F238E27FC236}">
                <a16:creationId xmlns:a16="http://schemas.microsoft.com/office/drawing/2014/main" id="{19820D5E-61EE-4AFB-909C-6B4E880CB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9A8865-61A1-4C70-A253-13AA45EC43A6}"/>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3840967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72A18-FBB3-4301-B9C5-4B68464FE3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4F6204-20A6-4EF0-ADAF-586EE4614C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F16F5F-90DA-4E51-A976-A32CF45DB2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43A368-3C61-4140-9B79-D612F7F13D8B}"/>
              </a:ext>
            </a:extLst>
          </p:cNvPr>
          <p:cNvSpPr>
            <a:spLocks noGrp="1"/>
          </p:cNvSpPr>
          <p:nvPr>
            <p:ph type="dt" sz="half" idx="10"/>
          </p:nvPr>
        </p:nvSpPr>
        <p:spPr/>
        <p:txBody>
          <a:bodyPr/>
          <a:lstStyle/>
          <a:p>
            <a:fld id="{3571C297-371F-415B-BE83-980F91854AC8}" type="datetimeFigureOut">
              <a:rPr lang="en-US" smtClean="0"/>
              <a:t>5/8/2021</a:t>
            </a:fld>
            <a:endParaRPr lang="en-US"/>
          </a:p>
        </p:txBody>
      </p:sp>
      <p:sp>
        <p:nvSpPr>
          <p:cNvPr id="6" name="Footer Placeholder 5">
            <a:extLst>
              <a:ext uri="{FF2B5EF4-FFF2-40B4-BE49-F238E27FC236}">
                <a16:creationId xmlns:a16="http://schemas.microsoft.com/office/drawing/2014/main" id="{896F00D6-AF50-469D-8868-EA929E9140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ACF0E8-038C-4DF6-826A-DB3E7C95AB58}"/>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2395981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A9FE3-0BEB-47FD-92CF-4EBF377844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62BBEC-F7A4-426A-BE28-9A1AB6BF0F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84BE60-B0A4-474A-8A67-4BFDC61C44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9622A7-86B2-4724-A5E2-89B855E3B9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844370-EE0A-42C6-970A-49E43ED1D4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7C6C5E-35E8-4C82-B780-C5C67F4C38BC}"/>
              </a:ext>
            </a:extLst>
          </p:cNvPr>
          <p:cNvSpPr>
            <a:spLocks noGrp="1"/>
          </p:cNvSpPr>
          <p:nvPr>
            <p:ph type="dt" sz="half" idx="10"/>
          </p:nvPr>
        </p:nvSpPr>
        <p:spPr/>
        <p:txBody>
          <a:bodyPr/>
          <a:lstStyle/>
          <a:p>
            <a:fld id="{3571C297-371F-415B-BE83-980F91854AC8}" type="datetimeFigureOut">
              <a:rPr lang="en-US" smtClean="0"/>
              <a:t>5/8/2021</a:t>
            </a:fld>
            <a:endParaRPr lang="en-US"/>
          </a:p>
        </p:txBody>
      </p:sp>
      <p:sp>
        <p:nvSpPr>
          <p:cNvPr id="8" name="Footer Placeholder 7">
            <a:extLst>
              <a:ext uri="{FF2B5EF4-FFF2-40B4-BE49-F238E27FC236}">
                <a16:creationId xmlns:a16="http://schemas.microsoft.com/office/drawing/2014/main" id="{2077582D-E5DB-4CB7-AC3E-CDA28C5E87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BF1C36-B992-4988-88B1-9742A609BC3D}"/>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2104231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71952-A655-45D4-9B78-4850C58801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70D9E9-E0AE-489B-9754-CC0C374BF68F}"/>
              </a:ext>
            </a:extLst>
          </p:cNvPr>
          <p:cNvSpPr>
            <a:spLocks noGrp="1"/>
          </p:cNvSpPr>
          <p:nvPr>
            <p:ph type="dt" sz="half" idx="10"/>
          </p:nvPr>
        </p:nvSpPr>
        <p:spPr/>
        <p:txBody>
          <a:bodyPr/>
          <a:lstStyle/>
          <a:p>
            <a:fld id="{3571C297-371F-415B-BE83-980F91854AC8}" type="datetimeFigureOut">
              <a:rPr lang="en-US" smtClean="0"/>
              <a:t>5/8/2021</a:t>
            </a:fld>
            <a:endParaRPr lang="en-US"/>
          </a:p>
        </p:txBody>
      </p:sp>
      <p:sp>
        <p:nvSpPr>
          <p:cNvPr id="4" name="Footer Placeholder 3">
            <a:extLst>
              <a:ext uri="{FF2B5EF4-FFF2-40B4-BE49-F238E27FC236}">
                <a16:creationId xmlns:a16="http://schemas.microsoft.com/office/drawing/2014/main" id="{A52D429B-AFC5-48D7-84C7-A8E9BC36D5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5093DF-FA54-40E2-8405-633D21BDEFD7}"/>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343878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49830D-773E-4D5F-B656-1CAC6762DB3D}"/>
              </a:ext>
            </a:extLst>
          </p:cNvPr>
          <p:cNvSpPr>
            <a:spLocks noGrp="1"/>
          </p:cNvSpPr>
          <p:nvPr>
            <p:ph type="dt" sz="half" idx="10"/>
          </p:nvPr>
        </p:nvSpPr>
        <p:spPr/>
        <p:txBody>
          <a:bodyPr/>
          <a:lstStyle/>
          <a:p>
            <a:fld id="{3571C297-371F-415B-BE83-980F91854AC8}" type="datetimeFigureOut">
              <a:rPr lang="en-US" smtClean="0"/>
              <a:t>5/8/2021</a:t>
            </a:fld>
            <a:endParaRPr lang="en-US"/>
          </a:p>
        </p:txBody>
      </p:sp>
      <p:sp>
        <p:nvSpPr>
          <p:cNvPr id="3" name="Footer Placeholder 2">
            <a:extLst>
              <a:ext uri="{FF2B5EF4-FFF2-40B4-BE49-F238E27FC236}">
                <a16:creationId xmlns:a16="http://schemas.microsoft.com/office/drawing/2014/main" id="{D2A00935-0A7A-4023-AC2B-904E026040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9AF8E4-00A6-4AF9-9FF6-7FDFE5A51032}"/>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2422626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13B97-7D96-4D13-9C78-71B7685244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2124C4-2829-4B5F-ADA8-7D88422769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CACA8C-E8EB-468A-B3F1-4F22E45F3D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7B0C3A-8F41-42B7-8C3D-FF32DBD7743D}"/>
              </a:ext>
            </a:extLst>
          </p:cNvPr>
          <p:cNvSpPr>
            <a:spLocks noGrp="1"/>
          </p:cNvSpPr>
          <p:nvPr>
            <p:ph type="dt" sz="half" idx="10"/>
          </p:nvPr>
        </p:nvSpPr>
        <p:spPr/>
        <p:txBody>
          <a:bodyPr/>
          <a:lstStyle/>
          <a:p>
            <a:fld id="{3571C297-371F-415B-BE83-980F91854AC8}" type="datetimeFigureOut">
              <a:rPr lang="en-US" smtClean="0"/>
              <a:t>5/8/2021</a:t>
            </a:fld>
            <a:endParaRPr lang="en-US"/>
          </a:p>
        </p:txBody>
      </p:sp>
      <p:sp>
        <p:nvSpPr>
          <p:cNvPr id="6" name="Footer Placeholder 5">
            <a:extLst>
              <a:ext uri="{FF2B5EF4-FFF2-40B4-BE49-F238E27FC236}">
                <a16:creationId xmlns:a16="http://schemas.microsoft.com/office/drawing/2014/main" id="{4C98D92A-42E7-4C52-9C5F-C052162894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EBA673-6498-43BE-A077-DCFE5AE415AB}"/>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4030532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21A0E-3163-4ABA-ADD2-F23FB03B59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E54082-3414-4DB9-BDDB-77CB80D90A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3EF611-CB80-4279-B484-33AD3BD569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5A61AD-F9FF-4C47-801F-8BA5674DF9E1}"/>
              </a:ext>
            </a:extLst>
          </p:cNvPr>
          <p:cNvSpPr>
            <a:spLocks noGrp="1"/>
          </p:cNvSpPr>
          <p:nvPr>
            <p:ph type="dt" sz="half" idx="10"/>
          </p:nvPr>
        </p:nvSpPr>
        <p:spPr/>
        <p:txBody>
          <a:bodyPr/>
          <a:lstStyle/>
          <a:p>
            <a:fld id="{3571C297-371F-415B-BE83-980F91854AC8}" type="datetimeFigureOut">
              <a:rPr lang="en-US" smtClean="0"/>
              <a:t>5/8/2021</a:t>
            </a:fld>
            <a:endParaRPr lang="en-US"/>
          </a:p>
        </p:txBody>
      </p:sp>
      <p:sp>
        <p:nvSpPr>
          <p:cNvPr id="6" name="Footer Placeholder 5">
            <a:extLst>
              <a:ext uri="{FF2B5EF4-FFF2-40B4-BE49-F238E27FC236}">
                <a16:creationId xmlns:a16="http://schemas.microsoft.com/office/drawing/2014/main" id="{31C6413B-3026-4028-9067-C6A843F9DB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60F560-5843-400B-B7F0-083754446840}"/>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1227963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83823A-1379-4EA3-9705-99EE6392F3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E80320-F1FE-40F5-9747-7E97CA8E62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42D46C-7B0C-43ED-A6E1-03C292521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71C297-371F-415B-BE83-980F91854AC8}" type="datetimeFigureOut">
              <a:rPr lang="en-US" smtClean="0"/>
              <a:t>5/8/2021</a:t>
            </a:fld>
            <a:endParaRPr lang="en-US"/>
          </a:p>
        </p:txBody>
      </p:sp>
      <p:sp>
        <p:nvSpPr>
          <p:cNvPr id="5" name="Footer Placeholder 4">
            <a:extLst>
              <a:ext uri="{FF2B5EF4-FFF2-40B4-BE49-F238E27FC236}">
                <a16:creationId xmlns:a16="http://schemas.microsoft.com/office/drawing/2014/main" id="{AF30DDEB-4F75-43E8-98A3-CCB2D432E4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94CCBA-A836-40BC-BA76-01ACD4CDA0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31054D-9677-4CCC-9D21-8B8180461C22}" type="slidenum">
              <a:rPr lang="en-US" smtClean="0"/>
              <a:t>‹#›</a:t>
            </a:fld>
            <a:endParaRPr lang="en-US"/>
          </a:p>
        </p:txBody>
      </p:sp>
    </p:spTree>
    <p:extLst>
      <p:ext uri="{BB962C8B-B14F-4D97-AF65-F5344CB8AC3E}">
        <p14:creationId xmlns:p14="http://schemas.microsoft.com/office/powerpoint/2010/main" val="4213639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0C59398-B4DF-46E4-AA66-91895117414A}"/>
              </a:ext>
            </a:extLst>
          </p:cNvPr>
          <p:cNvSpPr txBox="1">
            <a:spLocks/>
          </p:cNvSpPr>
          <p:nvPr/>
        </p:nvSpPr>
        <p:spPr>
          <a:xfrm>
            <a:off x="601579" y="1838250"/>
            <a:ext cx="10988842" cy="115467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solidFill>
                  <a:schemeClr val="bg1"/>
                </a:solidFill>
                <a:latin typeface="Gotham Black" pitchFamily="50" charset="0"/>
                <a:cs typeface="Gotham Medium" pitchFamily="50" charset="0"/>
              </a:rPr>
              <a:t>Sincere Faith Plus . . .</a:t>
            </a:r>
          </a:p>
        </p:txBody>
      </p:sp>
      <p:sp>
        <p:nvSpPr>
          <p:cNvPr id="4" name="TextBox 3">
            <a:extLst>
              <a:ext uri="{FF2B5EF4-FFF2-40B4-BE49-F238E27FC236}">
                <a16:creationId xmlns:a16="http://schemas.microsoft.com/office/drawing/2014/main" id="{5C2DDA55-8A30-45A6-928B-F2CE1522B3EE}"/>
              </a:ext>
            </a:extLst>
          </p:cNvPr>
          <p:cNvSpPr txBox="1"/>
          <p:nvPr/>
        </p:nvSpPr>
        <p:spPr>
          <a:xfrm>
            <a:off x="1796747" y="2992922"/>
            <a:ext cx="9109495" cy="1708160"/>
          </a:xfrm>
          <a:prstGeom prst="rect">
            <a:avLst/>
          </a:prstGeom>
          <a:noFill/>
        </p:spPr>
        <p:txBody>
          <a:bodyPr wrap="square">
            <a:spAutoFit/>
          </a:bodyPr>
          <a:lstStyle/>
          <a:p>
            <a:pPr algn="ctr"/>
            <a:r>
              <a:rPr lang="en-US" sz="3500" dirty="0">
                <a:solidFill>
                  <a:schemeClr val="bg1"/>
                </a:solidFill>
                <a:latin typeface="Gotham Medium" pitchFamily="50" charset="0"/>
                <a:cs typeface="Gotham Medium" pitchFamily="50" charset="0"/>
              </a:rPr>
              <a:t>2 Timothy 1:4-12</a:t>
            </a:r>
          </a:p>
          <a:p>
            <a:pPr algn="ctr"/>
            <a:endParaRPr lang="en-US" sz="3500" dirty="0">
              <a:solidFill>
                <a:srgbClr val="C00000"/>
              </a:solidFill>
              <a:latin typeface="Gotham Medium" pitchFamily="50" charset="0"/>
              <a:cs typeface="Gotham Medium" pitchFamily="50" charset="0"/>
            </a:endParaRPr>
          </a:p>
          <a:p>
            <a:pPr algn="ctr"/>
            <a:endParaRPr lang="en-US" sz="3500" dirty="0">
              <a:solidFill>
                <a:srgbClr val="C00000"/>
              </a:solidFill>
              <a:latin typeface="Gotham Medium" pitchFamily="50" charset="0"/>
              <a:cs typeface="Gotham Medium" pitchFamily="50" charset="0"/>
            </a:endParaRPr>
          </a:p>
        </p:txBody>
      </p:sp>
    </p:spTree>
    <p:extLst>
      <p:ext uri="{BB962C8B-B14F-4D97-AF65-F5344CB8AC3E}">
        <p14:creationId xmlns:p14="http://schemas.microsoft.com/office/powerpoint/2010/main" val="61236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0C59398-B4DF-46E4-AA66-91895117414A}"/>
              </a:ext>
            </a:extLst>
          </p:cNvPr>
          <p:cNvSpPr txBox="1">
            <a:spLocks/>
          </p:cNvSpPr>
          <p:nvPr/>
        </p:nvSpPr>
        <p:spPr>
          <a:xfrm>
            <a:off x="1097280" y="1026680"/>
            <a:ext cx="10149840" cy="115467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500" dirty="0">
                <a:solidFill>
                  <a:schemeClr val="bg1"/>
                </a:solidFill>
                <a:latin typeface="Gotham Medium" pitchFamily="50" charset="0"/>
                <a:cs typeface="Gotham Medium" pitchFamily="50" charset="0"/>
              </a:rPr>
              <a:t>We need to choose to . . .</a:t>
            </a:r>
          </a:p>
          <a:p>
            <a:r>
              <a:rPr lang="en-US" sz="5500" dirty="0">
                <a:solidFill>
                  <a:schemeClr val="accent4">
                    <a:lumMod val="60000"/>
                    <a:lumOff val="40000"/>
                  </a:schemeClr>
                </a:solidFill>
                <a:latin typeface="Gotham Medium" pitchFamily="50" charset="0"/>
                <a:cs typeface="Gotham Medium" pitchFamily="50" charset="0"/>
              </a:rPr>
              <a:t>be open to the</a:t>
            </a:r>
          </a:p>
          <a:p>
            <a:r>
              <a:rPr lang="en-US" sz="5500" dirty="0">
                <a:solidFill>
                  <a:schemeClr val="accent4">
                    <a:lumMod val="60000"/>
                    <a:lumOff val="40000"/>
                  </a:schemeClr>
                </a:solidFill>
                <a:latin typeface="Gotham Medium" pitchFamily="50" charset="0"/>
                <a:cs typeface="Gotham Medium" pitchFamily="50" charset="0"/>
              </a:rPr>
              <a:t>Spirit of God</a:t>
            </a:r>
          </a:p>
        </p:txBody>
      </p:sp>
      <p:sp>
        <p:nvSpPr>
          <p:cNvPr id="4" name="TextBox 3">
            <a:extLst>
              <a:ext uri="{FF2B5EF4-FFF2-40B4-BE49-F238E27FC236}">
                <a16:creationId xmlns:a16="http://schemas.microsoft.com/office/drawing/2014/main" id="{070F2BB5-D664-48CD-A4EF-4E32C7DE1271}"/>
              </a:ext>
            </a:extLst>
          </p:cNvPr>
          <p:cNvSpPr txBox="1"/>
          <p:nvPr/>
        </p:nvSpPr>
        <p:spPr>
          <a:xfrm>
            <a:off x="1823460" y="4092750"/>
            <a:ext cx="9107622" cy="1323439"/>
          </a:xfrm>
          <a:prstGeom prst="rect">
            <a:avLst/>
          </a:prstGeom>
          <a:noFill/>
        </p:spPr>
        <p:txBody>
          <a:bodyPr wrap="none" rtlCol="0">
            <a:spAutoFit/>
          </a:bodyPr>
          <a:lstStyle/>
          <a:p>
            <a:pPr algn="ctr"/>
            <a:r>
              <a:rPr lang="en-US" sz="4000" i="1" dirty="0">
                <a:solidFill>
                  <a:schemeClr val="bg1"/>
                </a:solidFill>
                <a:effectLst/>
                <a:latin typeface="+mj-lt"/>
                <a:ea typeface="Calibri" panose="020F0502020204030204" pitchFamily="34" charset="0"/>
              </a:rPr>
              <a:t>for God gave us a spirit not of fear</a:t>
            </a:r>
          </a:p>
          <a:p>
            <a:pPr algn="ctr"/>
            <a:r>
              <a:rPr lang="en-US" sz="4000" i="1" dirty="0">
                <a:solidFill>
                  <a:schemeClr val="bg1"/>
                </a:solidFill>
                <a:effectLst/>
                <a:latin typeface="+mj-lt"/>
                <a:ea typeface="Calibri" panose="020F0502020204030204" pitchFamily="34" charset="0"/>
              </a:rPr>
              <a:t>but of power and love and self-control.  (v7)</a:t>
            </a:r>
            <a:endParaRPr lang="en-US" sz="4000" dirty="0">
              <a:solidFill>
                <a:schemeClr val="bg1"/>
              </a:solidFill>
              <a:latin typeface="+mj-lt"/>
            </a:endParaRPr>
          </a:p>
        </p:txBody>
      </p:sp>
    </p:spTree>
    <p:extLst>
      <p:ext uri="{BB962C8B-B14F-4D97-AF65-F5344CB8AC3E}">
        <p14:creationId xmlns:p14="http://schemas.microsoft.com/office/powerpoint/2010/main" val="3032335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0C59398-B4DF-46E4-AA66-91895117414A}"/>
              </a:ext>
            </a:extLst>
          </p:cNvPr>
          <p:cNvSpPr txBox="1">
            <a:spLocks/>
          </p:cNvSpPr>
          <p:nvPr/>
        </p:nvSpPr>
        <p:spPr>
          <a:xfrm>
            <a:off x="1097280" y="1279599"/>
            <a:ext cx="10149840" cy="115467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500" dirty="0">
                <a:solidFill>
                  <a:schemeClr val="bg1"/>
                </a:solidFill>
                <a:latin typeface="Gotham Medium" pitchFamily="50" charset="0"/>
                <a:cs typeface="Gotham Medium" pitchFamily="50" charset="0"/>
              </a:rPr>
              <a:t>We need to choose to . . .</a:t>
            </a:r>
          </a:p>
          <a:p>
            <a:r>
              <a:rPr lang="en-US" sz="5500" dirty="0">
                <a:solidFill>
                  <a:schemeClr val="accent4">
                    <a:lumMod val="60000"/>
                    <a:lumOff val="40000"/>
                  </a:schemeClr>
                </a:solidFill>
                <a:latin typeface="Gotham Medium" pitchFamily="50" charset="0"/>
                <a:cs typeface="Gotham Medium" pitchFamily="50" charset="0"/>
              </a:rPr>
              <a:t>focus on Jesus</a:t>
            </a:r>
          </a:p>
        </p:txBody>
      </p:sp>
      <p:sp>
        <p:nvSpPr>
          <p:cNvPr id="5" name="TextBox 4">
            <a:extLst>
              <a:ext uri="{FF2B5EF4-FFF2-40B4-BE49-F238E27FC236}">
                <a16:creationId xmlns:a16="http://schemas.microsoft.com/office/drawing/2014/main" id="{8EF5701E-A483-4711-A246-AEDFF6AC817F}"/>
              </a:ext>
            </a:extLst>
          </p:cNvPr>
          <p:cNvSpPr txBox="1"/>
          <p:nvPr/>
        </p:nvSpPr>
        <p:spPr>
          <a:xfrm>
            <a:off x="1039111" y="4092750"/>
            <a:ext cx="10676321" cy="1938992"/>
          </a:xfrm>
          <a:prstGeom prst="rect">
            <a:avLst/>
          </a:prstGeom>
          <a:noFill/>
        </p:spPr>
        <p:txBody>
          <a:bodyPr wrap="none" rtlCol="0">
            <a:spAutoFit/>
          </a:bodyPr>
          <a:lstStyle/>
          <a:p>
            <a:pPr algn="ctr"/>
            <a:r>
              <a:rPr lang="en-US" sz="4000" i="1" dirty="0">
                <a:solidFill>
                  <a:schemeClr val="bg1"/>
                </a:solidFill>
                <a:effectLst/>
                <a:latin typeface="+mj-lt"/>
                <a:ea typeface="Calibri" panose="020F0502020204030204" pitchFamily="34" charset="0"/>
              </a:rPr>
              <a:t>for I know whom I have believed,</a:t>
            </a:r>
          </a:p>
          <a:p>
            <a:pPr algn="ctr"/>
            <a:r>
              <a:rPr lang="en-US" sz="4000" i="1" dirty="0">
                <a:solidFill>
                  <a:schemeClr val="bg1"/>
                </a:solidFill>
                <a:effectLst/>
                <a:latin typeface="+mj-lt"/>
                <a:ea typeface="Calibri" panose="020F0502020204030204" pitchFamily="34" charset="0"/>
              </a:rPr>
              <a:t>and I am convinced that he is able to guard</a:t>
            </a:r>
          </a:p>
          <a:p>
            <a:pPr algn="ctr"/>
            <a:r>
              <a:rPr lang="en-US" sz="4000" i="1" dirty="0">
                <a:solidFill>
                  <a:schemeClr val="bg1"/>
                </a:solidFill>
                <a:effectLst/>
                <a:latin typeface="+mj-lt"/>
                <a:ea typeface="Calibri" panose="020F0502020204030204" pitchFamily="34" charset="0"/>
              </a:rPr>
              <a:t> until that day what has been entrusted to me (v12)</a:t>
            </a:r>
            <a:endParaRPr lang="en-US" sz="4000" dirty="0">
              <a:solidFill>
                <a:schemeClr val="bg1"/>
              </a:solidFill>
              <a:latin typeface="+mj-lt"/>
            </a:endParaRPr>
          </a:p>
        </p:txBody>
      </p:sp>
    </p:spTree>
    <p:extLst>
      <p:ext uri="{BB962C8B-B14F-4D97-AF65-F5344CB8AC3E}">
        <p14:creationId xmlns:p14="http://schemas.microsoft.com/office/powerpoint/2010/main" val="404515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0C59398-B4DF-46E4-AA66-91895117414A}"/>
              </a:ext>
            </a:extLst>
          </p:cNvPr>
          <p:cNvSpPr txBox="1">
            <a:spLocks/>
          </p:cNvSpPr>
          <p:nvPr/>
        </p:nvSpPr>
        <p:spPr>
          <a:xfrm>
            <a:off x="1021080" y="695940"/>
            <a:ext cx="10149840" cy="115467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5000" dirty="0">
                <a:solidFill>
                  <a:schemeClr val="bg1"/>
                </a:solidFill>
                <a:latin typeface="Gotham Medium" pitchFamily="50" charset="0"/>
                <a:cs typeface="Gotham Medium" pitchFamily="50" charset="0"/>
              </a:rPr>
              <a:t>Sincere faith plus . . .</a:t>
            </a:r>
          </a:p>
          <a:p>
            <a:pPr algn="l"/>
            <a:endParaRPr lang="en-US" sz="5000" dirty="0">
              <a:solidFill>
                <a:schemeClr val="bg1"/>
              </a:solidFill>
              <a:latin typeface="Gotham Medium" pitchFamily="50" charset="0"/>
              <a:cs typeface="Gotham Medium" pitchFamily="50" charset="0"/>
            </a:endParaRPr>
          </a:p>
          <a:p>
            <a:pPr marL="685800" indent="-685800" algn="l">
              <a:buFont typeface="Wingdings" panose="05000000000000000000" pitchFamily="2" charset="2"/>
              <a:buChar char="§"/>
            </a:pPr>
            <a:r>
              <a:rPr lang="en-US" sz="5000" dirty="0">
                <a:solidFill>
                  <a:schemeClr val="bg1"/>
                </a:solidFill>
                <a:latin typeface="Gotham Medium" pitchFamily="50" charset="0"/>
                <a:cs typeface="Gotham Medium" pitchFamily="50" charset="0"/>
              </a:rPr>
              <a:t>New relationships</a:t>
            </a:r>
          </a:p>
          <a:p>
            <a:pPr marL="685800" indent="-685800" algn="l">
              <a:buFont typeface="Wingdings" panose="05000000000000000000" pitchFamily="2" charset="2"/>
              <a:buChar char="§"/>
            </a:pPr>
            <a:r>
              <a:rPr lang="en-US" sz="5000" dirty="0">
                <a:solidFill>
                  <a:schemeClr val="bg1"/>
                </a:solidFill>
                <a:latin typeface="Gotham Medium" pitchFamily="50" charset="0"/>
                <a:cs typeface="Gotham Medium" pitchFamily="50" charset="0"/>
              </a:rPr>
              <a:t>Courageous steps forward</a:t>
            </a:r>
          </a:p>
          <a:p>
            <a:pPr marL="685800" indent="-685800" algn="l">
              <a:buFont typeface="Wingdings" panose="05000000000000000000" pitchFamily="2" charset="2"/>
              <a:buChar char="§"/>
            </a:pPr>
            <a:r>
              <a:rPr lang="en-US" sz="5000" dirty="0">
                <a:solidFill>
                  <a:schemeClr val="bg1"/>
                </a:solidFill>
                <a:latin typeface="Gotham Medium" pitchFamily="50" charset="0"/>
                <a:cs typeface="Gotham Medium" pitchFamily="50" charset="0"/>
              </a:rPr>
              <a:t>Being open to the Spirit</a:t>
            </a:r>
          </a:p>
          <a:p>
            <a:pPr marL="685800" indent="-685800" algn="l">
              <a:buFont typeface="Wingdings" panose="05000000000000000000" pitchFamily="2" charset="2"/>
              <a:buChar char="§"/>
            </a:pPr>
            <a:r>
              <a:rPr lang="en-US" sz="5000" dirty="0">
                <a:solidFill>
                  <a:schemeClr val="bg1"/>
                </a:solidFill>
                <a:latin typeface="Gotham Medium" pitchFamily="50" charset="0"/>
                <a:cs typeface="Gotham Medium" pitchFamily="50" charset="0"/>
              </a:rPr>
              <a:t>Focusing on Jesus</a:t>
            </a:r>
          </a:p>
          <a:p>
            <a:r>
              <a:rPr lang="en-US" sz="5000" dirty="0">
                <a:latin typeface="Gotham Medium" pitchFamily="50" charset="0"/>
                <a:cs typeface="Gotham Medium" pitchFamily="50" charset="0"/>
              </a:rPr>
              <a:t> </a:t>
            </a:r>
          </a:p>
        </p:txBody>
      </p:sp>
    </p:spTree>
    <p:extLst>
      <p:ext uri="{BB962C8B-B14F-4D97-AF65-F5344CB8AC3E}">
        <p14:creationId xmlns:p14="http://schemas.microsoft.com/office/powerpoint/2010/main" val="4000963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788893" y="3891229"/>
            <a:ext cx="10378460" cy="1154672"/>
          </a:xfrm>
        </p:spPr>
        <p:txBody>
          <a:bodyPr>
            <a:noAutofit/>
          </a:bodyPr>
          <a:lstStyle/>
          <a:p>
            <a:pPr algn="l"/>
            <a:r>
              <a:rPr lang="en-US" sz="4500" dirty="0">
                <a:solidFill>
                  <a:schemeClr val="bg1"/>
                </a:solidFill>
                <a:latin typeface="Gotham Medium" pitchFamily="50" charset="0"/>
                <a:cs typeface="Gotham Medium" pitchFamily="50" charset="0"/>
              </a:rPr>
              <a:t>[Timothy,] As I remember your tears, I long to see you, that I may be filled with joy. I am reminded of your sincere faith, a faith that dwelt first in your grandmother Lois and your mother Eunice and now, I am sure, dwells in you as well. </a:t>
            </a:r>
          </a:p>
        </p:txBody>
      </p:sp>
      <p:sp>
        <p:nvSpPr>
          <p:cNvPr id="4" name="Title 1">
            <a:extLst>
              <a:ext uri="{FF2B5EF4-FFF2-40B4-BE49-F238E27FC236}">
                <a16:creationId xmlns:a16="http://schemas.microsoft.com/office/drawing/2014/main" id="{6C74C9EE-91BC-4E8B-A86E-3E374271E1C5}"/>
              </a:ext>
            </a:extLst>
          </p:cNvPr>
          <p:cNvSpPr txBox="1">
            <a:spLocks/>
          </p:cNvSpPr>
          <p:nvPr/>
        </p:nvSpPr>
        <p:spPr>
          <a:xfrm>
            <a:off x="788893" y="5193245"/>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chemeClr val="bg1"/>
                </a:solidFill>
                <a:latin typeface="Gotham Black" pitchFamily="50" charset="0"/>
                <a:cs typeface="Gotham Medium" pitchFamily="50" charset="0"/>
              </a:rPr>
              <a:t>2 Timothy 1:4-5</a:t>
            </a:r>
          </a:p>
        </p:txBody>
      </p:sp>
    </p:spTree>
    <p:extLst>
      <p:ext uri="{BB962C8B-B14F-4D97-AF65-F5344CB8AC3E}">
        <p14:creationId xmlns:p14="http://schemas.microsoft.com/office/powerpoint/2010/main" val="2883310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788893" y="3429000"/>
            <a:ext cx="10300639" cy="1154672"/>
          </a:xfrm>
        </p:spPr>
        <p:txBody>
          <a:bodyPr>
            <a:noAutofit/>
          </a:bodyPr>
          <a:lstStyle/>
          <a:p>
            <a:pPr algn="l"/>
            <a:r>
              <a:rPr lang="en-US" sz="4500" dirty="0">
                <a:solidFill>
                  <a:schemeClr val="bg1"/>
                </a:solidFill>
                <a:latin typeface="Gotham Medium" pitchFamily="50" charset="0"/>
                <a:cs typeface="Gotham Medium" pitchFamily="50" charset="0"/>
              </a:rPr>
              <a:t>For this reason I remind you to fan into flame the gift of God, which is in you through the laying on of my hands, for God gave us a spirit not of fear but of power and love and self-control. </a:t>
            </a:r>
          </a:p>
        </p:txBody>
      </p:sp>
      <p:sp>
        <p:nvSpPr>
          <p:cNvPr id="4" name="Title 1">
            <a:extLst>
              <a:ext uri="{FF2B5EF4-FFF2-40B4-BE49-F238E27FC236}">
                <a16:creationId xmlns:a16="http://schemas.microsoft.com/office/drawing/2014/main" id="{6C74C9EE-91BC-4E8B-A86E-3E374271E1C5}"/>
              </a:ext>
            </a:extLst>
          </p:cNvPr>
          <p:cNvSpPr txBox="1">
            <a:spLocks/>
          </p:cNvSpPr>
          <p:nvPr/>
        </p:nvSpPr>
        <p:spPr>
          <a:xfrm>
            <a:off x="788893" y="4731016"/>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chemeClr val="bg1"/>
                </a:solidFill>
                <a:latin typeface="Gotham Black" pitchFamily="50" charset="0"/>
                <a:cs typeface="Gotham Medium" pitchFamily="50" charset="0"/>
              </a:rPr>
              <a:t>2 Timothy 1:6-7</a:t>
            </a:r>
          </a:p>
        </p:txBody>
      </p:sp>
    </p:spTree>
    <p:extLst>
      <p:ext uri="{BB962C8B-B14F-4D97-AF65-F5344CB8AC3E}">
        <p14:creationId xmlns:p14="http://schemas.microsoft.com/office/powerpoint/2010/main" val="961272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926225" y="3429000"/>
            <a:ext cx="10339550" cy="1154672"/>
          </a:xfrm>
        </p:spPr>
        <p:txBody>
          <a:bodyPr>
            <a:noAutofit/>
          </a:bodyPr>
          <a:lstStyle/>
          <a:p>
            <a:pPr algn="l"/>
            <a:r>
              <a:rPr lang="en-US" sz="4500" dirty="0">
                <a:solidFill>
                  <a:schemeClr val="bg1"/>
                </a:solidFill>
                <a:latin typeface="Gotham Medium" pitchFamily="50" charset="0"/>
                <a:cs typeface="Gotham Medium" pitchFamily="50" charset="0"/>
              </a:rPr>
              <a:t>Therefore do not be ashamed of the testimony about our Lord, nor of me his prisoner, but share in suffering for the gospel by the power of God, who saved us and called us to a holy calling</a:t>
            </a:r>
          </a:p>
        </p:txBody>
      </p:sp>
      <p:sp>
        <p:nvSpPr>
          <p:cNvPr id="4" name="Title 1">
            <a:extLst>
              <a:ext uri="{FF2B5EF4-FFF2-40B4-BE49-F238E27FC236}">
                <a16:creationId xmlns:a16="http://schemas.microsoft.com/office/drawing/2014/main" id="{6C74C9EE-91BC-4E8B-A86E-3E374271E1C5}"/>
              </a:ext>
            </a:extLst>
          </p:cNvPr>
          <p:cNvSpPr txBox="1">
            <a:spLocks/>
          </p:cNvSpPr>
          <p:nvPr/>
        </p:nvSpPr>
        <p:spPr>
          <a:xfrm>
            <a:off x="926225" y="4731016"/>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chemeClr val="bg1"/>
                </a:solidFill>
                <a:latin typeface="Gotham Black" pitchFamily="50" charset="0"/>
                <a:cs typeface="Gotham Medium" pitchFamily="50" charset="0"/>
              </a:rPr>
              <a:t>2 Timothy 1:8-9a</a:t>
            </a:r>
          </a:p>
        </p:txBody>
      </p:sp>
    </p:spTree>
    <p:extLst>
      <p:ext uri="{BB962C8B-B14F-4D97-AF65-F5344CB8AC3E}">
        <p14:creationId xmlns:p14="http://schemas.microsoft.com/office/powerpoint/2010/main" val="413148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788893" y="3891229"/>
            <a:ext cx="10339550" cy="1154672"/>
          </a:xfrm>
        </p:spPr>
        <p:txBody>
          <a:bodyPr>
            <a:noAutofit/>
          </a:bodyPr>
          <a:lstStyle/>
          <a:p>
            <a:pPr algn="l"/>
            <a:r>
              <a:rPr lang="en-US" sz="4500" dirty="0">
                <a:solidFill>
                  <a:schemeClr val="bg1"/>
                </a:solidFill>
                <a:latin typeface="Gotham Medium" pitchFamily="50" charset="0"/>
                <a:cs typeface="Gotham Medium" pitchFamily="50" charset="0"/>
              </a:rPr>
              <a:t>not because of our works but because of his own purpose and grace, which he gave us in Christ Jesus before the ages began . . . who abolished death and brought life and immortality to light through the gospel, </a:t>
            </a:r>
          </a:p>
        </p:txBody>
      </p:sp>
      <p:sp>
        <p:nvSpPr>
          <p:cNvPr id="4" name="Title 1">
            <a:extLst>
              <a:ext uri="{FF2B5EF4-FFF2-40B4-BE49-F238E27FC236}">
                <a16:creationId xmlns:a16="http://schemas.microsoft.com/office/drawing/2014/main" id="{6C74C9EE-91BC-4E8B-A86E-3E374271E1C5}"/>
              </a:ext>
            </a:extLst>
          </p:cNvPr>
          <p:cNvSpPr txBox="1">
            <a:spLocks/>
          </p:cNvSpPr>
          <p:nvPr/>
        </p:nvSpPr>
        <p:spPr>
          <a:xfrm>
            <a:off x="865094" y="5045901"/>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chemeClr val="bg1"/>
                </a:solidFill>
                <a:latin typeface="Gotham Black" pitchFamily="50" charset="0"/>
                <a:cs typeface="Gotham Medium" pitchFamily="50" charset="0"/>
              </a:rPr>
              <a:t>2 Timothy 1:9b-10</a:t>
            </a:r>
          </a:p>
        </p:txBody>
      </p:sp>
    </p:spTree>
    <p:extLst>
      <p:ext uri="{BB962C8B-B14F-4D97-AF65-F5344CB8AC3E}">
        <p14:creationId xmlns:p14="http://schemas.microsoft.com/office/powerpoint/2010/main" val="145878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926224" y="4252581"/>
            <a:ext cx="10339550" cy="1154672"/>
          </a:xfrm>
        </p:spPr>
        <p:txBody>
          <a:bodyPr>
            <a:noAutofit/>
          </a:bodyPr>
          <a:lstStyle/>
          <a:p>
            <a:pPr algn="l"/>
            <a:r>
              <a:rPr lang="en-US" sz="4500" dirty="0">
                <a:solidFill>
                  <a:schemeClr val="bg1"/>
                </a:solidFill>
                <a:latin typeface="Gotham Medium" pitchFamily="50" charset="0"/>
                <a:cs typeface="Gotham Medium" pitchFamily="50" charset="0"/>
              </a:rPr>
              <a:t>for which I was appointed a preacher and apostle and teacher, which is why I suffer as I do. But I am not ashamed, for I know whom I have believed, and I am convinced that he is able to guard until that day what has been entrusted to me</a:t>
            </a:r>
          </a:p>
        </p:txBody>
      </p:sp>
      <p:sp>
        <p:nvSpPr>
          <p:cNvPr id="4" name="Title 1">
            <a:extLst>
              <a:ext uri="{FF2B5EF4-FFF2-40B4-BE49-F238E27FC236}">
                <a16:creationId xmlns:a16="http://schemas.microsoft.com/office/drawing/2014/main" id="{6C74C9EE-91BC-4E8B-A86E-3E374271E1C5}"/>
              </a:ext>
            </a:extLst>
          </p:cNvPr>
          <p:cNvSpPr txBox="1">
            <a:spLocks/>
          </p:cNvSpPr>
          <p:nvPr/>
        </p:nvSpPr>
        <p:spPr>
          <a:xfrm>
            <a:off x="926224" y="5154334"/>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chemeClr val="bg1"/>
                </a:solidFill>
                <a:latin typeface="Gotham Black" pitchFamily="50" charset="0"/>
                <a:cs typeface="Gotham Medium" pitchFamily="50" charset="0"/>
              </a:rPr>
              <a:t>2 Timothy 1:11-12</a:t>
            </a:r>
          </a:p>
        </p:txBody>
      </p:sp>
    </p:spTree>
    <p:extLst>
      <p:ext uri="{BB962C8B-B14F-4D97-AF65-F5344CB8AC3E}">
        <p14:creationId xmlns:p14="http://schemas.microsoft.com/office/powerpoint/2010/main" val="2259493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0C59398-B4DF-46E4-AA66-91895117414A}"/>
              </a:ext>
            </a:extLst>
          </p:cNvPr>
          <p:cNvSpPr txBox="1">
            <a:spLocks/>
          </p:cNvSpPr>
          <p:nvPr/>
        </p:nvSpPr>
        <p:spPr>
          <a:xfrm>
            <a:off x="1097280" y="1882714"/>
            <a:ext cx="10149840" cy="115467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500" dirty="0">
                <a:solidFill>
                  <a:schemeClr val="bg1"/>
                </a:solidFill>
                <a:latin typeface="Gotham Medium" pitchFamily="50" charset="0"/>
                <a:cs typeface="Gotham Medium" pitchFamily="50" charset="0"/>
              </a:rPr>
              <a:t>Sincere faith in Jesus</a:t>
            </a:r>
          </a:p>
          <a:p>
            <a:r>
              <a:rPr lang="en-US" sz="5500" dirty="0">
                <a:solidFill>
                  <a:schemeClr val="bg1"/>
                </a:solidFill>
                <a:latin typeface="Gotham Medium" pitchFamily="50" charset="0"/>
                <a:cs typeface="Gotham Medium" pitchFamily="50" charset="0"/>
              </a:rPr>
              <a:t>is essential . . . </a:t>
            </a:r>
          </a:p>
          <a:p>
            <a:r>
              <a:rPr lang="en-US" sz="5500" dirty="0">
                <a:solidFill>
                  <a:schemeClr val="bg1"/>
                </a:solidFill>
                <a:latin typeface="Gotham Medium" pitchFamily="50" charset="0"/>
                <a:cs typeface="Gotham Medium" pitchFamily="50" charset="0"/>
              </a:rPr>
              <a:t>but its not all we need</a:t>
            </a:r>
          </a:p>
          <a:p>
            <a:endParaRPr lang="en-US" sz="5500" dirty="0">
              <a:solidFill>
                <a:schemeClr val="bg1"/>
              </a:solidFill>
              <a:latin typeface="Gotham Medium" pitchFamily="50" charset="0"/>
              <a:cs typeface="Gotham Medium" pitchFamily="50" charset="0"/>
            </a:endParaRPr>
          </a:p>
          <a:p>
            <a:r>
              <a:rPr lang="en-US" sz="5500" dirty="0">
                <a:latin typeface="Gotham Medium" pitchFamily="50" charset="0"/>
                <a:cs typeface="Gotham Medium" pitchFamily="50" charset="0"/>
              </a:rPr>
              <a:t> </a:t>
            </a:r>
          </a:p>
        </p:txBody>
      </p:sp>
    </p:spTree>
    <p:extLst>
      <p:ext uri="{BB962C8B-B14F-4D97-AF65-F5344CB8AC3E}">
        <p14:creationId xmlns:p14="http://schemas.microsoft.com/office/powerpoint/2010/main" val="1174868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0C59398-B4DF-46E4-AA66-91895117414A}"/>
              </a:ext>
            </a:extLst>
          </p:cNvPr>
          <p:cNvSpPr txBox="1">
            <a:spLocks/>
          </p:cNvSpPr>
          <p:nvPr/>
        </p:nvSpPr>
        <p:spPr>
          <a:xfrm>
            <a:off x="1097280" y="948859"/>
            <a:ext cx="10149840" cy="115467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500" dirty="0">
                <a:solidFill>
                  <a:schemeClr val="bg1"/>
                </a:solidFill>
                <a:latin typeface="Gotham Medium" pitchFamily="50" charset="0"/>
                <a:cs typeface="Gotham Medium" pitchFamily="50" charset="0"/>
              </a:rPr>
              <a:t>We need to choose to . . .</a:t>
            </a:r>
          </a:p>
          <a:p>
            <a:r>
              <a:rPr lang="en-US" sz="5500" dirty="0">
                <a:solidFill>
                  <a:schemeClr val="accent4">
                    <a:lumMod val="60000"/>
                    <a:lumOff val="40000"/>
                  </a:schemeClr>
                </a:solidFill>
                <a:latin typeface="Gotham Medium" pitchFamily="50" charset="0"/>
                <a:cs typeface="Gotham Medium" pitchFamily="50" charset="0"/>
              </a:rPr>
              <a:t>let new godly relationships into our lives</a:t>
            </a:r>
          </a:p>
        </p:txBody>
      </p:sp>
      <p:sp>
        <p:nvSpPr>
          <p:cNvPr id="4" name="TextBox 3">
            <a:extLst>
              <a:ext uri="{FF2B5EF4-FFF2-40B4-BE49-F238E27FC236}">
                <a16:creationId xmlns:a16="http://schemas.microsoft.com/office/drawing/2014/main" id="{92C7944F-71FC-43F5-941A-9255798AD910}"/>
              </a:ext>
            </a:extLst>
          </p:cNvPr>
          <p:cNvSpPr txBox="1"/>
          <p:nvPr/>
        </p:nvSpPr>
        <p:spPr>
          <a:xfrm>
            <a:off x="3049621" y="3110699"/>
            <a:ext cx="6099242" cy="646331"/>
          </a:xfrm>
          <a:prstGeom prst="rect">
            <a:avLst/>
          </a:prstGeom>
          <a:noFill/>
        </p:spPr>
        <p:txBody>
          <a:bodyPr wrap="square">
            <a:spAutoFit/>
          </a:bodyPr>
          <a:lstStyle/>
          <a:p>
            <a:r>
              <a:rPr lang="en-US" sz="1800" i="1" dirty="0">
                <a:effectLst/>
                <a:latin typeface="Times New Roman" panose="02020603050405020304" pitchFamily="18" charset="0"/>
                <a:ea typeface="Calibri" panose="020F0502020204030204" pitchFamily="34" charset="0"/>
              </a:rPr>
              <a:t>For this reason I remind you to fan into flame the gift of God, which is in you through the laying on of my hands, </a:t>
            </a:r>
            <a:endParaRPr lang="en-US" dirty="0"/>
          </a:p>
        </p:txBody>
      </p:sp>
      <p:sp>
        <p:nvSpPr>
          <p:cNvPr id="5" name="TextBox 4">
            <a:extLst>
              <a:ext uri="{FF2B5EF4-FFF2-40B4-BE49-F238E27FC236}">
                <a16:creationId xmlns:a16="http://schemas.microsoft.com/office/drawing/2014/main" id="{A7AA9751-6E9C-474A-835B-5B263CDD7691}"/>
              </a:ext>
            </a:extLst>
          </p:cNvPr>
          <p:cNvSpPr txBox="1"/>
          <p:nvPr/>
        </p:nvSpPr>
        <p:spPr>
          <a:xfrm>
            <a:off x="1620103" y="4092750"/>
            <a:ext cx="9514336" cy="1938992"/>
          </a:xfrm>
          <a:prstGeom prst="rect">
            <a:avLst/>
          </a:prstGeom>
          <a:noFill/>
        </p:spPr>
        <p:txBody>
          <a:bodyPr wrap="none" rtlCol="0">
            <a:spAutoFit/>
          </a:bodyPr>
          <a:lstStyle/>
          <a:p>
            <a:pPr algn="ctr"/>
            <a:r>
              <a:rPr lang="en-US" sz="4000" i="1" dirty="0">
                <a:solidFill>
                  <a:schemeClr val="bg1"/>
                </a:solidFill>
                <a:effectLst/>
                <a:latin typeface="+mj-lt"/>
                <a:ea typeface="Calibri" panose="020F0502020204030204" pitchFamily="34" charset="0"/>
              </a:rPr>
              <a:t>For this reason I remind you to fan into </a:t>
            </a:r>
          </a:p>
          <a:p>
            <a:pPr algn="ctr"/>
            <a:r>
              <a:rPr lang="en-US" sz="4000" i="1" dirty="0">
                <a:solidFill>
                  <a:schemeClr val="bg1"/>
                </a:solidFill>
                <a:effectLst/>
                <a:latin typeface="+mj-lt"/>
                <a:ea typeface="Calibri" panose="020F0502020204030204" pitchFamily="34" charset="0"/>
              </a:rPr>
              <a:t>flame the gift of God, which is in you through</a:t>
            </a:r>
          </a:p>
          <a:p>
            <a:pPr algn="ctr"/>
            <a:r>
              <a:rPr lang="en-US" sz="4000" i="1" dirty="0">
                <a:solidFill>
                  <a:schemeClr val="bg1"/>
                </a:solidFill>
                <a:effectLst/>
                <a:latin typeface="+mj-lt"/>
                <a:ea typeface="Calibri" panose="020F0502020204030204" pitchFamily="34" charset="0"/>
              </a:rPr>
              <a:t> the laying on of my hands (v6)</a:t>
            </a:r>
            <a:endParaRPr lang="en-US" sz="4000" dirty="0">
              <a:solidFill>
                <a:schemeClr val="bg1"/>
              </a:solidFill>
              <a:latin typeface="+mj-lt"/>
            </a:endParaRPr>
          </a:p>
        </p:txBody>
      </p:sp>
    </p:spTree>
    <p:extLst>
      <p:ext uri="{BB962C8B-B14F-4D97-AF65-F5344CB8AC3E}">
        <p14:creationId xmlns:p14="http://schemas.microsoft.com/office/powerpoint/2010/main" val="2292744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0C59398-B4DF-46E4-AA66-91895117414A}"/>
              </a:ext>
            </a:extLst>
          </p:cNvPr>
          <p:cNvSpPr txBox="1">
            <a:spLocks/>
          </p:cNvSpPr>
          <p:nvPr/>
        </p:nvSpPr>
        <p:spPr>
          <a:xfrm>
            <a:off x="1097280" y="1043265"/>
            <a:ext cx="10149840" cy="115467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500" dirty="0">
                <a:solidFill>
                  <a:schemeClr val="bg1"/>
                </a:solidFill>
                <a:latin typeface="Gotham Medium" pitchFamily="50" charset="0"/>
                <a:cs typeface="Gotham Medium" pitchFamily="50" charset="0"/>
              </a:rPr>
              <a:t>We need to choose to . . .</a:t>
            </a:r>
          </a:p>
          <a:p>
            <a:r>
              <a:rPr lang="en-US" sz="5500" dirty="0">
                <a:solidFill>
                  <a:schemeClr val="accent4">
                    <a:lumMod val="60000"/>
                    <a:lumOff val="40000"/>
                  </a:schemeClr>
                </a:solidFill>
                <a:latin typeface="Gotham Medium" pitchFamily="50" charset="0"/>
                <a:cs typeface="Gotham Medium" pitchFamily="50" charset="0"/>
              </a:rPr>
              <a:t>take a courageous</a:t>
            </a:r>
          </a:p>
          <a:p>
            <a:r>
              <a:rPr lang="en-US" sz="5500" dirty="0">
                <a:solidFill>
                  <a:schemeClr val="accent4">
                    <a:lumMod val="60000"/>
                    <a:lumOff val="40000"/>
                  </a:schemeClr>
                </a:solidFill>
                <a:latin typeface="Gotham Medium" pitchFamily="50" charset="0"/>
                <a:cs typeface="Gotham Medium" pitchFamily="50" charset="0"/>
              </a:rPr>
              <a:t>step forward</a:t>
            </a:r>
          </a:p>
        </p:txBody>
      </p:sp>
      <p:sp>
        <p:nvSpPr>
          <p:cNvPr id="4" name="TextBox 3">
            <a:extLst>
              <a:ext uri="{FF2B5EF4-FFF2-40B4-BE49-F238E27FC236}">
                <a16:creationId xmlns:a16="http://schemas.microsoft.com/office/drawing/2014/main" id="{8AA31FA6-E22B-4732-9849-0927766A9F1B}"/>
              </a:ext>
            </a:extLst>
          </p:cNvPr>
          <p:cNvSpPr txBox="1"/>
          <p:nvPr/>
        </p:nvSpPr>
        <p:spPr>
          <a:xfrm>
            <a:off x="2272077" y="4092750"/>
            <a:ext cx="8210388" cy="1323439"/>
          </a:xfrm>
          <a:prstGeom prst="rect">
            <a:avLst/>
          </a:prstGeom>
          <a:noFill/>
        </p:spPr>
        <p:txBody>
          <a:bodyPr wrap="none" rtlCol="0">
            <a:spAutoFit/>
          </a:bodyPr>
          <a:lstStyle/>
          <a:p>
            <a:pPr algn="ctr"/>
            <a:r>
              <a:rPr lang="en-US" sz="4000" i="1" dirty="0">
                <a:solidFill>
                  <a:schemeClr val="bg1"/>
                </a:solidFill>
                <a:effectLst/>
                <a:latin typeface="+mj-lt"/>
                <a:ea typeface="Calibri" panose="020F0502020204030204" pitchFamily="34" charset="0"/>
              </a:rPr>
              <a:t>For this reason I remind you to fan into </a:t>
            </a:r>
          </a:p>
          <a:p>
            <a:pPr algn="ctr"/>
            <a:r>
              <a:rPr lang="en-US" sz="4000" i="1" dirty="0">
                <a:solidFill>
                  <a:schemeClr val="bg1"/>
                </a:solidFill>
                <a:effectLst/>
                <a:latin typeface="+mj-lt"/>
                <a:ea typeface="Calibri" panose="020F0502020204030204" pitchFamily="34" charset="0"/>
              </a:rPr>
              <a:t>flame the gift of God (v6)</a:t>
            </a:r>
            <a:endParaRPr lang="en-US" sz="4000" dirty="0">
              <a:solidFill>
                <a:schemeClr val="bg1"/>
              </a:solidFill>
              <a:latin typeface="+mj-lt"/>
            </a:endParaRPr>
          </a:p>
        </p:txBody>
      </p:sp>
    </p:spTree>
    <p:extLst>
      <p:ext uri="{BB962C8B-B14F-4D97-AF65-F5344CB8AC3E}">
        <p14:creationId xmlns:p14="http://schemas.microsoft.com/office/powerpoint/2010/main" val="1862958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6251</TotalTime>
  <Words>486</Words>
  <Application>Microsoft Office PowerPoint</Application>
  <PresentationFormat>Widescreen</PresentationFormat>
  <Paragraphs>54</Paragraphs>
  <Slides>12</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Calibri Light</vt:lpstr>
      <vt:lpstr>Gotham Black</vt:lpstr>
      <vt:lpstr>Gotham Medium</vt:lpstr>
      <vt:lpstr>Times New Roman</vt:lpstr>
      <vt:lpstr>Wingdings</vt:lpstr>
      <vt:lpstr>Office Theme</vt:lpstr>
      <vt:lpstr>PowerPoint Presentation</vt:lpstr>
      <vt:lpstr>[Timothy,] As I remember your tears, I long to see you, that I may be filled with joy. I am reminded of your sincere faith, a faith that dwelt first in your grandmother Lois and your mother Eunice and now, I am sure, dwells in you as well. </vt:lpstr>
      <vt:lpstr>For this reason I remind you to fan into flame the gift of God, which is in you through the laying on of my hands, for God gave us a spirit not of fear but of power and love and self-control. </vt:lpstr>
      <vt:lpstr>Therefore do not be ashamed of the testimony about our Lord, nor of me his prisoner, but share in suffering for the gospel by the power of God, who saved us and called us to a holy calling</vt:lpstr>
      <vt:lpstr>not because of our works but because of his own purpose and grace, which he gave us in Christ Jesus before the ages began . . . who abolished death and brought life and immortality to light through the gospel, </vt:lpstr>
      <vt:lpstr>for which I was appointed a preacher and apostle and teacher, which is why I suffer as I do. But I am not ashamed, for I know whom I have believed, and I am convinced that he is able to guard until that day what has been entrusted to 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Leaving Nazareth, Jesus went and lived in Capernaum, which was by the lake in the area of Zebulun and Naphtali—to fulfill what was said through the prophet Isaiah:</dc:title>
  <dc:creator>Shawn Franco</dc:creator>
  <cp:lastModifiedBy>Shawn Franco</cp:lastModifiedBy>
  <cp:revision>138</cp:revision>
  <dcterms:created xsi:type="dcterms:W3CDTF">2021-02-04T14:47:30Z</dcterms:created>
  <dcterms:modified xsi:type="dcterms:W3CDTF">2021-05-08T21:29:17Z</dcterms:modified>
</cp:coreProperties>
</file>