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3" r:id="rId2"/>
    <p:sldId id="362" r:id="rId3"/>
    <p:sldId id="363" r:id="rId4"/>
    <p:sldId id="361" r:id="rId5"/>
    <p:sldId id="364" r:id="rId6"/>
    <p:sldId id="365" r:id="rId7"/>
    <p:sldId id="352" r:id="rId8"/>
    <p:sldId id="354" r:id="rId9"/>
    <p:sldId id="366" r:id="rId10"/>
    <p:sldId id="367" r:id="rId11"/>
    <p:sldId id="368" r:id="rId12"/>
    <p:sldId id="369" r:id="rId13"/>
    <p:sldId id="357" r:id="rId14"/>
    <p:sldId id="371" r:id="rId15"/>
    <p:sldId id="370" r:id="rId16"/>
    <p:sldId id="358" r:id="rId17"/>
    <p:sldId id="376" r:id="rId18"/>
    <p:sldId id="372" r:id="rId19"/>
    <p:sldId id="374" r:id="rId20"/>
    <p:sldId id="373" r:id="rId21"/>
    <p:sldId id="375"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29" autoAdjust="0"/>
    <p:restoredTop sz="69096" autoAdjust="0"/>
  </p:normalViewPr>
  <p:slideViewPr>
    <p:cSldViewPr snapToGrid="0" showGuides="1">
      <p:cViewPr>
        <p:scale>
          <a:sx n="44" d="100"/>
          <a:sy n="44" d="100"/>
        </p:scale>
        <p:origin x="1092" y="20"/>
      </p:cViewPr>
      <p:guideLst>
        <p:guide orient="horz" pos="2136"/>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5BBB2-A8FD-483C-9495-39CE9189DFF9}" type="datetimeFigureOut">
              <a:rPr lang="en-US" smtClean="0"/>
              <a:t>3/20/2021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24DA3-F12C-4EC8-8E9B-E27288D86630}" type="slidenum">
              <a:rPr lang="en-US" smtClean="0"/>
              <a:t>‹#›</a:t>
            </a:fld>
            <a:endParaRPr lang="en-US"/>
          </a:p>
        </p:txBody>
      </p:sp>
    </p:spTree>
    <p:extLst>
      <p:ext uri="{BB962C8B-B14F-4D97-AF65-F5344CB8AC3E}">
        <p14:creationId xmlns:p14="http://schemas.microsoft.com/office/powerpoint/2010/main" val="420854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In this broken and fear producing world – you have to have this</a:t>
            </a:r>
          </a:p>
          <a:p>
            <a:endParaRPr lang="en-US" sz="1500" dirty="0"/>
          </a:p>
          <a:p>
            <a:r>
              <a:rPr lang="en-US" sz="1500" dirty="0"/>
              <a:t>You can try other things but won’t work</a:t>
            </a:r>
          </a:p>
        </p:txBody>
      </p:sp>
      <p:sp>
        <p:nvSpPr>
          <p:cNvPr id="4" name="Slide Number Placeholder 3"/>
          <p:cNvSpPr>
            <a:spLocks noGrp="1"/>
          </p:cNvSpPr>
          <p:nvPr>
            <p:ph type="sldNum" sz="quarter" idx="5"/>
          </p:nvPr>
        </p:nvSpPr>
        <p:spPr/>
        <p:txBody>
          <a:bodyPr/>
          <a:lstStyle/>
          <a:p>
            <a:fld id="{BB424DA3-F12C-4EC8-8E9B-E27288D86630}" type="slidenum">
              <a:rPr lang="en-US" smtClean="0"/>
              <a:t>1</a:t>
            </a:fld>
            <a:endParaRPr lang="en-US"/>
          </a:p>
        </p:txBody>
      </p:sp>
    </p:spTree>
    <p:extLst>
      <p:ext uri="{BB962C8B-B14F-4D97-AF65-F5344CB8AC3E}">
        <p14:creationId xmlns:p14="http://schemas.microsoft.com/office/powerpoint/2010/main" val="117602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No matter what he is doing </a:t>
            </a:r>
          </a:p>
          <a:p>
            <a:r>
              <a:rPr lang="en-US" sz="1500" dirty="0"/>
              <a:t>he is god </a:t>
            </a:r>
          </a:p>
          <a:p>
            <a:r>
              <a:rPr lang="en-US" sz="1500" dirty="0"/>
              <a:t>– he is your heavenly father – he loves you</a:t>
            </a:r>
          </a:p>
        </p:txBody>
      </p:sp>
      <p:sp>
        <p:nvSpPr>
          <p:cNvPr id="4" name="Slide Number Placeholder 3"/>
          <p:cNvSpPr>
            <a:spLocks noGrp="1"/>
          </p:cNvSpPr>
          <p:nvPr>
            <p:ph type="sldNum" sz="quarter" idx="5"/>
          </p:nvPr>
        </p:nvSpPr>
        <p:spPr/>
        <p:txBody>
          <a:bodyPr/>
          <a:lstStyle/>
          <a:p>
            <a:fld id="{BB424DA3-F12C-4EC8-8E9B-E27288D86630}" type="slidenum">
              <a:rPr lang="en-US" smtClean="0"/>
              <a:t>10</a:t>
            </a:fld>
            <a:endParaRPr lang="en-US"/>
          </a:p>
        </p:txBody>
      </p:sp>
    </p:spTree>
    <p:extLst>
      <p:ext uri="{BB962C8B-B14F-4D97-AF65-F5344CB8AC3E}">
        <p14:creationId xmlns:p14="http://schemas.microsoft.com/office/powerpoint/2010/main" val="2785719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Obedience always leads to peace – I will do as your word says</a:t>
            </a:r>
          </a:p>
          <a:p>
            <a:endParaRPr lang="en-US" sz="1500" dirty="0"/>
          </a:p>
          <a:p>
            <a:r>
              <a:rPr lang="en-US" sz="1500" dirty="0"/>
              <a:t>LISTENING TO HIS WORD</a:t>
            </a:r>
          </a:p>
        </p:txBody>
      </p:sp>
      <p:sp>
        <p:nvSpPr>
          <p:cNvPr id="4" name="Slide Number Placeholder 3"/>
          <p:cNvSpPr>
            <a:spLocks noGrp="1"/>
          </p:cNvSpPr>
          <p:nvPr>
            <p:ph type="sldNum" sz="quarter" idx="5"/>
          </p:nvPr>
        </p:nvSpPr>
        <p:spPr/>
        <p:txBody>
          <a:bodyPr/>
          <a:lstStyle/>
          <a:p>
            <a:fld id="{BB424DA3-F12C-4EC8-8E9B-E27288D86630}" type="slidenum">
              <a:rPr lang="en-US" smtClean="0"/>
              <a:t>11</a:t>
            </a:fld>
            <a:endParaRPr lang="en-US"/>
          </a:p>
        </p:txBody>
      </p:sp>
    </p:spTree>
    <p:extLst>
      <p:ext uri="{BB962C8B-B14F-4D97-AF65-F5344CB8AC3E}">
        <p14:creationId xmlns:p14="http://schemas.microsoft.com/office/powerpoint/2010/main" val="143832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You are not cursed – he is working all things for good – give him credit</a:t>
            </a:r>
          </a:p>
          <a:p>
            <a:r>
              <a:rPr lang="en-US" sz="1500" dirty="0"/>
              <a:t>Let go of your attitude and receive stronger faith and perspective</a:t>
            </a:r>
          </a:p>
          <a:p>
            <a:endParaRPr lang="en-US" sz="1500" dirty="0"/>
          </a:p>
          <a:p>
            <a:r>
              <a:rPr lang="en-US" sz="1500" dirty="0"/>
              <a:t>Listening for what is good</a:t>
            </a:r>
          </a:p>
        </p:txBody>
      </p:sp>
      <p:sp>
        <p:nvSpPr>
          <p:cNvPr id="4" name="Slide Number Placeholder 3"/>
          <p:cNvSpPr>
            <a:spLocks noGrp="1"/>
          </p:cNvSpPr>
          <p:nvPr>
            <p:ph type="sldNum" sz="quarter" idx="5"/>
          </p:nvPr>
        </p:nvSpPr>
        <p:spPr/>
        <p:txBody>
          <a:bodyPr/>
          <a:lstStyle/>
          <a:p>
            <a:fld id="{BB424DA3-F12C-4EC8-8E9B-E27288D86630}" type="slidenum">
              <a:rPr lang="en-US" smtClean="0"/>
              <a:t>12</a:t>
            </a:fld>
            <a:endParaRPr lang="en-US"/>
          </a:p>
        </p:txBody>
      </p:sp>
    </p:spTree>
    <p:extLst>
      <p:ext uri="{BB962C8B-B14F-4D97-AF65-F5344CB8AC3E}">
        <p14:creationId xmlns:p14="http://schemas.microsoft.com/office/powerpoint/2010/main" val="4246559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IN HIS TIMING</a:t>
            </a:r>
          </a:p>
          <a:p>
            <a:endParaRPr lang="en-US" sz="1500" dirty="0"/>
          </a:p>
          <a:p>
            <a:r>
              <a:rPr lang="en-US" sz="1500" dirty="0"/>
              <a:t>LISTNEING FOR HIS ANSWERS</a:t>
            </a:r>
          </a:p>
        </p:txBody>
      </p:sp>
      <p:sp>
        <p:nvSpPr>
          <p:cNvPr id="4" name="Slide Number Placeholder 3"/>
          <p:cNvSpPr>
            <a:spLocks noGrp="1"/>
          </p:cNvSpPr>
          <p:nvPr>
            <p:ph type="sldNum" sz="quarter" idx="5"/>
          </p:nvPr>
        </p:nvSpPr>
        <p:spPr/>
        <p:txBody>
          <a:bodyPr/>
          <a:lstStyle/>
          <a:p>
            <a:fld id="{BB424DA3-F12C-4EC8-8E9B-E27288D86630}" type="slidenum">
              <a:rPr lang="en-US" smtClean="0"/>
              <a:t>13</a:t>
            </a:fld>
            <a:endParaRPr lang="en-US"/>
          </a:p>
        </p:txBody>
      </p:sp>
    </p:spTree>
    <p:extLst>
      <p:ext uri="{BB962C8B-B14F-4D97-AF65-F5344CB8AC3E}">
        <p14:creationId xmlns:p14="http://schemas.microsoft.com/office/powerpoint/2010/main" val="3857363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That’s what sin is</a:t>
            </a:r>
          </a:p>
          <a:p>
            <a:r>
              <a:rPr lang="en-US" sz="1500" dirty="0"/>
              <a:t>That’s what’s messing up your relationships</a:t>
            </a:r>
          </a:p>
          <a:p>
            <a:r>
              <a:rPr lang="en-US" sz="1500" dirty="0"/>
              <a:t>That’s what’s giving you anxiety</a:t>
            </a:r>
          </a:p>
        </p:txBody>
      </p:sp>
      <p:sp>
        <p:nvSpPr>
          <p:cNvPr id="4" name="Slide Number Placeholder 3"/>
          <p:cNvSpPr>
            <a:spLocks noGrp="1"/>
          </p:cNvSpPr>
          <p:nvPr>
            <p:ph type="sldNum" sz="quarter" idx="5"/>
          </p:nvPr>
        </p:nvSpPr>
        <p:spPr/>
        <p:txBody>
          <a:bodyPr/>
          <a:lstStyle/>
          <a:p>
            <a:fld id="{BB424DA3-F12C-4EC8-8E9B-E27288D86630}" type="slidenum">
              <a:rPr lang="en-US" smtClean="0"/>
              <a:t>14</a:t>
            </a:fld>
            <a:endParaRPr lang="en-US"/>
          </a:p>
        </p:txBody>
      </p:sp>
    </p:spTree>
    <p:extLst>
      <p:ext uri="{BB962C8B-B14F-4D97-AF65-F5344CB8AC3E}">
        <p14:creationId xmlns:p14="http://schemas.microsoft.com/office/powerpoint/2010/main" val="316158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LISTEN AND OBEY</a:t>
            </a:r>
          </a:p>
        </p:txBody>
      </p:sp>
      <p:sp>
        <p:nvSpPr>
          <p:cNvPr id="4" name="Slide Number Placeholder 3"/>
          <p:cNvSpPr>
            <a:spLocks noGrp="1"/>
          </p:cNvSpPr>
          <p:nvPr>
            <p:ph type="sldNum" sz="quarter" idx="5"/>
          </p:nvPr>
        </p:nvSpPr>
        <p:spPr/>
        <p:txBody>
          <a:bodyPr/>
          <a:lstStyle/>
          <a:p>
            <a:fld id="{BB424DA3-F12C-4EC8-8E9B-E27288D86630}" type="slidenum">
              <a:rPr lang="en-US" smtClean="0"/>
              <a:t>15</a:t>
            </a:fld>
            <a:endParaRPr lang="en-US"/>
          </a:p>
        </p:txBody>
      </p:sp>
    </p:spTree>
    <p:extLst>
      <p:ext uri="{BB962C8B-B14F-4D97-AF65-F5344CB8AC3E}">
        <p14:creationId xmlns:p14="http://schemas.microsoft.com/office/powerpoint/2010/main" val="323237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COME TO HEAL </a:t>
            </a:r>
          </a:p>
          <a:p>
            <a:r>
              <a:rPr lang="en-US" sz="1500" dirty="0"/>
              <a:t>FOLLOW TO BE TRANSFORMED </a:t>
            </a:r>
          </a:p>
          <a:p>
            <a:r>
              <a:rPr lang="en-US" sz="1500" dirty="0"/>
              <a:t>FISH – TO be fulfilled</a:t>
            </a:r>
          </a:p>
          <a:p>
            <a:endParaRPr lang="en-US" sz="1500" dirty="0"/>
          </a:p>
          <a:p>
            <a:r>
              <a:rPr lang="en-US" sz="1500" dirty="0"/>
              <a:t>One more truth – but first . .  .</a:t>
            </a:r>
          </a:p>
        </p:txBody>
      </p:sp>
      <p:sp>
        <p:nvSpPr>
          <p:cNvPr id="4" name="Slide Number Placeholder 3"/>
          <p:cNvSpPr>
            <a:spLocks noGrp="1"/>
          </p:cNvSpPr>
          <p:nvPr>
            <p:ph type="sldNum" sz="quarter" idx="5"/>
          </p:nvPr>
        </p:nvSpPr>
        <p:spPr/>
        <p:txBody>
          <a:bodyPr/>
          <a:lstStyle/>
          <a:p>
            <a:fld id="{BB424DA3-F12C-4EC8-8E9B-E27288D86630}" type="slidenum">
              <a:rPr lang="en-US" smtClean="0"/>
              <a:t>16</a:t>
            </a:fld>
            <a:endParaRPr lang="en-US"/>
          </a:p>
        </p:txBody>
      </p:sp>
    </p:spTree>
    <p:extLst>
      <p:ext uri="{BB962C8B-B14F-4D97-AF65-F5344CB8AC3E}">
        <p14:creationId xmlns:p14="http://schemas.microsoft.com/office/powerpoint/2010/main" val="212460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Matthew 7:7-8 / going to have keep praying and let things grow and develop</a:t>
            </a:r>
          </a:p>
          <a:p>
            <a:endParaRPr lang="en-US" sz="1500" dirty="0"/>
          </a:p>
          <a:p>
            <a:r>
              <a:rPr lang="en-US" sz="1500" dirty="0">
                <a:latin typeface="Gotham Medium" pitchFamily="50" charset="0"/>
                <a:cs typeface="Gotham Medium" pitchFamily="50" charset="0"/>
              </a:rPr>
              <a:t>“Ask and it will be given to you; seek and you will find; knock and the door will be opened to you. For everyone who asks receives; he who seeks finds; and to him who knocks, the door will be opened.</a:t>
            </a:r>
            <a:endParaRPr lang="en-US" sz="1500" dirty="0"/>
          </a:p>
        </p:txBody>
      </p:sp>
      <p:sp>
        <p:nvSpPr>
          <p:cNvPr id="4" name="Slide Number Placeholder 3"/>
          <p:cNvSpPr>
            <a:spLocks noGrp="1"/>
          </p:cNvSpPr>
          <p:nvPr>
            <p:ph type="sldNum" sz="quarter" idx="5"/>
          </p:nvPr>
        </p:nvSpPr>
        <p:spPr/>
        <p:txBody>
          <a:bodyPr/>
          <a:lstStyle/>
          <a:p>
            <a:fld id="{BB424DA3-F12C-4EC8-8E9B-E27288D86630}" type="slidenum">
              <a:rPr lang="en-US" smtClean="0"/>
              <a:t>17</a:t>
            </a:fld>
            <a:endParaRPr lang="en-US"/>
          </a:p>
        </p:txBody>
      </p:sp>
    </p:spTree>
    <p:extLst>
      <p:ext uri="{BB962C8B-B14F-4D97-AF65-F5344CB8AC3E}">
        <p14:creationId xmlns:p14="http://schemas.microsoft.com/office/powerpoint/2010/main" val="14277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You can have temporary and short lived –which you will chalk up to an emotional moment</a:t>
            </a:r>
          </a:p>
          <a:p>
            <a:endParaRPr lang="en-US" sz="1500" dirty="0"/>
          </a:p>
          <a:p>
            <a:r>
              <a:rPr lang="en-US" sz="1500" dirty="0"/>
              <a:t>But to follow Jesus – and experience all these promises – habit of prayer</a:t>
            </a:r>
          </a:p>
          <a:p>
            <a:endParaRPr lang="en-US" sz="1500" dirty="0"/>
          </a:p>
          <a:p>
            <a:r>
              <a:rPr lang="en-US" sz="1500" dirty="0"/>
              <a:t>Prayer is like refueling your car – most incredible car – not going very far without </a:t>
            </a:r>
          </a:p>
        </p:txBody>
      </p:sp>
      <p:sp>
        <p:nvSpPr>
          <p:cNvPr id="4" name="Slide Number Placeholder 3"/>
          <p:cNvSpPr>
            <a:spLocks noGrp="1"/>
          </p:cNvSpPr>
          <p:nvPr>
            <p:ph type="sldNum" sz="quarter" idx="5"/>
          </p:nvPr>
        </p:nvSpPr>
        <p:spPr/>
        <p:txBody>
          <a:bodyPr/>
          <a:lstStyle/>
          <a:p>
            <a:fld id="{BB424DA3-F12C-4EC8-8E9B-E27288D86630}" type="slidenum">
              <a:rPr lang="en-US" smtClean="0"/>
              <a:t>2</a:t>
            </a:fld>
            <a:endParaRPr lang="en-US"/>
          </a:p>
        </p:txBody>
      </p:sp>
    </p:spTree>
    <p:extLst>
      <p:ext uri="{BB962C8B-B14F-4D97-AF65-F5344CB8AC3E}">
        <p14:creationId xmlns:p14="http://schemas.microsoft.com/office/powerpoint/2010/main" val="231052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So not about religious – about relationship</a:t>
            </a:r>
          </a:p>
          <a:p>
            <a:endParaRPr lang="en-US" sz="1500" dirty="0"/>
          </a:p>
          <a:p>
            <a:r>
              <a:rPr lang="en-US" sz="1500" dirty="0"/>
              <a:t>So we have committed to 40 days of prayer</a:t>
            </a:r>
          </a:p>
        </p:txBody>
      </p:sp>
      <p:sp>
        <p:nvSpPr>
          <p:cNvPr id="4" name="Slide Number Placeholder 3"/>
          <p:cNvSpPr>
            <a:spLocks noGrp="1"/>
          </p:cNvSpPr>
          <p:nvPr>
            <p:ph type="sldNum" sz="quarter" idx="5"/>
          </p:nvPr>
        </p:nvSpPr>
        <p:spPr/>
        <p:txBody>
          <a:bodyPr/>
          <a:lstStyle/>
          <a:p>
            <a:fld id="{BB424DA3-F12C-4EC8-8E9B-E27288D86630}" type="slidenum">
              <a:rPr lang="en-US" smtClean="0"/>
              <a:t>3</a:t>
            </a:fld>
            <a:endParaRPr lang="en-US"/>
          </a:p>
        </p:txBody>
      </p:sp>
    </p:spTree>
    <p:extLst>
      <p:ext uri="{BB962C8B-B14F-4D97-AF65-F5344CB8AC3E}">
        <p14:creationId xmlns:p14="http://schemas.microsoft.com/office/powerpoint/2010/main" val="149947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Morning, noon and night</a:t>
            </a:r>
          </a:p>
          <a:p>
            <a:r>
              <a:rPr lang="en-US" sz="1500" dirty="0"/>
              <a:t>LAST WEEK</a:t>
            </a:r>
          </a:p>
          <a:p>
            <a:endParaRPr lang="en-US" sz="1500" dirty="0"/>
          </a:p>
          <a:p>
            <a:r>
              <a:rPr lang="en-US" sz="1500" dirty="0"/>
              <a:t>Not uncommon to struggle or be confused – Jesus teaches us</a:t>
            </a:r>
          </a:p>
        </p:txBody>
      </p:sp>
      <p:sp>
        <p:nvSpPr>
          <p:cNvPr id="4" name="Slide Number Placeholder 3"/>
          <p:cNvSpPr>
            <a:spLocks noGrp="1"/>
          </p:cNvSpPr>
          <p:nvPr>
            <p:ph type="sldNum" sz="quarter" idx="5"/>
          </p:nvPr>
        </p:nvSpPr>
        <p:spPr/>
        <p:txBody>
          <a:bodyPr/>
          <a:lstStyle/>
          <a:p>
            <a:fld id="{BB424DA3-F12C-4EC8-8E9B-E27288D86630}" type="slidenum">
              <a:rPr lang="en-US" smtClean="0"/>
              <a:t>4</a:t>
            </a:fld>
            <a:endParaRPr lang="en-US"/>
          </a:p>
        </p:txBody>
      </p:sp>
    </p:spTree>
    <p:extLst>
      <p:ext uri="{BB962C8B-B14F-4D97-AF65-F5344CB8AC3E}">
        <p14:creationId xmlns:p14="http://schemas.microsoft.com/office/powerpoint/2010/main" val="73428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Yes – you are in it – but it starts and ends with God / not you </a:t>
            </a:r>
          </a:p>
          <a:p>
            <a:endParaRPr lang="en-US" sz="1500" dirty="0"/>
          </a:p>
          <a:p>
            <a:r>
              <a:rPr lang="en-US" sz="1500" dirty="0"/>
              <a:t>Show you how in a moment</a:t>
            </a:r>
          </a:p>
        </p:txBody>
      </p:sp>
      <p:sp>
        <p:nvSpPr>
          <p:cNvPr id="4" name="Slide Number Placeholder 3"/>
          <p:cNvSpPr>
            <a:spLocks noGrp="1"/>
          </p:cNvSpPr>
          <p:nvPr>
            <p:ph type="sldNum" sz="quarter" idx="5"/>
          </p:nvPr>
        </p:nvSpPr>
        <p:spPr/>
        <p:txBody>
          <a:bodyPr/>
          <a:lstStyle/>
          <a:p>
            <a:fld id="{BB424DA3-F12C-4EC8-8E9B-E27288D86630}" type="slidenum">
              <a:rPr lang="en-US" smtClean="0"/>
              <a:t>5</a:t>
            </a:fld>
            <a:endParaRPr lang="en-US"/>
          </a:p>
        </p:txBody>
      </p:sp>
    </p:spTree>
    <p:extLst>
      <p:ext uri="{BB962C8B-B14F-4D97-AF65-F5344CB8AC3E}">
        <p14:creationId xmlns:p14="http://schemas.microsoft.com/office/powerpoint/2010/main" val="309760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You are not doing something for God to like</a:t>
            </a:r>
          </a:p>
          <a:p>
            <a:endParaRPr lang="en-US" sz="1500" dirty="0"/>
          </a:p>
          <a:p>
            <a:r>
              <a:rPr lang="en-US" sz="1500" dirty="0"/>
              <a:t>You are being with the God who loves you – </a:t>
            </a:r>
          </a:p>
          <a:p>
            <a:endParaRPr lang="en-US" sz="1500" dirty="0"/>
          </a:p>
          <a:p>
            <a:r>
              <a:rPr lang="en-US" sz="1500" dirty="0"/>
              <a:t>That’s why </a:t>
            </a:r>
            <a:r>
              <a:rPr lang="en-US" sz="1500" dirty="0" err="1"/>
              <a:t>jesus</a:t>
            </a:r>
            <a:r>
              <a:rPr lang="en-US" sz="1500" dirty="0"/>
              <a:t> says this – focus on the unseen</a:t>
            </a:r>
          </a:p>
          <a:p>
            <a:endParaRPr lang="en-US" sz="1500" dirty="0"/>
          </a:p>
          <a:p>
            <a:r>
              <a:rPr lang="en-US" sz="1500" dirty="0"/>
              <a:t>Slow down – got to slow down to spend time with someone</a:t>
            </a:r>
          </a:p>
        </p:txBody>
      </p:sp>
      <p:sp>
        <p:nvSpPr>
          <p:cNvPr id="4" name="Slide Number Placeholder 3"/>
          <p:cNvSpPr>
            <a:spLocks noGrp="1"/>
          </p:cNvSpPr>
          <p:nvPr>
            <p:ph type="sldNum" sz="quarter" idx="5"/>
          </p:nvPr>
        </p:nvSpPr>
        <p:spPr/>
        <p:txBody>
          <a:bodyPr/>
          <a:lstStyle/>
          <a:p>
            <a:fld id="{BB424DA3-F12C-4EC8-8E9B-E27288D86630}" type="slidenum">
              <a:rPr lang="en-US" smtClean="0"/>
              <a:t>6</a:t>
            </a:fld>
            <a:endParaRPr lang="en-US"/>
          </a:p>
        </p:txBody>
      </p:sp>
    </p:spTree>
    <p:extLst>
      <p:ext uri="{BB962C8B-B14F-4D97-AF65-F5344CB8AC3E}">
        <p14:creationId xmlns:p14="http://schemas.microsoft.com/office/powerpoint/2010/main" val="241044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Ever with that person who talks and never listens – yes you have (you)</a:t>
            </a:r>
          </a:p>
          <a:p>
            <a:endParaRPr lang="en-US" sz="1500" dirty="0"/>
          </a:p>
          <a:p>
            <a:r>
              <a:rPr lang="en-US" sz="1500" dirty="0"/>
              <a:t>THEN GIVES US PRAY _THIS IS HOW YOU SHOULD PRAY</a:t>
            </a:r>
          </a:p>
          <a:p>
            <a:endParaRPr lang="en-US" sz="1500" dirty="0"/>
          </a:p>
          <a:p>
            <a:r>
              <a:rPr lang="en-US" sz="1500" dirty="0"/>
              <a:t>Read it with me</a:t>
            </a:r>
          </a:p>
        </p:txBody>
      </p:sp>
      <p:sp>
        <p:nvSpPr>
          <p:cNvPr id="4" name="Slide Number Placeholder 3"/>
          <p:cNvSpPr>
            <a:spLocks noGrp="1"/>
          </p:cNvSpPr>
          <p:nvPr>
            <p:ph type="sldNum" sz="quarter" idx="5"/>
          </p:nvPr>
        </p:nvSpPr>
        <p:spPr/>
        <p:txBody>
          <a:bodyPr/>
          <a:lstStyle/>
          <a:p>
            <a:fld id="{BB424DA3-F12C-4EC8-8E9B-E27288D86630}" type="slidenum">
              <a:rPr lang="en-US" smtClean="0"/>
              <a:t>7</a:t>
            </a:fld>
            <a:endParaRPr lang="en-US"/>
          </a:p>
        </p:txBody>
      </p:sp>
    </p:spTree>
    <p:extLst>
      <p:ext uri="{BB962C8B-B14F-4D97-AF65-F5344CB8AC3E}">
        <p14:creationId xmlns:p14="http://schemas.microsoft.com/office/powerpoint/2010/main" val="158669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This is actually a pattern you can use with God’s word</a:t>
            </a:r>
          </a:p>
          <a:p>
            <a:endParaRPr lang="en-US" sz="1500" dirty="0"/>
          </a:p>
          <a:p>
            <a:r>
              <a:rPr lang="en-US" sz="1500" dirty="0"/>
              <a:t>Notice handout</a:t>
            </a:r>
          </a:p>
        </p:txBody>
      </p:sp>
      <p:sp>
        <p:nvSpPr>
          <p:cNvPr id="4" name="Slide Number Placeholder 3"/>
          <p:cNvSpPr>
            <a:spLocks noGrp="1"/>
          </p:cNvSpPr>
          <p:nvPr>
            <p:ph type="sldNum" sz="quarter" idx="5"/>
          </p:nvPr>
        </p:nvSpPr>
        <p:spPr/>
        <p:txBody>
          <a:bodyPr/>
          <a:lstStyle/>
          <a:p>
            <a:fld id="{BB424DA3-F12C-4EC8-8E9B-E27288D86630}" type="slidenum">
              <a:rPr lang="en-US" smtClean="0"/>
              <a:t>8</a:t>
            </a:fld>
            <a:endParaRPr lang="en-US"/>
          </a:p>
        </p:txBody>
      </p:sp>
    </p:spTree>
    <p:extLst>
      <p:ext uri="{BB962C8B-B14F-4D97-AF65-F5344CB8AC3E}">
        <p14:creationId xmlns:p14="http://schemas.microsoft.com/office/powerpoint/2010/main" val="91456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Use any scripture and have a conversation with God that turns into a spiritual dynamic</a:t>
            </a:r>
          </a:p>
          <a:p>
            <a:endParaRPr lang="en-US" sz="1500" dirty="0"/>
          </a:p>
          <a:p>
            <a:r>
              <a:rPr lang="en-US" sz="1500" dirty="0"/>
              <a:t>What happened first dating – giving and receiving in your conversations, your time, your heart</a:t>
            </a:r>
          </a:p>
          <a:p>
            <a:endParaRPr lang="en-US" sz="1500" dirty="0"/>
          </a:p>
          <a:p>
            <a:r>
              <a:rPr lang="en-US" sz="1500" dirty="0"/>
              <a:t>RED – STOP AND FOCUS ON GOD</a:t>
            </a:r>
            <a:br>
              <a:rPr lang="en-US" sz="1500" dirty="0"/>
            </a:br>
            <a:br>
              <a:rPr lang="en-US" sz="1500" dirty="0"/>
            </a:br>
            <a:r>
              <a:rPr lang="en-US" sz="1500" dirty="0"/>
              <a:t>YELLOW _ slowly go through your heart</a:t>
            </a:r>
          </a:p>
          <a:p>
            <a:endParaRPr lang="en-US" sz="1500" dirty="0"/>
          </a:p>
          <a:p>
            <a:r>
              <a:rPr lang="en-US" sz="1500" dirty="0"/>
              <a:t>GREEN – get ready to go and be used by God</a:t>
            </a:r>
          </a:p>
        </p:txBody>
      </p:sp>
      <p:sp>
        <p:nvSpPr>
          <p:cNvPr id="4" name="Slide Number Placeholder 3"/>
          <p:cNvSpPr>
            <a:spLocks noGrp="1"/>
          </p:cNvSpPr>
          <p:nvPr>
            <p:ph type="sldNum" sz="quarter" idx="5"/>
          </p:nvPr>
        </p:nvSpPr>
        <p:spPr/>
        <p:txBody>
          <a:bodyPr/>
          <a:lstStyle/>
          <a:p>
            <a:fld id="{BB424DA3-F12C-4EC8-8E9B-E27288D86630}" type="slidenum">
              <a:rPr lang="en-US" smtClean="0"/>
              <a:t>9</a:t>
            </a:fld>
            <a:endParaRPr lang="en-US"/>
          </a:p>
        </p:txBody>
      </p:sp>
    </p:spTree>
    <p:extLst>
      <p:ext uri="{BB962C8B-B14F-4D97-AF65-F5344CB8AC3E}">
        <p14:creationId xmlns:p14="http://schemas.microsoft.com/office/powerpoint/2010/main" val="197410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1A29-BA8C-4E80-8342-8D350050B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2D8120-B3CD-45E7-8F14-C53C5CBBE4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A48E1A-ED66-4088-8835-2C64D617C131}"/>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5" name="Footer Placeholder 4">
            <a:extLst>
              <a:ext uri="{FF2B5EF4-FFF2-40B4-BE49-F238E27FC236}">
                <a16:creationId xmlns:a16="http://schemas.microsoft.com/office/drawing/2014/main" id="{80D01707-29B7-4F7A-BF75-E931743A8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05D82-3066-4C1A-9657-D7BD7A76A234}"/>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460028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EFAB-B112-4E5D-8FCB-F3E4892119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A4D58E-6138-4707-A1DE-9425474160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D71C4-A116-453E-8A85-77150A3ECF8B}"/>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5" name="Footer Placeholder 4">
            <a:extLst>
              <a:ext uri="{FF2B5EF4-FFF2-40B4-BE49-F238E27FC236}">
                <a16:creationId xmlns:a16="http://schemas.microsoft.com/office/drawing/2014/main" id="{CB678FE4-105E-4479-B056-ABE5B6205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40A22-67C4-446D-A20C-F797D26DD7AD}"/>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77792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BD819-0CEB-447F-BB37-72836FE6A1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8FA354-B797-4257-96CD-08A5E219B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D7FC8-29C5-4C1B-B4D8-4EBF311C2104}"/>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5" name="Footer Placeholder 4">
            <a:extLst>
              <a:ext uri="{FF2B5EF4-FFF2-40B4-BE49-F238E27FC236}">
                <a16:creationId xmlns:a16="http://schemas.microsoft.com/office/drawing/2014/main" id="{981E3B91-B8DF-405E-8E60-A3B9C49B7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A5482-77B1-4DE4-87B0-39F788FD2694}"/>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147454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1FCF-366F-43B2-9977-20AE4B594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D52D25-87DB-41F9-89D2-83B263BEA6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E2B24-8489-49BD-B783-B5BE4F49F969}"/>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5" name="Footer Placeholder 4">
            <a:extLst>
              <a:ext uri="{FF2B5EF4-FFF2-40B4-BE49-F238E27FC236}">
                <a16:creationId xmlns:a16="http://schemas.microsoft.com/office/drawing/2014/main" id="{F291124F-B94F-4D73-A42A-B8B359ED1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383B7-7112-43A5-91A0-34EB4492E7FC}"/>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07844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CA65-1A38-455D-A197-8771D824E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6AC55-6F68-489A-8A1D-6159F7B53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72653C-031C-4AF5-B9D9-C903785C357D}"/>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5" name="Footer Placeholder 4">
            <a:extLst>
              <a:ext uri="{FF2B5EF4-FFF2-40B4-BE49-F238E27FC236}">
                <a16:creationId xmlns:a16="http://schemas.microsoft.com/office/drawing/2014/main" id="{19820D5E-61EE-4AFB-909C-6B4E880CBA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A8865-61A1-4C70-A253-13AA45EC43A6}"/>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384096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2A18-FBB3-4301-B9C5-4B68464F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F6204-20A6-4EF0-ADAF-586EE4614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F16F5F-90DA-4E51-A976-A32CF45DB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3A368-3C61-4140-9B79-D612F7F13D8B}"/>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6" name="Footer Placeholder 5">
            <a:extLst>
              <a:ext uri="{FF2B5EF4-FFF2-40B4-BE49-F238E27FC236}">
                <a16:creationId xmlns:a16="http://schemas.microsoft.com/office/drawing/2014/main" id="{896F00D6-AF50-469D-8868-EA929E914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CF0E8-038C-4DF6-826A-DB3E7C95AB58}"/>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395981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A9FE3-0BEB-47FD-92CF-4EBF377844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62BBEC-F7A4-426A-BE28-9A1AB6BF0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4BE60-B0A4-474A-8A67-4BFDC61C44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622A7-86B2-4724-A5E2-89B855E3B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844370-EE0A-42C6-970A-49E43ED1D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C6C5E-35E8-4C82-B780-C5C67F4C38BC}"/>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8" name="Footer Placeholder 7">
            <a:extLst>
              <a:ext uri="{FF2B5EF4-FFF2-40B4-BE49-F238E27FC236}">
                <a16:creationId xmlns:a16="http://schemas.microsoft.com/office/drawing/2014/main" id="{2077582D-E5DB-4CB7-AC3E-CDA28C5E87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BF1C36-B992-4988-88B1-9742A609BC3D}"/>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10423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1952-A655-45D4-9B78-4850C5880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70D9E9-E0AE-489B-9754-CC0C374BF68F}"/>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4" name="Footer Placeholder 3">
            <a:extLst>
              <a:ext uri="{FF2B5EF4-FFF2-40B4-BE49-F238E27FC236}">
                <a16:creationId xmlns:a16="http://schemas.microsoft.com/office/drawing/2014/main" id="{A52D429B-AFC5-48D7-84C7-A8E9BC36D5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5093DF-FA54-40E2-8405-633D21BDEFD7}"/>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343878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9830D-773E-4D5F-B656-1CAC6762DB3D}"/>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3" name="Footer Placeholder 2">
            <a:extLst>
              <a:ext uri="{FF2B5EF4-FFF2-40B4-BE49-F238E27FC236}">
                <a16:creationId xmlns:a16="http://schemas.microsoft.com/office/drawing/2014/main" id="{D2A00935-0A7A-4023-AC2B-904E026040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9AF8E4-00A6-4AF9-9FF6-7FDFE5A51032}"/>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242262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3B97-7D96-4D13-9C78-71B768524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2124C4-2829-4B5F-ADA8-7D88422769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CACA8C-E8EB-468A-B3F1-4F22E45F3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B0C3A-8F41-42B7-8C3D-FF32DBD7743D}"/>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6" name="Footer Placeholder 5">
            <a:extLst>
              <a:ext uri="{FF2B5EF4-FFF2-40B4-BE49-F238E27FC236}">
                <a16:creationId xmlns:a16="http://schemas.microsoft.com/office/drawing/2014/main" id="{4C98D92A-42E7-4C52-9C5F-C05216289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EBA673-6498-43BE-A077-DCFE5AE415AB}"/>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4030532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1A0E-3163-4ABA-ADD2-F23FB03B5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E54082-3414-4DB9-BDDB-77CB80D90A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EF611-CB80-4279-B484-33AD3BD569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A61AD-F9FF-4C47-801F-8BA5674DF9E1}"/>
              </a:ext>
            </a:extLst>
          </p:cNvPr>
          <p:cNvSpPr>
            <a:spLocks noGrp="1"/>
          </p:cNvSpPr>
          <p:nvPr>
            <p:ph type="dt" sz="half" idx="10"/>
          </p:nvPr>
        </p:nvSpPr>
        <p:spPr/>
        <p:txBody>
          <a:bodyPr/>
          <a:lstStyle/>
          <a:p>
            <a:fld id="{3571C297-371F-415B-BE83-980F91854AC8}" type="datetimeFigureOut">
              <a:rPr lang="en-US" smtClean="0"/>
              <a:t>3/20/2021</a:t>
            </a:fld>
            <a:endParaRPr lang="en-US"/>
          </a:p>
        </p:txBody>
      </p:sp>
      <p:sp>
        <p:nvSpPr>
          <p:cNvPr id="6" name="Footer Placeholder 5">
            <a:extLst>
              <a:ext uri="{FF2B5EF4-FFF2-40B4-BE49-F238E27FC236}">
                <a16:creationId xmlns:a16="http://schemas.microsoft.com/office/drawing/2014/main" id="{31C6413B-3026-4028-9067-C6A843F9D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F560-5843-400B-B7F0-083754446840}"/>
              </a:ext>
            </a:extLst>
          </p:cNvPr>
          <p:cNvSpPr>
            <a:spLocks noGrp="1"/>
          </p:cNvSpPr>
          <p:nvPr>
            <p:ph type="sldNum" sz="quarter" idx="12"/>
          </p:nvPr>
        </p:nvSpPr>
        <p:spPr/>
        <p:txBody>
          <a:bodyPr/>
          <a:lstStyle/>
          <a:p>
            <a:fld id="{6331054D-9677-4CCC-9D21-8B8180461C22}" type="slidenum">
              <a:rPr lang="en-US" smtClean="0"/>
              <a:t>‹#›</a:t>
            </a:fld>
            <a:endParaRPr lang="en-US"/>
          </a:p>
        </p:txBody>
      </p:sp>
    </p:spTree>
    <p:extLst>
      <p:ext uri="{BB962C8B-B14F-4D97-AF65-F5344CB8AC3E}">
        <p14:creationId xmlns:p14="http://schemas.microsoft.com/office/powerpoint/2010/main" val="122796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83823A-1379-4EA3-9705-99EE6392F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80320-F1FE-40F5-9747-7E97CA8E6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2D46C-7B0C-43ED-A6E1-03C292521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C297-371F-415B-BE83-980F91854AC8}" type="datetimeFigureOut">
              <a:rPr lang="en-US" smtClean="0"/>
              <a:t>3/20/2021</a:t>
            </a:fld>
            <a:endParaRPr lang="en-US"/>
          </a:p>
        </p:txBody>
      </p:sp>
      <p:sp>
        <p:nvSpPr>
          <p:cNvPr id="5" name="Footer Placeholder 4">
            <a:extLst>
              <a:ext uri="{FF2B5EF4-FFF2-40B4-BE49-F238E27FC236}">
                <a16:creationId xmlns:a16="http://schemas.microsoft.com/office/drawing/2014/main" id="{AF30DDEB-4F75-43E8-98A3-CCB2D432E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94CCBA-A836-40BC-BA76-01ACD4CDA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1054D-9677-4CCC-9D21-8B8180461C22}" type="slidenum">
              <a:rPr lang="en-US" smtClean="0"/>
              <a:t>‹#›</a:t>
            </a:fld>
            <a:endParaRPr lang="en-US"/>
          </a:p>
        </p:txBody>
      </p:sp>
    </p:spTree>
    <p:extLst>
      <p:ext uri="{BB962C8B-B14F-4D97-AF65-F5344CB8AC3E}">
        <p14:creationId xmlns:p14="http://schemas.microsoft.com/office/powerpoint/2010/main" val="4213639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593558" y="1557990"/>
            <a:ext cx="10988842"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800" dirty="0">
                <a:latin typeface="Gotham Black" pitchFamily="50" charset="0"/>
                <a:cs typeface="Gotham Medium" pitchFamily="50" charset="0"/>
              </a:rPr>
              <a:t>Learning To Pray</a:t>
            </a:r>
            <a:endParaRPr lang="en-US" sz="6800" dirty="0">
              <a:solidFill>
                <a:schemeClr val="accent4">
                  <a:lumMod val="75000"/>
                </a:schemeClr>
              </a:solidFill>
              <a:latin typeface="Gotham Black" pitchFamily="50" charset="0"/>
              <a:cs typeface="Gotham Medium" pitchFamily="50" charset="0"/>
            </a:endParaRPr>
          </a:p>
        </p:txBody>
      </p:sp>
      <p:sp>
        <p:nvSpPr>
          <p:cNvPr id="4" name="TextBox 3">
            <a:extLst>
              <a:ext uri="{FF2B5EF4-FFF2-40B4-BE49-F238E27FC236}">
                <a16:creationId xmlns:a16="http://schemas.microsoft.com/office/drawing/2014/main" id="{5C2DDA55-8A30-45A6-928B-F2CE1522B3EE}"/>
              </a:ext>
            </a:extLst>
          </p:cNvPr>
          <p:cNvSpPr txBox="1"/>
          <p:nvPr/>
        </p:nvSpPr>
        <p:spPr>
          <a:xfrm>
            <a:off x="1617452" y="2752650"/>
            <a:ext cx="9109495" cy="2785378"/>
          </a:xfrm>
          <a:prstGeom prst="rect">
            <a:avLst/>
          </a:prstGeom>
          <a:noFill/>
        </p:spPr>
        <p:txBody>
          <a:bodyPr wrap="square">
            <a:spAutoFit/>
          </a:bodyPr>
          <a:lstStyle/>
          <a:p>
            <a:pPr algn="ctr"/>
            <a:r>
              <a:rPr lang="en-US" sz="3500" dirty="0">
                <a:latin typeface="Gotham Medium" pitchFamily="50" charset="0"/>
                <a:cs typeface="Gotham Medium" pitchFamily="50" charset="0"/>
              </a:rPr>
              <a:t>Matthew 6:5-13</a:t>
            </a:r>
          </a:p>
          <a:p>
            <a:pPr algn="ctr"/>
            <a:endParaRPr lang="en-US" sz="3500" dirty="0">
              <a:solidFill>
                <a:srgbClr val="C00000"/>
              </a:solidFill>
              <a:latin typeface="Gotham Medium" pitchFamily="50" charset="0"/>
              <a:cs typeface="Gotham Medium" pitchFamily="50" charset="0"/>
            </a:endParaRPr>
          </a:p>
          <a:p>
            <a:pPr algn="ctr"/>
            <a:endParaRPr lang="en-US" sz="3500" dirty="0">
              <a:solidFill>
                <a:srgbClr val="C00000"/>
              </a:solidFill>
              <a:latin typeface="Gotham Medium" pitchFamily="50" charset="0"/>
              <a:cs typeface="Gotham Medium" pitchFamily="50" charset="0"/>
            </a:endParaRPr>
          </a:p>
          <a:p>
            <a:pPr algn="ctr"/>
            <a:r>
              <a:rPr lang="en-US" sz="3500" dirty="0">
                <a:solidFill>
                  <a:srgbClr val="C00000"/>
                </a:solidFill>
                <a:latin typeface="Gotham Medium" pitchFamily="50" charset="0"/>
                <a:cs typeface="Gotham Medium" pitchFamily="50" charset="0"/>
              </a:rPr>
              <a:t>The Sixth Habit</a:t>
            </a:r>
          </a:p>
          <a:p>
            <a:pPr algn="ctr"/>
            <a:r>
              <a:rPr lang="en-US" sz="3500" dirty="0">
                <a:solidFill>
                  <a:srgbClr val="C00000"/>
                </a:solidFill>
                <a:latin typeface="Gotham Medium" pitchFamily="50" charset="0"/>
                <a:cs typeface="Gotham Medium" pitchFamily="50" charset="0"/>
              </a:rPr>
              <a:t>Of A Follower Of Jesus</a:t>
            </a:r>
          </a:p>
        </p:txBody>
      </p:sp>
    </p:spTree>
    <p:extLst>
      <p:ext uri="{BB962C8B-B14F-4D97-AF65-F5344CB8AC3E}">
        <p14:creationId xmlns:p14="http://schemas.microsoft.com/office/powerpoint/2010/main" val="6123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C27DB-BE12-43C5-9FBF-82C4E9DA8945}"/>
              </a:ext>
            </a:extLst>
          </p:cNvPr>
          <p:cNvPicPr>
            <a:picLocks noChangeAspect="1"/>
          </p:cNvPicPr>
          <p:nvPr/>
        </p:nvPicPr>
        <p:blipFill rotWithShape="1">
          <a:blip r:embed="rId3"/>
          <a:srcRect l="11429" t="25714" r="11071" b="8571"/>
          <a:stretch/>
        </p:blipFill>
        <p:spPr>
          <a:xfrm>
            <a:off x="-239066" y="407437"/>
            <a:ext cx="12670132" cy="6043126"/>
          </a:xfrm>
          <a:prstGeom prst="rect">
            <a:avLst/>
          </a:prstGeom>
        </p:spPr>
      </p:pic>
      <p:sp>
        <p:nvSpPr>
          <p:cNvPr id="2" name="TextBox 1">
            <a:extLst>
              <a:ext uri="{FF2B5EF4-FFF2-40B4-BE49-F238E27FC236}">
                <a16:creationId xmlns:a16="http://schemas.microsoft.com/office/drawing/2014/main" id="{959E395A-2CA0-4045-A986-D186B1A217F8}"/>
              </a:ext>
            </a:extLst>
          </p:cNvPr>
          <p:cNvSpPr txBox="1"/>
          <p:nvPr/>
        </p:nvSpPr>
        <p:spPr>
          <a:xfrm>
            <a:off x="0" y="1001486"/>
            <a:ext cx="2600071"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The praise </a:t>
            </a:r>
          </a:p>
          <a:p>
            <a:pPr algn="ctr"/>
            <a:r>
              <a:rPr lang="en-US" sz="3500" dirty="0">
                <a:solidFill>
                  <a:schemeClr val="accent6">
                    <a:lumMod val="50000"/>
                  </a:schemeClr>
                </a:solidFill>
                <a:latin typeface="Adventure" panose="04020700000000000000" pitchFamily="82" charset="0"/>
              </a:rPr>
              <a:t>He deserves</a:t>
            </a:r>
          </a:p>
        </p:txBody>
      </p:sp>
      <p:sp>
        <p:nvSpPr>
          <p:cNvPr id="4" name="TextBox 3">
            <a:extLst>
              <a:ext uri="{FF2B5EF4-FFF2-40B4-BE49-F238E27FC236}">
                <a16:creationId xmlns:a16="http://schemas.microsoft.com/office/drawing/2014/main" id="{297E9E6A-CC00-4DD9-B570-104747E95BAC}"/>
              </a:ext>
            </a:extLst>
          </p:cNvPr>
          <p:cNvSpPr txBox="1"/>
          <p:nvPr/>
        </p:nvSpPr>
        <p:spPr>
          <a:xfrm>
            <a:off x="9744434" y="1001486"/>
            <a:ext cx="2229328"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The spirit</a:t>
            </a:r>
          </a:p>
          <a:p>
            <a:pPr algn="ctr"/>
            <a:r>
              <a:rPr lang="en-US" sz="3500" dirty="0">
                <a:solidFill>
                  <a:schemeClr val="accent6">
                    <a:lumMod val="50000"/>
                  </a:schemeClr>
                </a:solidFill>
                <a:latin typeface="Adventure" panose="04020700000000000000" pitchFamily="82" charset="0"/>
              </a:rPr>
              <a:t>We need</a:t>
            </a:r>
          </a:p>
        </p:txBody>
      </p:sp>
      <p:sp>
        <p:nvSpPr>
          <p:cNvPr id="9" name="Rectangle 8">
            <a:extLst>
              <a:ext uri="{FF2B5EF4-FFF2-40B4-BE49-F238E27FC236}">
                <a16:creationId xmlns:a16="http://schemas.microsoft.com/office/drawing/2014/main" id="{52B58DD0-D558-400C-A64E-3ABF03CF883D}"/>
              </a:ext>
            </a:extLst>
          </p:cNvPr>
          <p:cNvSpPr/>
          <p:nvPr/>
        </p:nvSpPr>
        <p:spPr>
          <a:xfrm>
            <a:off x="4857333" y="3584199"/>
            <a:ext cx="718457" cy="217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78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C27DB-BE12-43C5-9FBF-82C4E9DA8945}"/>
              </a:ext>
            </a:extLst>
          </p:cNvPr>
          <p:cNvPicPr>
            <a:picLocks noChangeAspect="1"/>
          </p:cNvPicPr>
          <p:nvPr/>
        </p:nvPicPr>
        <p:blipFill rotWithShape="1">
          <a:blip r:embed="rId3"/>
          <a:srcRect l="11429" t="25714" r="11071" b="8571"/>
          <a:stretch/>
        </p:blipFill>
        <p:spPr>
          <a:xfrm>
            <a:off x="-239066" y="407437"/>
            <a:ext cx="12670132" cy="6043126"/>
          </a:xfrm>
          <a:prstGeom prst="rect">
            <a:avLst/>
          </a:prstGeom>
        </p:spPr>
      </p:pic>
      <p:sp>
        <p:nvSpPr>
          <p:cNvPr id="2" name="TextBox 1">
            <a:extLst>
              <a:ext uri="{FF2B5EF4-FFF2-40B4-BE49-F238E27FC236}">
                <a16:creationId xmlns:a16="http://schemas.microsoft.com/office/drawing/2014/main" id="{959E395A-2CA0-4045-A986-D186B1A217F8}"/>
              </a:ext>
            </a:extLst>
          </p:cNvPr>
          <p:cNvSpPr txBox="1"/>
          <p:nvPr/>
        </p:nvSpPr>
        <p:spPr>
          <a:xfrm>
            <a:off x="0" y="1001486"/>
            <a:ext cx="2600071"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The praise </a:t>
            </a:r>
          </a:p>
          <a:p>
            <a:pPr algn="ctr"/>
            <a:r>
              <a:rPr lang="en-US" sz="3500" dirty="0">
                <a:solidFill>
                  <a:schemeClr val="accent6">
                    <a:lumMod val="50000"/>
                  </a:schemeClr>
                </a:solidFill>
                <a:latin typeface="Adventure" panose="04020700000000000000" pitchFamily="82" charset="0"/>
              </a:rPr>
              <a:t>He deserves</a:t>
            </a:r>
          </a:p>
        </p:txBody>
      </p:sp>
      <p:sp>
        <p:nvSpPr>
          <p:cNvPr id="4" name="TextBox 3">
            <a:extLst>
              <a:ext uri="{FF2B5EF4-FFF2-40B4-BE49-F238E27FC236}">
                <a16:creationId xmlns:a16="http://schemas.microsoft.com/office/drawing/2014/main" id="{297E9E6A-CC00-4DD9-B570-104747E95BAC}"/>
              </a:ext>
            </a:extLst>
          </p:cNvPr>
          <p:cNvSpPr txBox="1"/>
          <p:nvPr/>
        </p:nvSpPr>
        <p:spPr>
          <a:xfrm>
            <a:off x="9840686" y="984494"/>
            <a:ext cx="2229328"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The spirit</a:t>
            </a:r>
          </a:p>
          <a:p>
            <a:pPr algn="ctr"/>
            <a:r>
              <a:rPr lang="en-US" sz="3500" dirty="0">
                <a:solidFill>
                  <a:schemeClr val="accent6">
                    <a:lumMod val="50000"/>
                  </a:schemeClr>
                </a:solidFill>
                <a:latin typeface="Adventure" panose="04020700000000000000" pitchFamily="82" charset="0"/>
              </a:rPr>
              <a:t>We need</a:t>
            </a:r>
          </a:p>
        </p:txBody>
      </p:sp>
      <p:sp>
        <p:nvSpPr>
          <p:cNvPr id="5" name="TextBox 4">
            <a:extLst>
              <a:ext uri="{FF2B5EF4-FFF2-40B4-BE49-F238E27FC236}">
                <a16:creationId xmlns:a16="http://schemas.microsoft.com/office/drawing/2014/main" id="{EA20DAD0-0D0F-4FC3-8A15-51941AB4675F}"/>
              </a:ext>
            </a:extLst>
          </p:cNvPr>
          <p:cNvSpPr txBox="1"/>
          <p:nvPr/>
        </p:nvSpPr>
        <p:spPr>
          <a:xfrm>
            <a:off x="0" y="2806124"/>
            <a:ext cx="2356222"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Obedience</a:t>
            </a:r>
          </a:p>
        </p:txBody>
      </p:sp>
      <p:sp>
        <p:nvSpPr>
          <p:cNvPr id="6" name="TextBox 5">
            <a:extLst>
              <a:ext uri="{FF2B5EF4-FFF2-40B4-BE49-F238E27FC236}">
                <a16:creationId xmlns:a16="http://schemas.microsoft.com/office/drawing/2014/main" id="{7116D452-B907-44F1-B1BF-F3F07E8F3971}"/>
              </a:ext>
            </a:extLst>
          </p:cNvPr>
          <p:cNvSpPr txBox="1"/>
          <p:nvPr/>
        </p:nvSpPr>
        <p:spPr>
          <a:xfrm>
            <a:off x="9918081" y="2775856"/>
            <a:ext cx="1444370"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Peace</a:t>
            </a:r>
          </a:p>
        </p:txBody>
      </p:sp>
      <p:sp>
        <p:nvSpPr>
          <p:cNvPr id="9" name="Rectangle 8">
            <a:extLst>
              <a:ext uri="{FF2B5EF4-FFF2-40B4-BE49-F238E27FC236}">
                <a16:creationId xmlns:a16="http://schemas.microsoft.com/office/drawing/2014/main" id="{52B58DD0-D558-400C-A64E-3ABF03CF883D}"/>
              </a:ext>
            </a:extLst>
          </p:cNvPr>
          <p:cNvSpPr/>
          <p:nvPr/>
        </p:nvSpPr>
        <p:spPr>
          <a:xfrm>
            <a:off x="4857333" y="3584199"/>
            <a:ext cx="718457" cy="217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470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C27DB-BE12-43C5-9FBF-82C4E9DA8945}"/>
              </a:ext>
            </a:extLst>
          </p:cNvPr>
          <p:cNvPicPr>
            <a:picLocks noChangeAspect="1"/>
          </p:cNvPicPr>
          <p:nvPr/>
        </p:nvPicPr>
        <p:blipFill rotWithShape="1">
          <a:blip r:embed="rId3"/>
          <a:srcRect l="11429" t="25714" r="11071" b="8571"/>
          <a:stretch/>
        </p:blipFill>
        <p:spPr>
          <a:xfrm>
            <a:off x="-239066" y="407437"/>
            <a:ext cx="12670132" cy="6043126"/>
          </a:xfrm>
          <a:prstGeom prst="rect">
            <a:avLst/>
          </a:prstGeom>
        </p:spPr>
      </p:pic>
      <p:sp>
        <p:nvSpPr>
          <p:cNvPr id="2" name="TextBox 1">
            <a:extLst>
              <a:ext uri="{FF2B5EF4-FFF2-40B4-BE49-F238E27FC236}">
                <a16:creationId xmlns:a16="http://schemas.microsoft.com/office/drawing/2014/main" id="{959E395A-2CA0-4045-A986-D186B1A217F8}"/>
              </a:ext>
            </a:extLst>
          </p:cNvPr>
          <p:cNvSpPr txBox="1"/>
          <p:nvPr/>
        </p:nvSpPr>
        <p:spPr>
          <a:xfrm>
            <a:off x="0" y="1001486"/>
            <a:ext cx="2600071"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The praise </a:t>
            </a:r>
          </a:p>
          <a:p>
            <a:pPr algn="ctr"/>
            <a:r>
              <a:rPr lang="en-US" sz="3500" dirty="0">
                <a:solidFill>
                  <a:schemeClr val="accent6">
                    <a:lumMod val="50000"/>
                  </a:schemeClr>
                </a:solidFill>
                <a:latin typeface="Adventure" panose="04020700000000000000" pitchFamily="82" charset="0"/>
              </a:rPr>
              <a:t>He deserves</a:t>
            </a:r>
          </a:p>
        </p:txBody>
      </p:sp>
      <p:sp>
        <p:nvSpPr>
          <p:cNvPr id="4" name="TextBox 3">
            <a:extLst>
              <a:ext uri="{FF2B5EF4-FFF2-40B4-BE49-F238E27FC236}">
                <a16:creationId xmlns:a16="http://schemas.microsoft.com/office/drawing/2014/main" id="{297E9E6A-CC00-4DD9-B570-104747E95BAC}"/>
              </a:ext>
            </a:extLst>
          </p:cNvPr>
          <p:cNvSpPr txBox="1"/>
          <p:nvPr/>
        </p:nvSpPr>
        <p:spPr>
          <a:xfrm>
            <a:off x="9840686" y="984494"/>
            <a:ext cx="2229328"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The spirit</a:t>
            </a:r>
          </a:p>
          <a:p>
            <a:pPr algn="ctr"/>
            <a:r>
              <a:rPr lang="en-US" sz="3500" dirty="0">
                <a:solidFill>
                  <a:schemeClr val="accent6">
                    <a:lumMod val="50000"/>
                  </a:schemeClr>
                </a:solidFill>
                <a:latin typeface="Adventure" panose="04020700000000000000" pitchFamily="82" charset="0"/>
              </a:rPr>
              <a:t>We need</a:t>
            </a:r>
          </a:p>
        </p:txBody>
      </p:sp>
      <p:sp>
        <p:nvSpPr>
          <p:cNvPr id="5" name="TextBox 4">
            <a:extLst>
              <a:ext uri="{FF2B5EF4-FFF2-40B4-BE49-F238E27FC236}">
                <a16:creationId xmlns:a16="http://schemas.microsoft.com/office/drawing/2014/main" id="{EA20DAD0-0D0F-4FC3-8A15-51941AB4675F}"/>
              </a:ext>
            </a:extLst>
          </p:cNvPr>
          <p:cNvSpPr txBox="1"/>
          <p:nvPr/>
        </p:nvSpPr>
        <p:spPr>
          <a:xfrm>
            <a:off x="0" y="2806124"/>
            <a:ext cx="2356222"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Obedience</a:t>
            </a:r>
          </a:p>
        </p:txBody>
      </p:sp>
      <p:sp>
        <p:nvSpPr>
          <p:cNvPr id="6" name="TextBox 5">
            <a:extLst>
              <a:ext uri="{FF2B5EF4-FFF2-40B4-BE49-F238E27FC236}">
                <a16:creationId xmlns:a16="http://schemas.microsoft.com/office/drawing/2014/main" id="{7116D452-B907-44F1-B1BF-F3F07E8F3971}"/>
              </a:ext>
            </a:extLst>
          </p:cNvPr>
          <p:cNvSpPr txBox="1"/>
          <p:nvPr/>
        </p:nvSpPr>
        <p:spPr>
          <a:xfrm>
            <a:off x="9918081" y="2775856"/>
            <a:ext cx="1444370"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Peace</a:t>
            </a:r>
          </a:p>
        </p:txBody>
      </p:sp>
      <p:sp>
        <p:nvSpPr>
          <p:cNvPr id="7" name="TextBox 6">
            <a:extLst>
              <a:ext uri="{FF2B5EF4-FFF2-40B4-BE49-F238E27FC236}">
                <a16:creationId xmlns:a16="http://schemas.microsoft.com/office/drawing/2014/main" id="{7422044B-AFCF-458F-B144-055129376B87}"/>
              </a:ext>
            </a:extLst>
          </p:cNvPr>
          <p:cNvSpPr txBox="1"/>
          <p:nvPr/>
        </p:nvSpPr>
        <p:spPr>
          <a:xfrm>
            <a:off x="0" y="4595097"/>
            <a:ext cx="2185150" cy="2246769"/>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Credit in</a:t>
            </a:r>
          </a:p>
          <a:p>
            <a:pPr algn="ctr"/>
            <a:r>
              <a:rPr lang="en-US" sz="3500" dirty="0">
                <a:solidFill>
                  <a:schemeClr val="accent6">
                    <a:lumMod val="50000"/>
                  </a:schemeClr>
                </a:solidFill>
                <a:latin typeface="Adventure" panose="04020700000000000000" pitchFamily="82" charset="0"/>
              </a:rPr>
              <a:t>Midst of </a:t>
            </a:r>
          </a:p>
          <a:p>
            <a:pPr algn="ctr"/>
            <a:r>
              <a:rPr lang="en-US" sz="3500" dirty="0">
                <a:solidFill>
                  <a:schemeClr val="accent6">
                    <a:lumMod val="50000"/>
                  </a:schemeClr>
                </a:solidFill>
                <a:latin typeface="Adventure" panose="04020700000000000000" pitchFamily="82" charset="0"/>
              </a:rPr>
              <a:t>hardship</a:t>
            </a:r>
          </a:p>
          <a:p>
            <a:pPr algn="ctr"/>
            <a:endParaRPr lang="en-US" sz="3500" dirty="0">
              <a:solidFill>
                <a:schemeClr val="accent6">
                  <a:lumMod val="50000"/>
                </a:schemeClr>
              </a:solidFill>
              <a:latin typeface="Adventure" panose="04020700000000000000" pitchFamily="82" charset="0"/>
            </a:endParaRPr>
          </a:p>
        </p:txBody>
      </p:sp>
      <p:sp>
        <p:nvSpPr>
          <p:cNvPr id="8" name="TextBox 7">
            <a:extLst>
              <a:ext uri="{FF2B5EF4-FFF2-40B4-BE49-F238E27FC236}">
                <a16:creationId xmlns:a16="http://schemas.microsoft.com/office/drawing/2014/main" id="{703DF386-B7E9-4F2E-BC1C-6FBD3962D4D8}"/>
              </a:ext>
            </a:extLst>
          </p:cNvPr>
          <p:cNvSpPr txBox="1"/>
          <p:nvPr/>
        </p:nvSpPr>
        <p:spPr>
          <a:xfrm>
            <a:off x="9645921" y="4595097"/>
            <a:ext cx="2618858" cy="1708160"/>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Stronger</a:t>
            </a:r>
          </a:p>
          <a:p>
            <a:pPr algn="ctr"/>
            <a:r>
              <a:rPr lang="en-US" sz="3500" dirty="0">
                <a:solidFill>
                  <a:schemeClr val="accent6">
                    <a:lumMod val="50000"/>
                  </a:schemeClr>
                </a:solidFill>
                <a:latin typeface="Adventure" panose="04020700000000000000" pitchFamily="82" charset="0"/>
              </a:rPr>
              <a:t>Faith &amp; </a:t>
            </a:r>
          </a:p>
          <a:p>
            <a:pPr algn="ctr"/>
            <a:r>
              <a:rPr lang="en-US" sz="3500" dirty="0">
                <a:solidFill>
                  <a:schemeClr val="accent6">
                    <a:lumMod val="50000"/>
                  </a:schemeClr>
                </a:solidFill>
                <a:latin typeface="Adventure" panose="04020700000000000000" pitchFamily="82" charset="0"/>
              </a:rPr>
              <a:t>perspective</a:t>
            </a:r>
          </a:p>
        </p:txBody>
      </p:sp>
      <p:sp>
        <p:nvSpPr>
          <p:cNvPr id="9" name="Rectangle 8">
            <a:extLst>
              <a:ext uri="{FF2B5EF4-FFF2-40B4-BE49-F238E27FC236}">
                <a16:creationId xmlns:a16="http://schemas.microsoft.com/office/drawing/2014/main" id="{52B58DD0-D558-400C-A64E-3ABF03CF883D}"/>
              </a:ext>
            </a:extLst>
          </p:cNvPr>
          <p:cNvSpPr/>
          <p:nvPr/>
        </p:nvSpPr>
        <p:spPr>
          <a:xfrm>
            <a:off x="4857333" y="3584199"/>
            <a:ext cx="718457" cy="217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40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AFA5B-EC2E-4F60-A5B7-0C8DE6F583A0}"/>
              </a:ext>
            </a:extLst>
          </p:cNvPr>
          <p:cNvPicPr>
            <a:picLocks noChangeAspect="1"/>
          </p:cNvPicPr>
          <p:nvPr/>
        </p:nvPicPr>
        <p:blipFill rotWithShape="1">
          <a:blip r:embed="rId3"/>
          <a:srcRect l="11513" t="24961" r="11134" b="8527"/>
          <a:stretch/>
        </p:blipFill>
        <p:spPr>
          <a:xfrm>
            <a:off x="-183208" y="392044"/>
            <a:ext cx="12558415" cy="6073911"/>
          </a:xfrm>
          <a:prstGeom prst="rect">
            <a:avLst/>
          </a:prstGeom>
        </p:spPr>
      </p:pic>
      <p:sp>
        <p:nvSpPr>
          <p:cNvPr id="4" name="TextBox 3">
            <a:extLst>
              <a:ext uri="{FF2B5EF4-FFF2-40B4-BE49-F238E27FC236}">
                <a16:creationId xmlns:a16="http://schemas.microsoft.com/office/drawing/2014/main" id="{64669124-2DC7-4A96-8962-8B6AEB7183BB}"/>
              </a:ext>
            </a:extLst>
          </p:cNvPr>
          <p:cNvSpPr txBox="1"/>
          <p:nvPr/>
        </p:nvSpPr>
        <p:spPr>
          <a:xfrm>
            <a:off x="483781" y="926070"/>
            <a:ext cx="1827552"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burdens</a:t>
            </a:r>
          </a:p>
        </p:txBody>
      </p:sp>
      <p:sp>
        <p:nvSpPr>
          <p:cNvPr id="5" name="TextBox 4">
            <a:extLst>
              <a:ext uri="{FF2B5EF4-FFF2-40B4-BE49-F238E27FC236}">
                <a16:creationId xmlns:a16="http://schemas.microsoft.com/office/drawing/2014/main" id="{1B312B4D-40DA-4B33-8D80-26EABD1E0D81}"/>
              </a:ext>
            </a:extLst>
          </p:cNvPr>
          <p:cNvSpPr txBox="1"/>
          <p:nvPr/>
        </p:nvSpPr>
        <p:spPr>
          <a:xfrm>
            <a:off x="9746505" y="894508"/>
            <a:ext cx="1846211"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answers</a:t>
            </a:r>
          </a:p>
        </p:txBody>
      </p:sp>
    </p:spTree>
    <p:extLst>
      <p:ext uri="{BB962C8B-B14F-4D97-AF65-F5344CB8AC3E}">
        <p14:creationId xmlns:p14="http://schemas.microsoft.com/office/powerpoint/2010/main" val="374202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AFA5B-EC2E-4F60-A5B7-0C8DE6F583A0}"/>
              </a:ext>
            </a:extLst>
          </p:cNvPr>
          <p:cNvPicPr>
            <a:picLocks noChangeAspect="1"/>
          </p:cNvPicPr>
          <p:nvPr/>
        </p:nvPicPr>
        <p:blipFill rotWithShape="1">
          <a:blip r:embed="rId3"/>
          <a:srcRect l="11513" t="24961" r="11134" b="8527"/>
          <a:stretch/>
        </p:blipFill>
        <p:spPr>
          <a:xfrm>
            <a:off x="-183208" y="392044"/>
            <a:ext cx="12558415" cy="6073911"/>
          </a:xfrm>
          <a:prstGeom prst="rect">
            <a:avLst/>
          </a:prstGeom>
        </p:spPr>
      </p:pic>
      <p:sp>
        <p:nvSpPr>
          <p:cNvPr id="4" name="TextBox 3">
            <a:extLst>
              <a:ext uri="{FF2B5EF4-FFF2-40B4-BE49-F238E27FC236}">
                <a16:creationId xmlns:a16="http://schemas.microsoft.com/office/drawing/2014/main" id="{64669124-2DC7-4A96-8962-8B6AEB7183BB}"/>
              </a:ext>
            </a:extLst>
          </p:cNvPr>
          <p:cNvSpPr txBox="1"/>
          <p:nvPr/>
        </p:nvSpPr>
        <p:spPr>
          <a:xfrm>
            <a:off x="301658" y="926072"/>
            <a:ext cx="1827552" cy="1169551"/>
          </a:xfrm>
          <a:prstGeom prst="rect">
            <a:avLst/>
          </a:prstGeom>
          <a:noFill/>
        </p:spPr>
        <p:txBody>
          <a:bodyPr wrap="none" rtlCol="0">
            <a:spAutoFit/>
          </a:bodyPr>
          <a:lstStyle/>
          <a:p>
            <a:r>
              <a:rPr lang="en-US" sz="3500" dirty="0">
                <a:solidFill>
                  <a:schemeClr val="accent6">
                    <a:lumMod val="50000"/>
                  </a:schemeClr>
                </a:solidFill>
                <a:latin typeface="Adventure" panose="04020700000000000000" pitchFamily="82" charset="0"/>
              </a:rPr>
              <a:t>Our</a:t>
            </a:r>
          </a:p>
          <a:p>
            <a:r>
              <a:rPr lang="en-US" sz="3500" dirty="0">
                <a:solidFill>
                  <a:schemeClr val="accent6">
                    <a:lumMod val="50000"/>
                  </a:schemeClr>
                </a:solidFill>
                <a:latin typeface="Adventure" panose="04020700000000000000" pitchFamily="82" charset="0"/>
              </a:rPr>
              <a:t>burdens</a:t>
            </a:r>
          </a:p>
        </p:txBody>
      </p:sp>
      <p:sp>
        <p:nvSpPr>
          <p:cNvPr id="5" name="TextBox 4">
            <a:extLst>
              <a:ext uri="{FF2B5EF4-FFF2-40B4-BE49-F238E27FC236}">
                <a16:creationId xmlns:a16="http://schemas.microsoft.com/office/drawing/2014/main" id="{1B312B4D-40DA-4B33-8D80-26EABD1E0D81}"/>
              </a:ext>
            </a:extLst>
          </p:cNvPr>
          <p:cNvSpPr txBox="1"/>
          <p:nvPr/>
        </p:nvSpPr>
        <p:spPr>
          <a:xfrm>
            <a:off x="9862008" y="926071"/>
            <a:ext cx="1846211" cy="1169551"/>
          </a:xfrm>
          <a:prstGeom prst="rect">
            <a:avLst/>
          </a:prstGeom>
          <a:noFill/>
        </p:spPr>
        <p:txBody>
          <a:bodyPr wrap="none" rtlCol="0">
            <a:spAutoFit/>
          </a:bodyPr>
          <a:lstStyle/>
          <a:p>
            <a:r>
              <a:rPr lang="en-US" sz="3500" dirty="0">
                <a:solidFill>
                  <a:schemeClr val="accent6">
                    <a:lumMod val="50000"/>
                  </a:schemeClr>
                </a:solidFill>
                <a:latin typeface="Adventure" panose="04020700000000000000" pitchFamily="82" charset="0"/>
              </a:rPr>
              <a:t>his</a:t>
            </a:r>
          </a:p>
          <a:p>
            <a:r>
              <a:rPr lang="en-US" sz="3500" dirty="0">
                <a:solidFill>
                  <a:schemeClr val="accent6">
                    <a:lumMod val="50000"/>
                  </a:schemeClr>
                </a:solidFill>
                <a:latin typeface="Adventure" panose="04020700000000000000" pitchFamily="82" charset="0"/>
              </a:rPr>
              <a:t>answers</a:t>
            </a:r>
          </a:p>
        </p:txBody>
      </p:sp>
      <p:sp>
        <p:nvSpPr>
          <p:cNvPr id="6" name="TextBox 5">
            <a:extLst>
              <a:ext uri="{FF2B5EF4-FFF2-40B4-BE49-F238E27FC236}">
                <a16:creationId xmlns:a16="http://schemas.microsoft.com/office/drawing/2014/main" id="{2999C276-C220-48CE-B854-26A416987BD6}"/>
              </a:ext>
            </a:extLst>
          </p:cNvPr>
          <p:cNvSpPr txBox="1"/>
          <p:nvPr/>
        </p:nvSpPr>
        <p:spPr>
          <a:xfrm>
            <a:off x="301658" y="2728163"/>
            <a:ext cx="1379673"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chaos</a:t>
            </a:r>
          </a:p>
        </p:txBody>
      </p:sp>
      <p:sp>
        <p:nvSpPr>
          <p:cNvPr id="7" name="TextBox 6">
            <a:extLst>
              <a:ext uri="{FF2B5EF4-FFF2-40B4-BE49-F238E27FC236}">
                <a16:creationId xmlns:a16="http://schemas.microsoft.com/office/drawing/2014/main" id="{D48F10DE-F26A-4F0C-B5E0-03A73C41FA6C}"/>
              </a:ext>
            </a:extLst>
          </p:cNvPr>
          <p:cNvSpPr txBox="1"/>
          <p:nvPr/>
        </p:nvSpPr>
        <p:spPr>
          <a:xfrm>
            <a:off x="9862008" y="2728163"/>
            <a:ext cx="1455783"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order</a:t>
            </a:r>
          </a:p>
        </p:txBody>
      </p:sp>
    </p:spTree>
    <p:extLst>
      <p:ext uri="{BB962C8B-B14F-4D97-AF65-F5344CB8AC3E}">
        <p14:creationId xmlns:p14="http://schemas.microsoft.com/office/powerpoint/2010/main" val="1279869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FAFA5B-EC2E-4F60-A5B7-0C8DE6F583A0}"/>
              </a:ext>
            </a:extLst>
          </p:cNvPr>
          <p:cNvPicPr>
            <a:picLocks noChangeAspect="1"/>
          </p:cNvPicPr>
          <p:nvPr/>
        </p:nvPicPr>
        <p:blipFill rotWithShape="1">
          <a:blip r:embed="rId3"/>
          <a:srcRect l="11513" t="24961" r="11134" b="8527"/>
          <a:stretch/>
        </p:blipFill>
        <p:spPr>
          <a:xfrm>
            <a:off x="-183208" y="392044"/>
            <a:ext cx="12558415" cy="6073911"/>
          </a:xfrm>
          <a:prstGeom prst="rect">
            <a:avLst/>
          </a:prstGeom>
        </p:spPr>
      </p:pic>
      <p:sp>
        <p:nvSpPr>
          <p:cNvPr id="4" name="TextBox 3">
            <a:extLst>
              <a:ext uri="{FF2B5EF4-FFF2-40B4-BE49-F238E27FC236}">
                <a16:creationId xmlns:a16="http://schemas.microsoft.com/office/drawing/2014/main" id="{64669124-2DC7-4A96-8962-8B6AEB7183BB}"/>
              </a:ext>
            </a:extLst>
          </p:cNvPr>
          <p:cNvSpPr txBox="1"/>
          <p:nvPr/>
        </p:nvSpPr>
        <p:spPr>
          <a:xfrm>
            <a:off x="301658" y="926072"/>
            <a:ext cx="1827552"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burdens</a:t>
            </a:r>
          </a:p>
        </p:txBody>
      </p:sp>
      <p:sp>
        <p:nvSpPr>
          <p:cNvPr id="5" name="TextBox 4">
            <a:extLst>
              <a:ext uri="{FF2B5EF4-FFF2-40B4-BE49-F238E27FC236}">
                <a16:creationId xmlns:a16="http://schemas.microsoft.com/office/drawing/2014/main" id="{1B312B4D-40DA-4B33-8D80-26EABD1E0D81}"/>
              </a:ext>
            </a:extLst>
          </p:cNvPr>
          <p:cNvSpPr txBox="1"/>
          <p:nvPr/>
        </p:nvSpPr>
        <p:spPr>
          <a:xfrm>
            <a:off x="9862008" y="926071"/>
            <a:ext cx="1846211"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answers</a:t>
            </a:r>
          </a:p>
        </p:txBody>
      </p:sp>
      <p:sp>
        <p:nvSpPr>
          <p:cNvPr id="6" name="TextBox 5">
            <a:extLst>
              <a:ext uri="{FF2B5EF4-FFF2-40B4-BE49-F238E27FC236}">
                <a16:creationId xmlns:a16="http://schemas.microsoft.com/office/drawing/2014/main" id="{2999C276-C220-48CE-B854-26A416987BD6}"/>
              </a:ext>
            </a:extLst>
          </p:cNvPr>
          <p:cNvSpPr txBox="1"/>
          <p:nvPr/>
        </p:nvSpPr>
        <p:spPr>
          <a:xfrm>
            <a:off x="660397" y="2769381"/>
            <a:ext cx="1379673"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chaos</a:t>
            </a:r>
          </a:p>
        </p:txBody>
      </p:sp>
      <p:sp>
        <p:nvSpPr>
          <p:cNvPr id="7" name="TextBox 6">
            <a:extLst>
              <a:ext uri="{FF2B5EF4-FFF2-40B4-BE49-F238E27FC236}">
                <a16:creationId xmlns:a16="http://schemas.microsoft.com/office/drawing/2014/main" id="{D48F10DE-F26A-4F0C-B5E0-03A73C41FA6C}"/>
              </a:ext>
            </a:extLst>
          </p:cNvPr>
          <p:cNvSpPr txBox="1"/>
          <p:nvPr/>
        </p:nvSpPr>
        <p:spPr>
          <a:xfrm>
            <a:off x="9862008" y="2728163"/>
            <a:ext cx="1455783"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order</a:t>
            </a:r>
          </a:p>
        </p:txBody>
      </p:sp>
      <p:sp>
        <p:nvSpPr>
          <p:cNvPr id="8" name="TextBox 7">
            <a:extLst>
              <a:ext uri="{FF2B5EF4-FFF2-40B4-BE49-F238E27FC236}">
                <a16:creationId xmlns:a16="http://schemas.microsoft.com/office/drawing/2014/main" id="{A36080F1-97D2-4EE3-B23E-9CC99D2726B3}"/>
              </a:ext>
            </a:extLst>
          </p:cNvPr>
          <p:cNvSpPr txBox="1"/>
          <p:nvPr/>
        </p:nvSpPr>
        <p:spPr>
          <a:xfrm>
            <a:off x="197963" y="4612691"/>
            <a:ext cx="2304542"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surrender</a:t>
            </a:r>
          </a:p>
        </p:txBody>
      </p:sp>
      <p:sp>
        <p:nvSpPr>
          <p:cNvPr id="9" name="TextBox 8">
            <a:extLst>
              <a:ext uri="{FF2B5EF4-FFF2-40B4-BE49-F238E27FC236}">
                <a16:creationId xmlns:a16="http://schemas.microsoft.com/office/drawing/2014/main" id="{6A43DF56-A215-49F0-B169-55F9ADA2FE70}"/>
              </a:ext>
            </a:extLst>
          </p:cNvPr>
          <p:cNvSpPr txBox="1"/>
          <p:nvPr/>
        </p:nvSpPr>
        <p:spPr>
          <a:xfrm>
            <a:off x="9862008" y="4597059"/>
            <a:ext cx="1613199"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future</a:t>
            </a:r>
          </a:p>
        </p:txBody>
      </p:sp>
    </p:spTree>
    <p:extLst>
      <p:ext uri="{BB962C8B-B14F-4D97-AF65-F5344CB8AC3E}">
        <p14:creationId xmlns:p14="http://schemas.microsoft.com/office/powerpoint/2010/main" val="368723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EDC30-5C13-4D7D-BA54-E8A27F031EBF}"/>
              </a:ext>
            </a:extLst>
          </p:cNvPr>
          <p:cNvPicPr>
            <a:picLocks noChangeAspect="1"/>
          </p:cNvPicPr>
          <p:nvPr/>
        </p:nvPicPr>
        <p:blipFill rotWithShape="1">
          <a:blip r:embed="rId3"/>
          <a:srcRect l="12122" t="57054" r="14011" b="11163"/>
          <a:stretch/>
        </p:blipFill>
        <p:spPr>
          <a:xfrm>
            <a:off x="-244549" y="1894391"/>
            <a:ext cx="12681098" cy="3069218"/>
          </a:xfrm>
          <a:prstGeom prst="rect">
            <a:avLst/>
          </a:prstGeom>
        </p:spPr>
      </p:pic>
      <p:sp>
        <p:nvSpPr>
          <p:cNvPr id="4" name="TextBox 3">
            <a:extLst>
              <a:ext uri="{FF2B5EF4-FFF2-40B4-BE49-F238E27FC236}">
                <a16:creationId xmlns:a16="http://schemas.microsoft.com/office/drawing/2014/main" id="{61551591-80F7-4A84-8BEB-3E8C68CE2F3E}"/>
              </a:ext>
            </a:extLst>
          </p:cNvPr>
          <p:cNvSpPr txBox="1"/>
          <p:nvPr/>
        </p:nvSpPr>
        <p:spPr>
          <a:xfrm>
            <a:off x="509048" y="2699883"/>
            <a:ext cx="1022075" cy="1169551"/>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Our</a:t>
            </a:r>
          </a:p>
          <a:p>
            <a:pPr algn="ctr"/>
            <a:r>
              <a:rPr lang="en-US" sz="3500" dirty="0">
                <a:solidFill>
                  <a:schemeClr val="accent6">
                    <a:lumMod val="50000"/>
                  </a:schemeClr>
                </a:solidFill>
                <a:latin typeface="Adventure" panose="04020700000000000000" pitchFamily="82" charset="0"/>
              </a:rPr>
              <a:t>day</a:t>
            </a:r>
          </a:p>
        </p:txBody>
      </p:sp>
      <p:sp>
        <p:nvSpPr>
          <p:cNvPr id="5" name="TextBox 4">
            <a:extLst>
              <a:ext uri="{FF2B5EF4-FFF2-40B4-BE49-F238E27FC236}">
                <a16:creationId xmlns:a16="http://schemas.microsoft.com/office/drawing/2014/main" id="{780D9329-FDB4-43F1-870D-567674014CA1}"/>
              </a:ext>
            </a:extLst>
          </p:cNvPr>
          <p:cNvSpPr txBox="1"/>
          <p:nvPr/>
        </p:nvSpPr>
        <p:spPr>
          <a:xfrm>
            <a:off x="10198609" y="2536820"/>
            <a:ext cx="1795428" cy="1708160"/>
          </a:xfrm>
          <a:prstGeom prst="rect">
            <a:avLst/>
          </a:prstGeom>
          <a:noFill/>
        </p:spPr>
        <p:txBody>
          <a:bodyPr wrap="none" rtlCol="0">
            <a:spAutoFit/>
          </a:bodyPr>
          <a:lstStyle/>
          <a:p>
            <a:pPr algn="ctr"/>
            <a:r>
              <a:rPr lang="en-US" sz="3500" dirty="0">
                <a:solidFill>
                  <a:schemeClr val="accent6">
                    <a:lumMod val="50000"/>
                  </a:schemeClr>
                </a:solidFill>
                <a:latin typeface="Adventure" panose="04020700000000000000" pitchFamily="82" charset="0"/>
              </a:rPr>
              <a:t>his</a:t>
            </a:r>
          </a:p>
          <a:p>
            <a:pPr algn="ctr"/>
            <a:r>
              <a:rPr lang="en-US" sz="3500" dirty="0">
                <a:solidFill>
                  <a:schemeClr val="accent6">
                    <a:lumMod val="50000"/>
                  </a:schemeClr>
                </a:solidFill>
                <a:latin typeface="Adventure" panose="04020700000000000000" pitchFamily="82" charset="0"/>
              </a:rPr>
              <a:t>Fulfill-</a:t>
            </a:r>
          </a:p>
          <a:p>
            <a:pPr algn="ctr"/>
            <a:r>
              <a:rPr lang="en-US" sz="3500" dirty="0" err="1">
                <a:solidFill>
                  <a:schemeClr val="accent6">
                    <a:lumMod val="50000"/>
                  </a:schemeClr>
                </a:solidFill>
                <a:latin typeface="Adventure" panose="04020700000000000000" pitchFamily="82" charset="0"/>
              </a:rPr>
              <a:t>ment</a:t>
            </a:r>
            <a:endParaRPr lang="en-US" sz="3500" dirty="0">
              <a:solidFill>
                <a:schemeClr val="accent6">
                  <a:lumMod val="50000"/>
                </a:schemeClr>
              </a:solidFill>
              <a:latin typeface="Adventure" panose="04020700000000000000" pitchFamily="82" charset="0"/>
            </a:endParaRPr>
          </a:p>
        </p:txBody>
      </p:sp>
    </p:spTree>
    <p:extLst>
      <p:ext uri="{BB962C8B-B14F-4D97-AF65-F5344CB8AC3E}">
        <p14:creationId xmlns:p14="http://schemas.microsoft.com/office/powerpoint/2010/main" val="355968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503060" y="1035489"/>
            <a:ext cx="10954871" cy="1154672"/>
          </a:xfrm>
        </p:spPr>
        <p:txBody>
          <a:bodyPr>
            <a:noAutofit/>
          </a:bodyPr>
          <a:lstStyle/>
          <a:p>
            <a:r>
              <a:rPr lang="en-US" sz="5500" dirty="0">
                <a:latin typeface="Gotham Medium" pitchFamily="50" charset="0"/>
                <a:cs typeface="Gotham Medium" pitchFamily="50" charset="0"/>
              </a:rPr>
              <a:t>Questions about prayer</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673389" y="2565548"/>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rgbClr val="C00000"/>
                </a:solidFill>
                <a:latin typeface="Gotham Black" pitchFamily="50" charset="0"/>
                <a:cs typeface="Gotham Medium" pitchFamily="50" charset="0"/>
              </a:rPr>
              <a:t>804-802-2717</a:t>
            </a:r>
          </a:p>
        </p:txBody>
      </p:sp>
    </p:spTree>
    <p:extLst>
      <p:ext uri="{BB962C8B-B14F-4D97-AF65-F5344CB8AC3E}">
        <p14:creationId xmlns:p14="http://schemas.microsoft.com/office/powerpoint/2010/main" val="123964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618563" y="2989419"/>
            <a:ext cx="10954871" cy="1154672"/>
          </a:xfrm>
        </p:spPr>
        <p:txBody>
          <a:bodyPr>
            <a:noAutofit/>
          </a:bodyPr>
          <a:lstStyle/>
          <a:p>
            <a:r>
              <a:rPr lang="en-US" sz="5000" dirty="0">
                <a:latin typeface="Gotham Medium" pitchFamily="50" charset="0"/>
                <a:cs typeface="Gotham Medium" pitchFamily="50" charset="0"/>
              </a:rPr>
              <a:t>“Be strong and courageous, because you will lead these people to inherit the land I swore to their forefathers to give them. </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788893" y="5193245"/>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Joshua 1:6</a:t>
            </a:r>
          </a:p>
        </p:txBody>
      </p:sp>
    </p:spTree>
    <p:extLst>
      <p:ext uri="{BB962C8B-B14F-4D97-AF65-F5344CB8AC3E}">
        <p14:creationId xmlns:p14="http://schemas.microsoft.com/office/powerpoint/2010/main" val="2303264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618563" y="4038573"/>
            <a:ext cx="10954871" cy="1154672"/>
          </a:xfrm>
        </p:spPr>
        <p:txBody>
          <a:bodyPr>
            <a:noAutofit/>
          </a:bodyPr>
          <a:lstStyle/>
          <a:p>
            <a:r>
              <a:rPr lang="en-US" sz="5000" dirty="0">
                <a:latin typeface="Gotham Medium" pitchFamily="50" charset="0"/>
                <a:cs typeface="Gotham Medium" pitchFamily="50" charset="0"/>
              </a:rPr>
              <a:t>Be strong and very courageous. Be careful to obey all the law my servant Moses gave you; do not turn from it to the right or to the left, that you may be successful wherever you go. </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788893" y="5193245"/>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Joshua 1:7</a:t>
            </a:r>
          </a:p>
        </p:txBody>
      </p:sp>
    </p:spTree>
    <p:extLst>
      <p:ext uri="{BB962C8B-B14F-4D97-AF65-F5344CB8AC3E}">
        <p14:creationId xmlns:p14="http://schemas.microsoft.com/office/powerpoint/2010/main" val="255243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939311" y="943342"/>
            <a:ext cx="1014984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latin typeface="Gotham Medium" pitchFamily="50" charset="0"/>
                <a:cs typeface="Gotham Medium" pitchFamily="50" charset="0"/>
              </a:rPr>
              <a:t>Without prayer you will not experience God’s </a:t>
            </a:r>
            <a:r>
              <a:rPr lang="en-US" sz="5500" dirty="0">
                <a:solidFill>
                  <a:srgbClr val="C00000"/>
                </a:solidFill>
                <a:latin typeface="Gotham Medium" pitchFamily="50" charset="0"/>
                <a:cs typeface="Gotham Medium" pitchFamily="50" charset="0"/>
              </a:rPr>
              <a:t>lasting</a:t>
            </a:r>
            <a:r>
              <a:rPr lang="en-US" sz="5500" dirty="0">
                <a:latin typeface="Gotham Medium" pitchFamily="50" charset="0"/>
                <a:cs typeface="Gotham Medium" pitchFamily="50" charset="0"/>
              </a:rPr>
              <a:t> </a:t>
            </a:r>
            <a:r>
              <a:rPr lang="en-US" sz="5500" dirty="0">
                <a:solidFill>
                  <a:srgbClr val="C00000"/>
                </a:solidFill>
                <a:latin typeface="Gotham Medium" pitchFamily="50" charset="0"/>
                <a:cs typeface="Gotham Medium" pitchFamily="50" charset="0"/>
              </a:rPr>
              <a:t>presence, power and peace </a:t>
            </a:r>
            <a:r>
              <a:rPr lang="en-US" sz="5500" dirty="0">
                <a:latin typeface="Gotham Medium" pitchFamily="50" charset="0"/>
                <a:cs typeface="Gotham Medium" pitchFamily="50" charset="0"/>
              </a:rPr>
              <a:t>despite all the good things you know and do.</a:t>
            </a:r>
          </a:p>
          <a:p>
            <a:endParaRPr lang="en-US" sz="5500" dirty="0">
              <a:latin typeface="Gotham Medium" pitchFamily="50" charset="0"/>
              <a:cs typeface="Gotham Medium" pitchFamily="50" charset="0"/>
            </a:endParaRPr>
          </a:p>
          <a:p>
            <a:r>
              <a:rPr lang="en-US" sz="4500" i="1" dirty="0">
                <a:latin typeface="Gotham Medium" pitchFamily="50" charset="0"/>
                <a:cs typeface="Gotham Medium" pitchFamily="50" charset="0"/>
              </a:rPr>
              <a:t>(you will not “follow” for long)</a:t>
            </a:r>
          </a:p>
        </p:txBody>
      </p:sp>
    </p:spTree>
    <p:extLst>
      <p:ext uri="{BB962C8B-B14F-4D97-AF65-F5344CB8AC3E}">
        <p14:creationId xmlns:p14="http://schemas.microsoft.com/office/powerpoint/2010/main" val="357176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618563" y="4038573"/>
            <a:ext cx="10954871" cy="1154672"/>
          </a:xfrm>
        </p:spPr>
        <p:txBody>
          <a:bodyPr>
            <a:noAutofit/>
          </a:bodyPr>
          <a:lstStyle/>
          <a:p>
            <a:r>
              <a:rPr lang="en-US" sz="4900" dirty="0">
                <a:latin typeface="Gotham Medium" pitchFamily="50" charset="0"/>
                <a:cs typeface="Gotham Medium" pitchFamily="50" charset="0"/>
              </a:rPr>
              <a:t>Do not let this Book of the Law depart from your mouth; meditate on it day and night, so that you may be careful to do everything written in it. Then you will be prosperous and successful. </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788893" y="5193245"/>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Joshua 1:8</a:t>
            </a:r>
          </a:p>
        </p:txBody>
      </p:sp>
    </p:spTree>
    <p:extLst>
      <p:ext uri="{BB962C8B-B14F-4D97-AF65-F5344CB8AC3E}">
        <p14:creationId xmlns:p14="http://schemas.microsoft.com/office/powerpoint/2010/main" val="242555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618563" y="4038573"/>
            <a:ext cx="10954871" cy="1154672"/>
          </a:xfrm>
        </p:spPr>
        <p:txBody>
          <a:bodyPr>
            <a:noAutofit/>
          </a:bodyPr>
          <a:lstStyle/>
          <a:p>
            <a:r>
              <a:rPr lang="en-US" sz="5000" dirty="0">
                <a:latin typeface="Gotham Medium" pitchFamily="50" charset="0"/>
                <a:cs typeface="Gotham Medium" pitchFamily="50" charset="0"/>
              </a:rPr>
              <a:t>Have I not commanded you? Be strong and courageous. Do not be terrified; do not be discouraged, for the LORD your God will be with you wherever you go.”</a:t>
            </a:r>
            <a:endParaRPr lang="en-US" sz="4500" dirty="0">
              <a:latin typeface="Gotham Medium" pitchFamily="50" charset="0"/>
              <a:cs typeface="Gotham Medium" pitchFamily="50" charset="0"/>
            </a:endParaRP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788893" y="5193245"/>
            <a:ext cx="10614212" cy="11546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Joshua 1:9</a:t>
            </a:r>
          </a:p>
        </p:txBody>
      </p:sp>
    </p:spTree>
    <p:extLst>
      <p:ext uri="{BB962C8B-B14F-4D97-AF65-F5344CB8AC3E}">
        <p14:creationId xmlns:p14="http://schemas.microsoft.com/office/powerpoint/2010/main" val="3143027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552091" y="1219775"/>
            <a:ext cx="1097280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latin typeface="Gotham Black" pitchFamily="50" charset="0"/>
                <a:cs typeface="Gotham Medium" pitchFamily="50" charset="0"/>
              </a:rPr>
              <a:t>Whose your </a:t>
            </a:r>
            <a:r>
              <a:rPr lang="en-US" sz="8000" dirty="0">
                <a:solidFill>
                  <a:srgbClr val="C00000"/>
                </a:solidFill>
                <a:latin typeface="Gotham Black" pitchFamily="50" charset="0"/>
                <a:cs typeface="Gotham Medium" pitchFamily="50" charset="0"/>
              </a:rPr>
              <a:t>one</a:t>
            </a:r>
            <a:r>
              <a:rPr lang="en-US" sz="8000" dirty="0">
                <a:latin typeface="Gotham Black" pitchFamily="50" charset="0"/>
                <a:cs typeface="Gotham Medium" pitchFamily="50" charset="0"/>
              </a:rPr>
              <a:t>?</a:t>
            </a:r>
          </a:p>
          <a:p>
            <a:endParaRPr lang="en-US" sz="5000" dirty="0">
              <a:solidFill>
                <a:srgbClr val="C00000"/>
              </a:solidFill>
              <a:latin typeface="Gotham Medium" pitchFamily="50" charset="0"/>
              <a:cs typeface="Gotham Medium" pitchFamily="50" charset="0"/>
            </a:endParaRPr>
          </a:p>
          <a:p>
            <a:r>
              <a:rPr lang="en-US" sz="5000" dirty="0">
                <a:solidFill>
                  <a:srgbClr val="C00000"/>
                </a:solidFill>
                <a:latin typeface="Gotham Medium" pitchFamily="50" charset="0"/>
                <a:cs typeface="Gotham Medium" pitchFamily="50" charset="0"/>
              </a:rPr>
              <a:t>Easter, Sunday, April 4</a:t>
            </a:r>
            <a:endParaRPr lang="en-US" sz="5000" dirty="0">
              <a:latin typeface="Gotham Black" pitchFamily="50" charset="0"/>
              <a:cs typeface="Gotham Medium" pitchFamily="50" charset="0"/>
            </a:endParaRPr>
          </a:p>
          <a:p>
            <a:r>
              <a:rPr lang="en-US" sz="4500" dirty="0">
                <a:latin typeface="Gotham Medium" pitchFamily="50" charset="0"/>
                <a:cs typeface="Gotham Medium" pitchFamily="50" charset="0"/>
              </a:rPr>
              <a:t>8:45am Sanctuary &amp; Online</a:t>
            </a:r>
          </a:p>
          <a:p>
            <a:r>
              <a:rPr lang="en-US" sz="4500" dirty="0">
                <a:latin typeface="Gotham Medium" pitchFamily="50" charset="0"/>
                <a:cs typeface="Gotham Medium" pitchFamily="50" charset="0"/>
              </a:rPr>
              <a:t>10am Sanctuary &amp; Online</a:t>
            </a:r>
          </a:p>
          <a:p>
            <a:r>
              <a:rPr lang="en-US" sz="4500" dirty="0">
                <a:latin typeface="Gotham Medium" pitchFamily="50" charset="0"/>
                <a:cs typeface="Gotham Medium" pitchFamily="50" charset="0"/>
              </a:rPr>
              <a:t>11:15am Under The Tent</a:t>
            </a:r>
          </a:p>
        </p:txBody>
      </p:sp>
    </p:spTree>
    <p:extLst>
      <p:ext uri="{BB962C8B-B14F-4D97-AF65-F5344CB8AC3E}">
        <p14:creationId xmlns:p14="http://schemas.microsoft.com/office/powerpoint/2010/main" val="276212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0C59398-B4DF-46E4-AA66-91895117414A}"/>
              </a:ext>
            </a:extLst>
          </p:cNvPr>
          <p:cNvSpPr txBox="1">
            <a:spLocks/>
          </p:cNvSpPr>
          <p:nvPr/>
        </p:nvSpPr>
        <p:spPr>
          <a:xfrm>
            <a:off x="1254997" y="932456"/>
            <a:ext cx="10149840" cy="115467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dirty="0">
                <a:latin typeface="Gotham Medium" pitchFamily="50" charset="0"/>
                <a:cs typeface="Gotham Medium" pitchFamily="50" charset="0"/>
              </a:rPr>
              <a:t>Prayer causes us to </a:t>
            </a:r>
            <a:r>
              <a:rPr lang="en-US" sz="5500" dirty="0">
                <a:solidFill>
                  <a:srgbClr val="C00000"/>
                </a:solidFill>
                <a:latin typeface="Gotham Medium" pitchFamily="50" charset="0"/>
                <a:cs typeface="Gotham Medium" pitchFamily="50" charset="0"/>
              </a:rPr>
              <a:t>overflow with, </a:t>
            </a:r>
          </a:p>
          <a:p>
            <a:r>
              <a:rPr lang="en-US" sz="5500" dirty="0">
                <a:latin typeface="Gotham Medium" pitchFamily="50" charset="0"/>
                <a:cs typeface="Gotham Medium" pitchFamily="50" charset="0"/>
              </a:rPr>
              <a:t>instead of,</a:t>
            </a:r>
          </a:p>
          <a:p>
            <a:r>
              <a:rPr lang="en-US" sz="5500" dirty="0">
                <a:solidFill>
                  <a:srgbClr val="C00000"/>
                </a:solidFill>
                <a:latin typeface="Gotham Medium" pitchFamily="50" charset="0"/>
                <a:cs typeface="Gotham Medium" pitchFamily="50" charset="0"/>
              </a:rPr>
              <a:t>overwork for</a:t>
            </a:r>
          </a:p>
          <a:p>
            <a:r>
              <a:rPr lang="en-US" sz="5500" dirty="0">
                <a:latin typeface="Gotham Medium" pitchFamily="50" charset="0"/>
                <a:cs typeface="Gotham Medium" pitchFamily="50" charset="0"/>
              </a:rPr>
              <a:t>God’s goodness in our lives</a:t>
            </a:r>
          </a:p>
        </p:txBody>
      </p:sp>
    </p:spTree>
    <p:extLst>
      <p:ext uri="{BB962C8B-B14F-4D97-AF65-F5344CB8AC3E}">
        <p14:creationId xmlns:p14="http://schemas.microsoft.com/office/powerpoint/2010/main" val="225360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616382-BF91-4F5F-BF64-2C0A7F86FEA6}"/>
              </a:ext>
            </a:extLst>
          </p:cNvPr>
          <p:cNvPicPr>
            <a:picLocks noChangeAspect="1"/>
          </p:cNvPicPr>
          <p:nvPr/>
        </p:nvPicPr>
        <p:blipFill rotWithShape="1">
          <a:blip r:embed="rId3"/>
          <a:srcRect b="7778"/>
          <a:stretch/>
        </p:blipFill>
        <p:spPr>
          <a:xfrm>
            <a:off x="45759" y="0"/>
            <a:ext cx="13220241" cy="6858000"/>
          </a:xfrm>
          <a:prstGeom prst="rect">
            <a:avLst/>
          </a:prstGeom>
        </p:spPr>
      </p:pic>
      <p:sp>
        <p:nvSpPr>
          <p:cNvPr id="4" name="TextBox 3">
            <a:extLst>
              <a:ext uri="{FF2B5EF4-FFF2-40B4-BE49-F238E27FC236}">
                <a16:creationId xmlns:a16="http://schemas.microsoft.com/office/drawing/2014/main" id="{95123B18-AB7C-430B-9D42-D9C07F7170EA}"/>
              </a:ext>
            </a:extLst>
          </p:cNvPr>
          <p:cNvSpPr txBox="1"/>
          <p:nvPr/>
        </p:nvSpPr>
        <p:spPr>
          <a:xfrm>
            <a:off x="1621972" y="5529942"/>
            <a:ext cx="9828332" cy="861774"/>
          </a:xfrm>
          <a:prstGeom prst="rect">
            <a:avLst/>
          </a:prstGeom>
          <a:solidFill>
            <a:schemeClr val="tx1">
              <a:lumMod val="85000"/>
              <a:lumOff val="15000"/>
            </a:schemeClr>
          </a:solidFill>
          <a:ln w="28575">
            <a:solidFill>
              <a:schemeClr val="accent4">
                <a:lumMod val="20000"/>
                <a:lumOff val="80000"/>
              </a:schemeClr>
            </a:solidFill>
          </a:ln>
        </p:spPr>
        <p:txBody>
          <a:bodyPr wrap="none" rtlCol="0">
            <a:spAutoFit/>
          </a:bodyPr>
          <a:lstStyle/>
          <a:p>
            <a:r>
              <a:rPr lang="en-US" sz="5000" dirty="0">
                <a:solidFill>
                  <a:schemeClr val="bg1"/>
                </a:solidFill>
              </a:rPr>
              <a:t>  </a:t>
            </a:r>
            <a:r>
              <a:rPr lang="en-US" sz="5000" dirty="0">
                <a:solidFill>
                  <a:schemeClr val="accent4">
                    <a:lumMod val="20000"/>
                    <a:lumOff val="80000"/>
                  </a:schemeClr>
                </a:solidFill>
              </a:rPr>
              <a:t>cornerstone.ag/prayer	8a, 12p, 7p  </a:t>
            </a:r>
          </a:p>
        </p:txBody>
      </p:sp>
    </p:spTree>
    <p:extLst>
      <p:ext uri="{BB962C8B-B14F-4D97-AF65-F5344CB8AC3E}">
        <p14:creationId xmlns:p14="http://schemas.microsoft.com/office/powerpoint/2010/main" val="77272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959224" y="517682"/>
            <a:ext cx="10503434" cy="3513293"/>
          </a:xfrm>
        </p:spPr>
        <p:txBody>
          <a:bodyPr>
            <a:noAutofit/>
          </a:bodyPr>
          <a:lstStyle/>
          <a:p>
            <a:r>
              <a:rPr lang="en-US" sz="4300" dirty="0">
                <a:latin typeface="Gotham Medium" pitchFamily="50" charset="0"/>
                <a:cs typeface="Gotham Medium" pitchFamily="50" charset="0"/>
              </a:rPr>
              <a:t>“And when you pray, do not be like the hypocrites, for they love to pray standing in the synagogues and on the street corners to be seen by men. I tell you the truth, they have received their reward in full.</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959223" y="4256314"/>
            <a:ext cx="10614212" cy="690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6:5</a:t>
            </a:r>
          </a:p>
        </p:txBody>
      </p:sp>
      <p:sp>
        <p:nvSpPr>
          <p:cNvPr id="6" name="Title 1">
            <a:extLst>
              <a:ext uri="{FF2B5EF4-FFF2-40B4-BE49-F238E27FC236}">
                <a16:creationId xmlns:a16="http://schemas.microsoft.com/office/drawing/2014/main" id="{4EF951E6-7FD9-4652-8F6D-9120FDA9C824}"/>
              </a:ext>
            </a:extLst>
          </p:cNvPr>
          <p:cNvSpPr txBox="1">
            <a:spLocks/>
          </p:cNvSpPr>
          <p:nvPr/>
        </p:nvSpPr>
        <p:spPr>
          <a:xfrm>
            <a:off x="576943" y="5421085"/>
            <a:ext cx="10996492" cy="83376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dirty="0">
                <a:solidFill>
                  <a:srgbClr val="C00000"/>
                </a:solidFill>
                <a:latin typeface="Gotham Medium" pitchFamily="50" charset="0"/>
                <a:cs typeface="Gotham Medium" pitchFamily="50" charset="0"/>
              </a:rPr>
              <a:t>Don’t Make Prayer All About Yourself</a:t>
            </a:r>
          </a:p>
        </p:txBody>
      </p:sp>
    </p:spTree>
    <p:extLst>
      <p:ext uri="{BB962C8B-B14F-4D97-AF65-F5344CB8AC3E}">
        <p14:creationId xmlns:p14="http://schemas.microsoft.com/office/powerpoint/2010/main" val="101450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1035423" y="344295"/>
            <a:ext cx="10263948" cy="3513293"/>
          </a:xfrm>
        </p:spPr>
        <p:txBody>
          <a:bodyPr>
            <a:noAutofit/>
          </a:bodyPr>
          <a:lstStyle/>
          <a:p>
            <a:r>
              <a:rPr lang="en-US" sz="4300" dirty="0">
                <a:latin typeface="Gotham Medium" pitchFamily="50" charset="0"/>
                <a:cs typeface="Gotham Medium" pitchFamily="50" charset="0"/>
              </a:rPr>
              <a:t>But when you pray, go into your room, close the door and pray to your Father, who is unseen. Then your Father, who sees what is done in secret, will reward you.</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865094" y="3857588"/>
            <a:ext cx="10614212" cy="755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6:6</a:t>
            </a:r>
          </a:p>
        </p:txBody>
      </p:sp>
      <p:sp>
        <p:nvSpPr>
          <p:cNvPr id="6" name="Title 1">
            <a:extLst>
              <a:ext uri="{FF2B5EF4-FFF2-40B4-BE49-F238E27FC236}">
                <a16:creationId xmlns:a16="http://schemas.microsoft.com/office/drawing/2014/main" id="{CB4550EF-9052-474E-A05B-AB8A4DD5AD05}"/>
              </a:ext>
            </a:extLst>
          </p:cNvPr>
          <p:cNvSpPr txBox="1">
            <a:spLocks/>
          </p:cNvSpPr>
          <p:nvPr/>
        </p:nvSpPr>
        <p:spPr>
          <a:xfrm>
            <a:off x="337457" y="5617027"/>
            <a:ext cx="11517086" cy="7793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300" b="1" dirty="0">
                <a:solidFill>
                  <a:srgbClr val="C00000"/>
                </a:solidFill>
                <a:latin typeface="Gotham Medium" pitchFamily="50" charset="0"/>
                <a:cs typeface="Gotham Medium" pitchFamily="50" charset="0"/>
              </a:rPr>
              <a:t>Focus on being with</a:t>
            </a:r>
          </a:p>
          <a:p>
            <a:r>
              <a:rPr lang="en-US" sz="4300" b="1" dirty="0">
                <a:solidFill>
                  <a:srgbClr val="C00000"/>
                </a:solidFill>
                <a:latin typeface="Gotham Medium" pitchFamily="50" charset="0"/>
                <a:cs typeface="Gotham Medium" pitchFamily="50" charset="0"/>
              </a:rPr>
              <a:t>your Heavenly Father</a:t>
            </a:r>
          </a:p>
        </p:txBody>
      </p:sp>
    </p:spTree>
    <p:extLst>
      <p:ext uri="{BB962C8B-B14F-4D97-AF65-F5344CB8AC3E}">
        <p14:creationId xmlns:p14="http://schemas.microsoft.com/office/powerpoint/2010/main" val="370902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1036703" y="638210"/>
            <a:ext cx="10270993" cy="3513293"/>
          </a:xfrm>
        </p:spPr>
        <p:txBody>
          <a:bodyPr>
            <a:noAutofit/>
          </a:bodyPr>
          <a:lstStyle/>
          <a:p>
            <a:r>
              <a:rPr lang="en-US" sz="4300" dirty="0">
                <a:latin typeface="Gotham Medium" pitchFamily="50" charset="0"/>
                <a:cs typeface="Gotham Medium" pitchFamily="50" charset="0"/>
              </a:rPr>
              <a:t>And when you pray, do not keep on babbling like pagans, for they think they will be heard because of their many words. Do not be like them, for your Father knows what you need before you ask him. </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1036703" y="4332514"/>
            <a:ext cx="10614212" cy="7886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Matthew 6:7-8</a:t>
            </a:r>
          </a:p>
        </p:txBody>
      </p:sp>
      <p:sp>
        <p:nvSpPr>
          <p:cNvPr id="6" name="Title 1">
            <a:extLst>
              <a:ext uri="{FF2B5EF4-FFF2-40B4-BE49-F238E27FC236}">
                <a16:creationId xmlns:a16="http://schemas.microsoft.com/office/drawing/2014/main" id="{54F535B3-00E9-4F38-9D6B-2C943B526608}"/>
              </a:ext>
            </a:extLst>
          </p:cNvPr>
          <p:cNvSpPr txBox="1">
            <a:spLocks/>
          </p:cNvSpPr>
          <p:nvPr/>
        </p:nvSpPr>
        <p:spPr>
          <a:xfrm>
            <a:off x="585266" y="5484002"/>
            <a:ext cx="11517086" cy="73578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00" b="1" dirty="0">
                <a:solidFill>
                  <a:srgbClr val="C00000"/>
                </a:solidFill>
                <a:latin typeface="Gotham Medium" pitchFamily="50" charset="0"/>
                <a:cs typeface="Gotham Medium" pitchFamily="50" charset="0"/>
              </a:rPr>
              <a:t>Listen as much as you talk</a:t>
            </a:r>
          </a:p>
        </p:txBody>
      </p:sp>
    </p:spTree>
    <p:extLst>
      <p:ext uri="{BB962C8B-B14F-4D97-AF65-F5344CB8AC3E}">
        <p14:creationId xmlns:p14="http://schemas.microsoft.com/office/powerpoint/2010/main" val="405231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854209" y="3033067"/>
            <a:ext cx="10954871" cy="3513293"/>
          </a:xfrm>
        </p:spPr>
        <p:txBody>
          <a:bodyPr>
            <a:noAutofit/>
          </a:bodyPr>
          <a:lstStyle/>
          <a:p>
            <a:pPr algn="l"/>
            <a:r>
              <a:rPr lang="en-US" sz="4300" dirty="0">
                <a:latin typeface="Gotham Medium" pitchFamily="50" charset="0"/>
                <a:cs typeface="Gotham Medium" pitchFamily="50" charset="0"/>
              </a:rPr>
              <a:t>Our Father in heaven, hallowed be your name, your kingdom come, your will be done on earth as it is in heaven.</a:t>
            </a:r>
            <a:br>
              <a:rPr lang="en-US" sz="4300" dirty="0">
                <a:latin typeface="Gotham Medium" pitchFamily="50" charset="0"/>
                <a:cs typeface="Gotham Medium" pitchFamily="50" charset="0"/>
              </a:rPr>
            </a:br>
            <a:r>
              <a:rPr lang="en-US" sz="4300" dirty="0">
                <a:latin typeface="Gotham Medium" pitchFamily="50" charset="0"/>
                <a:cs typeface="Gotham Medium" pitchFamily="50" charset="0"/>
              </a:rPr>
              <a:t>Give us today our daily bread. Forgive us our debts, as we also have forgiven our debtors. And lead us not into temptation, but deliver us from the evil one. for yours is the kingdom and the power and the glory forever. Amen.</a:t>
            </a:r>
            <a:br>
              <a:rPr lang="en-US" sz="4300" dirty="0">
                <a:latin typeface="Gotham Medium" pitchFamily="50" charset="0"/>
                <a:cs typeface="Gotham Medium" pitchFamily="50" charset="0"/>
              </a:rPr>
            </a:br>
            <a:endParaRPr lang="en-US" sz="4300" dirty="0">
              <a:latin typeface="Gotham Medium" pitchFamily="50" charset="0"/>
              <a:cs typeface="Gotham Medium" pitchFamily="50" charset="0"/>
            </a:endParaRPr>
          </a:p>
        </p:txBody>
      </p:sp>
    </p:spTree>
    <p:extLst>
      <p:ext uri="{BB962C8B-B14F-4D97-AF65-F5344CB8AC3E}">
        <p14:creationId xmlns:p14="http://schemas.microsoft.com/office/powerpoint/2010/main" val="3487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44F5-7493-44C9-B49F-1D7D7C36C7D0}"/>
              </a:ext>
            </a:extLst>
          </p:cNvPr>
          <p:cNvSpPr>
            <a:spLocks noGrp="1"/>
          </p:cNvSpPr>
          <p:nvPr>
            <p:ph type="ctrTitle"/>
          </p:nvPr>
        </p:nvSpPr>
        <p:spPr>
          <a:xfrm>
            <a:off x="920483" y="1421197"/>
            <a:ext cx="10503434" cy="3513293"/>
          </a:xfrm>
        </p:spPr>
        <p:txBody>
          <a:bodyPr>
            <a:noAutofit/>
          </a:bodyPr>
          <a:lstStyle/>
          <a:p>
            <a:r>
              <a:rPr lang="en-US" sz="5000" dirty="0">
                <a:latin typeface="Gotham Medium" pitchFamily="50" charset="0"/>
                <a:cs typeface="Gotham Medium" pitchFamily="50" charset="0"/>
              </a:rPr>
              <a:t>Prayer is being </a:t>
            </a:r>
            <a:r>
              <a:rPr lang="en-US" sz="5000" dirty="0">
                <a:solidFill>
                  <a:srgbClr val="C00000"/>
                </a:solidFill>
                <a:latin typeface="Gotham Medium" pitchFamily="50" charset="0"/>
                <a:cs typeface="Gotham Medium" pitchFamily="50" charset="0"/>
              </a:rPr>
              <a:t>with</a:t>
            </a:r>
            <a:r>
              <a:rPr lang="en-US" sz="5000" dirty="0">
                <a:latin typeface="Gotham Medium" pitchFamily="50" charset="0"/>
                <a:cs typeface="Gotham Medium" pitchFamily="50" charset="0"/>
              </a:rPr>
              <a:t> God,</a:t>
            </a:r>
            <a:br>
              <a:rPr lang="en-US" sz="5000" dirty="0">
                <a:latin typeface="Gotham Medium" pitchFamily="50" charset="0"/>
                <a:cs typeface="Gotham Medium" pitchFamily="50" charset="0"/>
              </a:rPr>
            </a:br>
            <a:r>
              <a:rPr lang="en-US" sz="5000" dirty="0">
                <a:latin typeface="Gotham Medium" pitchFamily="50" charset="0"/>
                <a:cs typeface="Gotham Medium" pitchFamily="50" charset="0"/>
              </a:rPr>
              <a:t>Your </a:t>
            </a:r>
            <a:r>
              <a:rPr lang="en-US" sz="5000" dirty="0">
                <a:solidFill>
                  <a:srgbClr val="C00000"/>
                </a:solidFill>
                <a:latin typeface="Gotham Medium" pitchFamily="50" charset="0"/>
                <a:cs typeface="Gotham Medium" pitchFamily="50" charset="0"/>
              </a:rPr>
              <a:t>Heavenly Father</a:t>
            </a:r>
            <a:r>
              <a:rPr lang="en-US" sz="5000" dirty="0">
                <a:latin typeface="Gotham Medium" pitchFamily="50" charset="0"/>
                <a:cs typeface="Gotham Medium" pitchFamily="50" charset="0"/>
              </a:rPr>
              <a:t>,</a:t>
            </a:r>
            <a:br>
              <a:rPr lang="en-US" sz="5000" dirty="0">
                <a:latin typeface="Gotham Medium" pitchFamily="50" charset="0"/>
                <a:cs typeface="Gotham Medium" pitchFamily="50" charset="0"/>
              </a:rPr>
            </a:br>
            <a:r>
              <a:rPr lang="en-US" sz="5000" dirty="0">
                <a:latin typeface="Gotham Medium" pitchFamily="50" charset="0"/>
                <a:cs typeface="Gotham Medium" pitchFamily="50" charset="0"/>
              </a:rPr>
              <a:t>by </a:t>
            </a:r>
            <a:r>
              <a:rPr lang="en-US" sz="5000" dirty="0">
                <a:solidFill>
                  <a:srgbClr val="C00000"/>
                </a:solidFill>
                <a:latin typeface="Gotham Medium" pitchFamily="50" charset="0"/>
                <a:cs typeface="Gotham Medium" pitchFamily="50" charset="0"/>
              </a:rPr>
              <a:t>talking</a:t>
            </a:r>
            <a:r>
              <a:rPr lang="en-US" sz="5000" dirty="0">
                <a:latin typeface="Gotham Medium" pitchFamily="50" charset="0"/>
                <a:cs typeface="Gotham Medium" pitchFamily="50" charset="0"/>
              </a:rPr>
              <a:t> and </a:t>
            </a:r>
            <a:r>
              <a:rPr lang="en-US" sz="5000" dirty="0">
                <a:solidFill>
                  <a:srgbClr val="C00000"/>
                </a:solidFill>
                <a:latin typeface="Gotham Medium" pitchFamily="50" charset="0"/>
                <a:cs typeface="Gotham Medium" pitchFamily="50" charset="0"/>
              </a:rPr>
              <a:t>listening</a:t>
            </a:r>
            <a:r>
              <a:rPr lang="en-US" sz="5000" dirty="0">
                <a:latin typeface="Gotham Medium" pitchFamily="50" charset="0"/>
                <a:cs typeface="Gotham Medium" pitchFamily="50" charset="0"/>
              </a:rPr>
              <a:t>, and, </a:t>
            </a:r>
            <a:r>
              <a:rPr lang="en-US" sz="5000" dirty="0">
                <a:solidFill>
                  <a:srgbClr val="C00000"/>
                </a:solidFill>
                <a:latin typeface="Gotham Medium" pitchFamily="50" charset="0"/>
                <a:cs typeface="Gotham Medium" pitchFamily="50" charset="0"/>
              </a:rPr>
              <a:t>giving</a:t>
            </a:r>
            <a:r>
              <a:rPr lang="en-US" sz="5000" dirty="0">
                <a:latin typeface="Gotham Medium" pitchFamily="50" charset="0"/>
                <a:cs typeface="Gotham Medium" pitchFamily="50" charset="0"/>
              </a:rPr>
              <a:t> and </a:t>
            </a:r>
            <a:r>
              <a:rPr lang="en-US" sz="5000" dirty="0">
                <a:solidFill>
                  <a:srgbClr val="C00000"/>
                </a:solidFill>
                <a:latin typeface="Gotham Medium" pitchFamily="50" charset="0"/>
                <a:cs typeface="Gotham Medium" pitchFamily="50" charset="0"/>
              </a:rPr>
              <a:t>receiving</a:t>
            </a:r>
            <a:r>
              <a:rPr lang="en-US" sz="5000" dirty="0">
                <a:latin typeface="Gotham Medium" pitchFamily="50" charset="0"/>
                <a:cs typeface="Gotham Medium" pitchFamily="50" charset="0"/>
              </a:rPr>
              <a:t>.</a:t>
            </a:r>
          </a:p>
        </p:txBody>
      </p:sp>
      <p:sp>
        <p:nvSpPr>
          <p:cNvPr id="4" name="Title 1">
            <a:extLst>
              <a:ext uri="{FF2B5EF4-FFF2-40B4-BE49-F238E27FC236}">
                <a16:creationId xmlns:a16="http://schemas.microsoft.com/office/drawing/2014/main" id="{6C74C9EE-91BC-4E8B-A86E-3E374271E1C5}"/>
              </a:ext>
            </a:extLst>
          </p:cNvPr>
          <p:cNvSpPr txBox="1">
            <a:spLocks/>
          </p:cNvSpPr>
          <p:nvPr/>
        </p:nvSpPr>
        <p:spPr>
          <a:xfrm>
            <a:off x="788894" y="457200"/>
            <a:ext cx="10614212" cy="6906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dirty="0">
                <a:latin typeface="Gotham Black" pitchFamily="50" charset="0"/>
                <a:cs typeface="Gotham Medium" pitchFamily="50" charset="0"/>
              </a:rPr>
              <a:t>Learn To Pray | Mt 6:9-13</a:t>
            </a:r>
          </a:p>
        </p:txBody>
      </p:sp>
    </p:spTree>
    <p:extLst>
      <p:ext uri="{BB962C8B-B14F-4D97-AF65-F5344CB8AC3E}">
        <p14:creationId xmlns:p14="http://schemas.microsoft.com/office/powerpoint/2010/main" val="1998270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4930</TotalTime>
  <Words>1045</Words>
  <Application>Microsoft Office PowerPoint</Application>
  <PresentationFormat>Widescreen</PresentationFormat>
  <Paragraphs>180</Paragraphs>
  <Slides>22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Adventure</vt:lpstr>
      <vt:lpstr>Arial</vt:lpstr>
      <vt:lpstr>Calibri</vt:lpstr>
      <vt:lpstr>Calibri Light</vt:lpstr>
      <vt:lpstr>Gotham Black</vt:lpstr>
      <vt:lpstr>Gotham Medium</vt:lpstr>
      <vt:lpstr>Office Theme</vt:lpstr>
      <vt:lpstr>PowerPoint Presentation</vt:lpstr>
      <vt:lpstr>PowerPoint Presentation</vt:lpstr>
      <vt:lpstr>PowerPoint Presentation</vt:lpstr>
      <vt:lpstr>PowerPoint Presentation</vt:lpstr>
      <vt:lpstr>“And when you pray, do not be like the hypocrites, for they love to pray standing in the synagogues and on the street corners to be seen by men. I tell you the truth, they have received their reward in full.</vt:lpstr>
      <vt:lpstr>But when you pray, go into your room, close the door and pray to your Father, who is unseen. Then your Father, who sees what is done in secret, will reward you.</vt:lpstr>
      <vt:lpstr>And when you pray, do not keep on babbling like pagans, for they think they will be heard because of their many words. Do not be like them, for your Father knows what you need before you ask him. </vt:lpstr>
      <vt:lpstr>Our Father in heaven, hallowed be your name, your kingdom come, your will be done on earth as it is in heaven. Give us today our daily bread. Forgive us our debts, as we also have forgiven our debtors. And lead us not into temptation, but deliver us from the evil one. for yours is the kingdom and the power and the glory forever. Amen. </vt:lpstr>
      <vt:lpstr>Prayer is being with God, Your Heavenly Father, by talking and listening, and, giving and receiving.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about prayer</vt:lpstr>
      <vt:lpstr>“Be strong and courageous, because you will lead these people to inherit the land I swore to their forefathers to give them. </vt:lpstr>
      <vt:lpstr>Be strong and very courageous. Be careful to obey all the law my servant Moses gave you; do not turn from it to the right or to the left, that you may be successful wherever you go. </vt:lpstr>
      <vt:lpstr>Do not let this Book of the Law depart from your mouth; meditate on it day and night, so that you may be careful to do everything written in it. Then you will be prosperous and successful. </vt:lpstr>
      <vt:lpstr>Have I not commanded you? Be strong and courageous. Do not be terrified; do not be discouraged, for the LORD your God will be with you wherever you 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Nazareth, Jesus went and lived in Capernaum, which was by the lake in the area of Zebulun and Naphtali—to fulfill what was said through the prophet Isaiah:</dc:title>
  <dc:creator>Shawn Franco</dc:creator>
  <cp:lastModifiedBy>Shawn Franco</cp:lastModifiedBy>
  <cp:revision>123</cp:revision>
  <dcterms:created xsi:type="dcterms:W3CDTF">2021-02-04T14:47:30Z</dcterms:created>
  <dcterms:modified xsi:type="dcterms:W3CDTF">2021-03-20T16:08:32Z</dcterms:modified>
</cp:coreProperties>
</file>