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4" r:id="rId3"/>
    <p:sldId id="294" r:id="rId4"/>
    <p:sldId id="301" r:id="rId5"/>
    <p:sldId id="308" r:id="rId6"/>
    <p:sldId id="289" r:id="rId7"/>
    <p:sldId id="303" r:id="rId8"/>
    <p:sldId id="306" r:id="rId9"/>
    <p:sldId id="288" r:id="rId10"/>
    <p:sldId id="309" r:id="rId11"/>
    <p:sldId id="310" r:id="rId12"/>
    <p:sldId id="311" r:id="rId13"/>
    <p:sldId id="302" r:id="rId14"/>
    <p:sldId id="304" r:id="rId15"/>
    <p:sldId id="299" r:id="rId16"/>
    <p:sldId id="305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8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60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1A29-BA8C-4E80-8342-8D350050B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D8120-B3CD-45E7-8F14-C53C5CBBE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48E1A-ED66-4088-8835-2C64D617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1707-29B7-4F7A-BF75-E931743A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05D82-3066-4C1A-9657-D7BD7A76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EFAB-B112-4E5D-8FCB-F3E48921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4D58E-6138-4707-A1DE-942547416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D71C4-A116-453E-8A85-77150A3E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78FE4-105E-4479-B056-ABE5B620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40A22-67C4-446D-A20C-F797D26D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BD819-0CEB-447F-BB37-72836FE6A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FA354-B797-4257-96CD-08A5E219B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D7FC8-29C5-4C1B-B4D8-4EBF311C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E3B91-B8DF-405E-8E60-A3B9C49B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A5482-77B1-4DE4-87B0-39F788FD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4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1FCF-366F-43B2-9977-20AE4B59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52D25-87DB-41F9-89D2-83B263BEA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E2B24-8489-49BD-B783-B5BE4F49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1124F-B94F-4D73-A42A-B8B359ED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83B7-7112-43A5-91A0-34EB4492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CA65-1A38-455D-A197-8771D824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6AC55-6F68-489A-8A1D-6159F7B5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2653C-031C-4AF5-B9D9-C903785C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20D5E-61EE-4AFB-909C-6B4E880C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8865-61A1-4C70-A253-13AA45EC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6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72A18-FBB3-4301-B9C5-4B68464F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F6204-20A6-4EF0-ADAF-586EE4614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16F5F-90DA-4E51-A976-A32CF45DB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3A368-3C61-4140-9B79-D612F7F1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F00D6-AF50-469D-8868-EA929E91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CF0E8-038C-4DF6-826A-DB3E7C95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A9FE3-0BEB-47FD-92CF-4EBF3778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2BBEC-F7A4-426A-BE28-9A1AB6BF0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4BE60-B0A4-474A-8A67-4BFDC61C4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622A7-86B2-4724-A5E2-89B855E3B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44370-EE0A-42C6-970A-49E43ED1D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C6C5E-35E8-4C82-B780-C5C67F4C3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7582D-E5DB-4CB7-AC3E-CDA28C5E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F1C36-B992-4988-88B1-9742A609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1952-A655-45D4-9B78-4850C588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0D9E9-E0AE-489B-9754-CC0C374B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429B-AFC5-48D7-84C7-A8E9BC36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093DF-FA54-40E2-8405-633D21BDE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9830D-773E-4D5F-B656-1CAC6762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00935-0A7A-4023-AC2B-904E0260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AF8E4-00A6-4AF9-9FF6-7FDFE5A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2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3B97-7D96-4D13-9C78-71B76852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124C4-2829-4B5F-ADA8-7D8842276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ACA8C-E8EB-468A-B3F1-4F22E45F3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B0C3A-8F41-42B7-8C3D-FF32DBD7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8D92A-42E7-4C52-9C5F-C0521628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BA673-6498-43BE-A077-DCFE5AE4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3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1A0E-3163-4ABA-ADD2-F23FB03B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54082-3414-4DB9-BDDB-77CB80D90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EF611-CB80-4279-B484-33AD3BD5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A61AD-F9FF-4C47-801F-8BA5674D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6413B-3026-4028-9067-C6A843F9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F560-5843-400B-B7F0-08375444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6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3823A-1379-4EA3-9705-99EE6392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80320-F1FE-40F5-9747-7E97CA8E6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2D46C-7B0C-43ED-A6E1-03C292521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C297-371F-415B-BE83-980F91854AC8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0DDEB-4F75-43E8-98A3-CCB2D432E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4CCBA-A836-40BC-BA76-01ACD4CDA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1054D-9677-4CCC-9D21-8B818046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3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1021080" y="1557990"/>
            <a:ext cx="10149840" cy="1154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dirty="0">
                <a:latin typeface="Gotham Black" pitchFamily="50" charset="0"/>
                <a:cs typeface="Gotham Medium" pitchFamily="50" charset="0"/>
              </a:rPr>
              <a:t>Learning To Listen</a:t>
            </a:r>
            <a:endParaRPr lang="en-US" sz="7500" dirty="0">
              <a:solidFill>
                <a:schemeClr val="accent4">
                  <a:lumMod val="75000"/>
                </a:schemeClr>
              </a:solidFill>
              <a:latin typeface="Gotham Black" pitchFamily="50" charset="0"/>
              <a:cs typeface="Gotham Medium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DDA55-8A30-45A6-928B-F2CE1522B3EE}"/>
              </a:ext>
            </a:extLst>
          </p:cNvPr>
          <p:cNvSpPr txBox="1"/>
          <p:nvPr/>
        </p:nvSpPr>
        <p:spPr>
          <a:xfrm>
            <a:off x="1541252" y="2712662"/>
            <a:ext cx="9109495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Gotham Medium" pitchFamily="50" charset="0"/>
                <a:cs typeface="Gotham Medium" pitchFamily="50" charset="0"/>
              </a:rPr>
              <a:t>Matthew 4:1-11 &amp; 7:24-27</a:t>
            </a:r>
          </a:p>
          <a:p>
            <a:pPr algn="ctr"/>
            <a:endParaRPr lang="en-US" sz="3500" dirty="0">
              <a:solidFill>
                <a:srgbClr val="C00000"/>
              </a:solidFill>
              <a:latin typeface="Gotham Medium" pitchFamily="50" charset="0"/>
              <a:cs typeface="Gotham Medium" pitchFamily="50" charset="0"/>
            </a:endParaRPr>
          </a:p>
          <a:p>
            <a:pPr algn="ctr"/>
            <a:endParaRPr lang="en-US" sz="3500" dirty="0">
              <a:solidFill>
                <a:srgbClr val="C00000"/>
              </a:solidFill>
              <a:latin typeface="Gotham Medium" pitchFamily="50" charset="0"/>
              <a:cs typeface="Gotham Medium" pitchFamily="50" charset="0"/>
            </a:endParaRPr>
          </a:p>
          <a:p>
            <a:pPr algn="ctr"/>
            <a:r>
              <a:rPr lang="en-US" sz="35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The Second Habit</a:t>
            </a:r>
          </a:p>
          <a:p>
            <a:pPr algn="ctr"/>
            <a:r>
              <a:rPr lang="en-US" sz="35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Of A Follower Of Jesus</a:t>
            </a:r>
          </a:p>
        </p:txBody>
      </p:sp>
    </p:spTree>
    <p:extLst>
      <p:ext uri="{BB962C8B-B14F-4D97-AF65-F5344CB8AC3E}">
        <p14:creationId xmlns:p14="http://schemas.microsoft.com/office/powerpoint/2010/main" val="6123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1021080" y="1737360"/>
            <a:ext cx="10149840" cy="1154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otham Medium" pitchFamily="50" charset="0"/>
                <a:cs typeface="Gotham Medium" pitchFamily="50" charset="0"/>
              </a:rPr>
              <a:t>“God, I will, but first, I have to . . .”</a:t>
            </a:r>
          </a:p>
          <a:p>
            <a:endParaRPr lang="en-US" sz="4000" dirty="0">
              <a:latin typeface="Gotham Medium" pitchFamily="50" charset="0"/>
              <a:cs typeface="Gotham Medium" pitchFamily="50" charset="0"/>
            </a:endParaRPr>
          </a:p>
          <a:p>
            <a:endParaRPr lang="en-US" sz="4000" dirty="0">
              <a:latin typeface="Gotham Medium" pitchFamily="50" charset="0"/>
              <a:cs typeface="Gotham Medium" pitchFamily="50" charset="0"/>
            </a:endParaRPr>
          </a:p>
          <a:p>
            <a:endParaRPr lang="en-US" sz="5500" dirty="0">
              <a:latin typeface="Gotham Black" pitchFamily="50" charset="0"/>
              <a:cs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7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1021080" y="1737360"/>
            <a:ext cx="10149840" cy="1154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otham Medium" pitchFamily="50" charset="0"/>
                <a:cs typeface="Gotham Medium" pitchFamily="50" charset="0"/>
              </a:rPr>
              <a:t>“God, I will, but first, I have to . . .”</a:t>
            </a:r>
          </a:p>
          <a:p>
            <a:endParaRPr lang="en-US" sz="4000" dirty="0">
              <a:latin typeface="Gotham Medium" pitchFamily="50" charset="0"/>
              <a:cs typeface="Gotham Medium" pitchFamily="50" charset="0"/>
            </a:endParaRPr>
          </a:p>
          <a:p>
            <a:r>
              <a:rPr lang="en-US" sz="4000" dirty="0">
                <a:latin typeface="Gotham Medium" pitchFamily="50" charset="0"/>
                <a:cs typeface="Gotham Medium" pitchFamily="50" charset="0"/>
              </a:rPr>
              <a:t>“God, I can’t because that person is . . .” </a:t>
            </a:r>
          </a:p>
          <a:p>
            <a:endParaRPr lang="en-US" sz="4000" dirty="0">
              <a:latin typeface="Gotham Medium" pitchFamily="50" charset="0"/>
              <a:cs typeface="Gotham Medium" pitchFamily="50" charset="0"/>
            </a:endParaRPr>
          </a:p>
          <a:p>
            <a:endParaRPr lang="en-US" sz="4000" dirty="0">
              <a:latin typeface="Gotham Medium" pitchFamily="50" charset="0"/>
              <a:cs typeface="Gotham Medium" pitchFamily="50" charset="0"/>
            </a:endParaRPr>
          </a:p>
          <a:p>
            <a:endParaRPr lang="en-US" sz="5500" dirty="0">
              <a:latin typeface="Gotham Black" pitchFamily="50" charset="0"/>
              <a:cs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1021080" y="1737360"/>
            <a:ext cx="10149840" cy="1154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otham Medium" pitchFamily="50" charset="0"/>
                <a:cs typeface="Gotham Medium" pitchFamily="50" charset="0"/>
              </a:rPr>
              <a:t>“I will, but first, I have to . . .”</a:t>
            </a:r>
          </a:p>
          <a:p>
            <a:endParaRPr lang="en-US" sz="4000" dirty="0">
              <a:latin typeface="Gotham Medium" pitchFamily="50" charset="0"/>
              <a:cs typeface="Gotham Medium" pitchFamily="50" charset="0"/>
            </a:endParaRPr>
          </a:p>
          <a:p>
            <a:r>
              <a:rPr lang="en-US" sz="4000" dirty="0">
                <a:latin typeface="Gotham Medium" pitchFamily="50" charset="0"/>
                <a:cs typeface="Gotham Medium" pitchFamily="50" charset="0"/>
              </a:rPr>
              <a:t>“I can’t because that person is . . .” </a:t>
            </a:r>
          </a:p>
          <a:p>
            <a:endParaRPr lang="en-US" sz="4000" dirty="0">
              <a:latin typeface="Gotham Medium" pitchFamily="50" charset="0"/>
              <a:cs typeface="Gotham Medium" pitchFamily="50" charset="0"/>
            </a:endParaRPr>
          </a:p>
          <a:p>
            <a:r>
              <a:rPr lang="en-US" sz="4000" dirty="0">
                <a:latin typeface="Gotham Medium" pitchFamily="50" charset="0"/>
                <a:cs typeface="Gotham Medium" pitchFamily="50" charset="0"/>
              </a:rPr>
              <a:t>“It doesn’t matter when I . . .”</a:t>
            </a:r>
          </a:p>
          <a:p>
            <a:endParaRPr lang="en-US" sz="4000" dirty="0">
              <a:latin typeface="Gotham Medium" pitchFamily="50" charset="0"/>
              <a:cs typeface="Gotham Medium" pitchFamily="50" charset="0"/>
            </a:endParaRPr>
          </a:p>
          <a:p>
            <a:endParaRPr lang="en-US" sz="5500" dirty="0">
              <a:latin typeface="Gotham Black" pitchFamily="50" charset="0"/>
              <a:cs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5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1021080" y="1306039"/>
            <a:ext cx="10149840" cy="1154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>
                <a:latin typeface="Gotham Black" pitchFamily="50" charset="0"/>
                <a:cs typeface="Gotham Medium" pitchFamily="50" charset="0"/>
              </a:rPr>
              <a:t>Lord, </a:t>
            </a:r>
          </a:p>
          <a:p>
            <a:r>
              <a:rPr lang="en-US" sz="5500" dirty="0">
                <a:latin typeface="Gotham Black" pitchFamily="50" charset="0"/>
                <a:cs typeface="Gotham Medium" pitchFamily="50" charset="0"/>
              </a:rPr>
              <a:t>today I will do</a:t>
            </a:r>
          </a:p>
          <a:p>
            <a:r>
              <a:rPr lang="en-US" sz="5500" dirty="0">
                <a:latin typeface="Gotham Black" pitchFamily="50" charset="0"/>
                <a:cs typeface="Gotham Medium" pitchFamily="50" charset="0"/>
              </a:rPr>
              <a:t>Your will,</a:t>
            </a:r>
          </a:p>
          <a:p>
            <a:r>
              <a:rPr lang="en-US" sz="5500" dirty="0">
                <a:latin typeface="Gotham Black" pitchFamily="50" charset="0"/>
                <a:cs typeface="Gotham Medium" pitchFamily="50" charset="0"/>
              </a:rPr>
              <a:t>Your way, and</a:t>
            </a:r>
          </a:p>
          <a:p>
            <a:r>
              <a:rPr lang="en-US" sz="5500" dirty="0">
                <a:latin typeface="Gotham Black" pitchFamily="50" charset="0"/>
                <a:cs typeface="Gotham Medium" pitchFamily="50" charset="0"/>
              </a:rPr>
              <a:t>in Your timing</a:t>
            </a:r>
          </a:p>
        </p:txBody>
      </p:sp>
    </p:spTree>
    <p:extLst>
      <p:ext uri="{BB962C8B-B14F-4D97-AF65-F5344CB8AC3E}">
        <p14:creationId xmlns:p14="http://schemas.microsoft.com/office/powerpoint/2010/main" val="266242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44F5-7493-44C9-B49F-1D7D7C36C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894" y="5049203"/>
            <a:ext cx="10614212" cy="1154672"/>
          </a:xfrm>
        </p:spPr>
        <p:txBody>
          <a:bodyPr>
            <a:noAutofit/>
          </a:bodyPr>
          <a:lstStyle/>
          <a:p>
            <a:br>
              <a:rPr lang="en-US" sz="4300" dirty="0">
                <a:latin typeface="Gotham Medium" pitchFamily="50" charset="0"/>
                <a:cs typeface="Gotham Medium" pitchFamily="50" charset="0"/>
              </a:rPr>
            </a:br>
            <a:r>
              <a:rPr lang="en-US" sz="4300" dirty="0">
                <a:latin typeface="Gotham Medium" pitchFamily="50" charset="0"/>
                <a:cs typeface="Gotham Medium" pitchFamily="50" charset="0"/>
              </a:rPr>
              <a:t>Jesus turned and said to Peter,</a:t>
            </a:r>
            <a:br>
              <a:rPr lang="en-US" sz="4300" dirty="0">
                <a:latin typeface="Gotham Medium" pitchFamily="50" charset="0"/>
                <a:cs typeface="Gotham Medium" pitchFamily="50" charset="0"/>
              </a:rPr>
            </a:br>
            <a:r>
              <a:rPr lang="en-US" sz="4300" dirty="0">
                <a:latin typeface="Gotham Medium" pitchFamily="50" charset="0"/>
                <a:cs typeface="Gotham Medium" pitchFamily="50" charset="0"/>
              </a:rPr>
              <a:t>“Get behind me, Satan! You are a stumbling block to me; you do not have in mind the things of God, but the things of men.”</a:t>
            </a:r>
            <a:br>
              <a:rPr lang="en-US" sz="4300" dirty="0">
                <a:latin typeface="Gotham Medium" pitchFamily="50" charset="0"/>
                <a:cs typeface="Gotham Medium" pitchFamily="50" charset="0"/>
              </a:rPr>
            </a:br>
            <a:br>
              <a:rPr lang="en-US" sz="1500" dirty="0">
                <a:latin typeface="Gotham Medium" pitchFamily="50" charset="0"/>
                <a:cs typeface="Gotham Medium" pitchFamily="50" charset="0"/>
              </a:rPr>
            </a:br>
            <a:r>
              <a:rPr lang="en-US" sz="43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itchFamily="50" charset="0"/>
                <a:cs typeface="Gotham Medium" pitchFamily="50" charset="0"/>
              </a:rPr>
              <a:t>Matthew 6:23</a:t>
            </a:r>
            <a:endParaRPr lang="en-US" sz="4300" b="1" dirty="0">
              <a:solidFill>
                <a:schemeClr val="tx1">
                  <a:lumMod val="50000"/>
                  <a:lumOff val="50000"/>
                </a:schemeClr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788894" y="654125"/>
            <a:ext cx="10614212" cy="1154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atin typeface="Gotham Black" pitchFamily="50" charset="0"/>
                <a:cs typeface="Gotham Medium" pitchFamily="50" charset="0"/>
              </a:rPr>
              <a:t>YOU NEED </a:t>
            </a:r>
            <a:r>
              <a:rPr lang="en-US" sz="4500" dirty="0">
                <a:solidFill>
                  <a:srgbClr val="C00000"/>
                </a:solidFill>
                <a:latin typeface="Gotham Black" pitchFamily="50" charset="0"/>
                <a:cs typeface="Gotham Medium" pitchFamily="50" charset="0"/>
              </a:rPr>
              <a:t>THE RIGHT FEEDBACK</a:t>
            </a:r>
          </a:p>
        </p:txBody>
      </p:sp>
    </p:spTree>
    <p:extLst>
      <p:ext uri="{BB962C8B-B14F-4D97-AF65-F5344CB8AC3E}">
        <p14:creationId xmlns:p14="http://schemas.microsoft.com/office/powerpoint/2010/main" val="41581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E615CD-5C25-48C2-B447-E9162B27266F}"/>
              </a:ext>
            </a:extLst>
          </p:cNvPr>
          <p:cNvSpPr/>
          <p:nvPr/>
        </p:nvSpPr>
        <p:spPr>
          <a:xfrm>
            <a:off x="0" y="0"/>
            <a:ext cx="12192000" cy="2967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FFD0C9FC-393F-4D3E-B801-7FD409693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951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1021080" y="395090"/>
            <a:ext cx="10149840" cy="1154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latin typeface="Gotham Medium" pitchFamily="50" charset="0"/>
                <a:cs typeface="Gotham Medium" pitchFamily="50" charset="0"/>
              </a:rPr>
              <a:t>Confirmation bias </a:t>
            </a:r>
            <a:r>
              <a:rPr lang="en-US" sz="3500" dirty="0">
                <a:latin typeface="Gotham Medium" pitchFamily="50" charset="0"/>
                <a:cs typeface="Gotham Medium" pitchFamily="50" charset="0"/>
              </a:rPr>
              <a:t>is the tendency to search for, interpret, favor, and recall information in a way that confirms or supports what you already believe or value. </a:t>
            </a:r>
          </a:p>
        </p:txBody>
      </p:sp>
    </p:spTree>
    <p:extLst>
      <p:ext uri="{BB962C8B-B14F-4D97-AF65-F5344CB8AC3E}">
        <p14:creationId xmlns:p14="http://schemas.microsoft.com/office/powerpoint/2010/main" val="365237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84B8B231-8677-47DA-8AA6-5B58BC39D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6858000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2C669E-E5CD-4305-8174-D88CAC623A57}"/>
              </a:ext>
            </a:extLst>
          </p:cNvPr>
          <p:cNvCxnSpPr>
            <a:cxnSpLocks/>
          </p:cNvCxnSpPr>
          <p:nvPr/>
        </p:nvCxnSpPr>
        <p:spPr>
          <a:xfrm flipV="1">
            <a:off x="1932317" y="3513338"/>
            <a:ext cx="4163683" cy="2454978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C6834B-FD3A-4129-934C-DD91D5E22D68}"/>
              </a:ext>
            </a:extLst>
          </p:cNvPr>
          <p:cNvCxnSpPr>
            <a:cxnSpLocks/>
          </p:cNvCxnSpPr>
          <p:nvPr/>
        </p:nvCxnSpPr>
        <p:spPr>
          <a:xfrm>
            <a:off x="1799014" y="1212501"/>
            <a:ext cx="4296986" cy="2216499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0A3F881-C5B8-4B80-A2C2-16EA0D82A0E8}"/>
              </a:ext>
            </a:extLst>
          </p:cNvPr>
          <p:cNvSpPr txBox="1">
            <a:spLocks/>
          </p:cNvSpPr>
          <p:nvPr/>
        </p:nvSpPr>
        <p:spPr>
          <a:xfrm>
            <a:off x="1173480" y="484480"/>
            <a:ext cx="10149840" cy="643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Gotham Medium" pitchFamily="50" charset="0"/>
                <a:cs typeface="Gotham Medium" pitchFamily="50" charset="0"/>
              </a:rPr>
              <a:t>Mirror</a:t>
            </a:r>
          </a:p>
          <a:p>
            <a:endParaRPr lang="en-US" sz="4000" dirty="0">
              <a:latin typeface="Gotham Medium" pitchFamily="50" charset="0"/>
              <a:cs typeface="Gotham Medium" pitchFamily="50" charset="0"/>
            </a:endParaRPr>
          </a:p>
          <a:p>
            <a:r>
              <a:rPr lang="en-US" sz="3500" dirty="0">
                <a:latin typeface="Gotham Medium" pitchFamily="50" charset="0"/>
                <a:cs typeface="Gotham Medium" pitchFamily="50" charset="0"/>
              </a:rPr>
              <a:t>Counselor</a:t>
            </a:r>
          </a:p>
          <a:p>
            <a:endParaRPr lang="en-US" sz="3500" dirty="0">
              <a:latin typeface="Gotham Medium" pitchFamily="50" charset="0"/>
              <a:cs typeface="Gotham Medium" pitchFamily="50" charset="0"/>
            </a:endParaRPr>
          </a:p>
          <a:p>
            <a:r>
              <a:rPr lang="en-US" sz="3500" dirty="0">
                <a:latin typeface="Gotham Medium" pitchFamily="50" charset="0"/>
                <a:cs typeface="Gotham Medium" pitchFamily="50" charset="0"/>
              </a:rPr>
              <a:t>Spouse</a:t>
            </a:r>
          </a:p>
          <a:p>
            <a:endParaRPr lang="en-US" sz="3500" dirty="0">
              <a:latin typeface="Gotham Medium" pitchFamily="50" charset="0"/>
              <a:cs typeface="Gotham Medium" pitchFamily="50" charset="0"/>
            </a:endParaRPr>
          </a:p>
          <a:p>
            <a:endParaRPr lang="en-US" sz="3000" dirty="0">
              <a:latin typeface="Gotham Medium" pitchFamily="50" charset="0"/>
              <a:cs typeface="Gotham Medium" pitchFamily="50" charset="0"/>
            </a:endParaRPr>
          </a:p>
          <a:p>
            <a:r>
              <a:rPr lang="en-US" sz="3500" dirty="0">
                <a:latin typeface="Gotham Medium" pitchFamily="50" charset="0"/>
                <a:cs typeface="Gotham Medium" pitchFamily="50" charset="0"/>
              </a:rPr>
              <a:t>Children</a:t>
            </a:r>
          </a:p>
          <a:p>
            <a:endParaRPr lang="en-US" sz="3500" dirty="0">
              <a:latin typeface="Gotham Medium" pitchFamily="50" charset="0"/>
              <a:cs typeface="Gotham Medium" pitchFamily="50" charset="0"/>
            </a:endParaRPr>
          </a:p>
          <a:p>
            <a:r>
              <a:rPr lang="en-US" sz="3500" dirty="0">
                <a:latin typeface="Gotham Medium" pitchFamily="50" charset="0"/>
                <a:cs typeface="Gotham Medium" pitchFamily="50" charset="0"/>
              </a:rPr>
              <a:t>Coach</a:t>
            </a:r>
          </a:p>
          <a:p>
            <a:endParaRPr lang="en-US" sz="1000" dirty="0">
              <a:latin typeface="Gotham Medium" pitchFamily="50" charset="0"/>
              <a:cs typeface="Gotham Medium" pitchFamily="50" charset="0"/>
            </a:endParaRPr>
          </a:p>
          <a:p>
            <a:endParaRPr lang="en-US" sz="3500" dirty="0">
              <a:latin typeface="Gotham Medium" pitchFamily="50" charset="0"/>
              <a:cs typeface="Gotham Medium" pitchFamily="50" charset="0"/>
            </a:endParaRPr>
          </a:p>
          <a:p>
            <a:r>
              <a:rPr lang="en-US" sz="3500" dirty="0">
                <a:latin typeface="Gotham Medium" pitchFamily="50" charset="0"/>
                <a:cs typeface="Gotham Medium" pitchFamily="50" charset="0"/>
              </a:rPr>
              <a:t>Magnet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AF059-C886-458D-AEEA-802C7C2BEB68}"/>
              </a:ext>
            </a:extLst>
          </p:cNvPr>
          <p:cNvSpPr txBox="1"/>
          <p:nvPr/>
        </p:nvSpPr>
        <p:spPr>
          <a:xfrm>
            <a:off x="344289" y="806321"/>
            <a:ext cx="2973250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/>
              <a:t>How</a:t>
            </a:r>
          </a:p>
          <a:p>
            <a:r>
              <a:rPr lang="en-US" sz="5000" b="1" dirty="0"/>
              <a:t>To </a:t>
            </a:r>
          </a:p>
          <a:p>
            <a:r>
              <a:rPr lang="en-US" sz="5000" b="1" dirty="0"/>
              <a:t>Live </a:t>
            </a:r>
          </a:p>
          <a:p>
            <a:r>
              <a:rPr lang="en-US" sz="5000" b="1" dirty="0"/>
              <a:t>Out </a:t>
            </a:r>
          </a:p>
          <a:p>
            <a:r>
              <a:rPr lang="en-US" sz="5000" b="1" dirty="0"/>
              <a:t>God’s</a:t>
            </a:r>
          </a:p>
          <a:p>
            <a:r>
              <a:rPr lang="en-US" sz="5000" b="1" dirty="0"/>
              <a:t>Word</a:t>
            </a:r>
          </a:p>
          <a:p>
            <a:r>
              <a:rPr lang="en-US" sz="5000" b="1" dirty="0"/>
              <a:t>Accurately</a:t>
            </a:r>
          </a:p>
        </p:txBody>
      </p:sp>
    </p:spTree>
    <p:extLst>
      <p:ext uri="{BB962C8B-B14F-4D97-AF65-F5344CB8AC3E}">
        <p14:creationId xmlns:p14="http://schemas.microsoft.com/office/powerpoint/2010/main" val="251006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968188" y="2480823"/>
            <a:ext cx="10614212" cy="1154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dirty="0">
              <a:latin typeface="Gotham Medium" pitchFamily="50" charset="0"/>
              <a:cs typeface="Gotham Medium" pitchFamily="50" charset="0"/>
            </a:endParaRPr>
          </a:p>
          <a:p>
            <a:r>
              <a:rPr lang="en-US" sz="5000" dirty="0">
                <a:latin typeface="Gotham Medium" pitchFamily="50" charset="0"/>
                <a:cs typeface="Gotham Medium" pitchFamily="50" charset="0"/>
              </a:rPr>
              <a:t>This week’s question:</a:t>
            </a:r>
          </a:p>
          <a:p>
            <a:endParaRPr lang="en-US" sz="5000" dirty="0">
              <a:latin typeface="Gotham Black" pitchFamily="50" charset="0"/>
              <a:cs typeface="Gotham Medium" pitchFamily="50" charset="0"/>
            </a:endParaRPr>
          </a:p>
          <a:p>
            <a:r>
              <a:rPr lang="en-US" sz="4900" dirty="0">
                <a:latin typeface="Gotham Black" pitchFamily="50" charset="0"/>
                <a:cs typeface="Gotham Medium" pitchFamily="50" charset="0"/>
              </a:rPr>
              <a:t>What will I do differently today?</a:t>
            </a:r>
          </a:p>
          <a:p>
            <a:r>
              <a:rPr lang="en-US" sz="4000" dirty="0">
                <a:latin typeface="Gotham Medium" pitchFamily="50" charset="0"/>
                <a:cs typeface="Gotham Medium" pitchFamily="50" charset="0"/>
              </a:rPr>
              <a:t>(because of God’s Word to me)</a:t>
            </a:r>
          </a:p>
        </p:txBody>
      </p:sp>
    </p:spTree>
    <p:extLst>
      <p:ext uri="{BB962C8B-B14F-4D97-AF65-F5344CB8AC3E}">
        <p14:creationId xmlns:p14="http://schemas.microsoft.com/office/powerpoint/2010/main" val="208032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968188" y="2480823"/>
            <a:ext cx="10614212" cy="1154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dirty="0">
              <a:latin typeface="Gotham Medium" pitchFamily="50" charset="0"/>
              <a:cs typeface="Gotham Medium" pitchFamily="50" charset="0"/>
            </a:endParaRPr>
          </a:p>
          <a:p>
            <a:r>
              <a:rPr lang="en-US" sz="5000" dirty="0">
                <a:latin typeface="Gotham Medium" pitchFamily="50" charset="0"/>
                <a:cs typeface="Gotham Medium" pitchFamily="50" charset="0"/>
              </a:rPr>
              <a:t>This week’s action:</a:t>
            </a:r>
          </a:p>
          <a:p>
            <a:endParaRPr lang="en-US" sz="5000" dirty="0">
              <a:latin typeface="Gotham Black" pitchFamily="50" charset="0"/>
              <a:cs typeface="Gotham Medium" pitchFamily="50" charset="0"/>
            </a:endParaRPr>
          </a:p>
          <a:p>
            <a:r>
              <a:rPr lang="en-US" sz="5000">
                <a:latin typeface="Gotham Black" pitchFamily="50" charset="0"/>
                <a:cs typeface="Gotham Medium" pitchFamily="50" charset="0"/>
              </a:rPr>
              <a:t>#AskForFeedback</a:t>
            </a:r>
            <a:endParaRPr lang="en-US" sz="5000" dirty="0">
              <a:latin typeface="Gotham Black" pitchFamily="50" charset="0"/>
              <a:cs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5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44F5-7493-44C9-B49F-1D7D7C36C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169" y="4601584"/>
            <a:ext cx="11080377" cy="115467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Gotham Medium" pitchFamily="50" charset="0"/>
                <a:cs typeface="Gotham Medium" pitchFamily="50" charset="0"/>
              </a:rPr>
              <a:t>Dear Heavenly Father, </a:t>
            </a:r>
            <a:br>
              <a:rPr lang="en-US" sz="4400" dirty="0">
                <a:latin typeface="Gotham Medium" pitchFamily="50" charset="0"/>
                <a:cs typeface="Gotham Medium" pitchFamily="50" charset="0"/>
              </a:rPr>
            </a:br>
            <a:r>
              <a:rPr lang="en-US" sz="4400" dirty="0">
                <a:latin typeface="Gotham Medium" pitchFamily="50" charset="0"/>
                <a:cs typeface="Gotham Medium" pitchFamily="50" charset="0"/>
              </a:rPr>
              <a:t>I want to become a follower of Jesus.</a:t>
            </a:r>
            <a:br>
              <a:rPr lang="en-US" sz="4400" dirty="0">
                <a:latin typeface="Gotham Medium" pitchFamily="50" charset="0"/>
                <a:cs typeface="Gotham Medium" pitchFamily="50" charset="0"/>
              </a:rPr>
            </a:br>
            <a:r>
              <a:rPr lang="en-US" sz="4400" dirty="0">
                <a:latin typeface="Gotham Medium" pitchFamily="50" charset="0"/>
                <a:cs typeface="Gotham Medium" pitchFamily="50" charset="0"/>
              </a:rPr>
              <a:t>I receive Jesus into my life. I believe He came to pay the price for my sin on the Cross. Please forgive me for living life my own way. I turn away from that life and I turn to follow Jesus from this day forward with Your help. Amen.</a:t>
            </a:r>
          </a:p>
        </p:txBody>
      </p:sp>
    </p:spTree>
    <p:extLst>
      <p:ext uri="{BB962C8B-B14F-4D97-AF65-F5344CB8AC3E}">
        <p14:creationId xmlns:p14="http://schemas.microsoft.com/office/powerpoint/2010/main" val="31125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44F5-7493-44C9-B49F-1D7D7C36C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64" y="4325444"/>
            <a:ext cx="10954871" cy="1154672"/>
          </a:xfrm>
        </p:spPr>
        <p:txBody>
          <a:bodyPr>
            <a:noAutofit/>
          </a:bodyPr>
          <a:lstStyle/>
          <a:p>
            <a:r>
              <a:rPr lang="en-US" sz="4500" dirty="0">
                <a:latin typeface="Gotham Medium" pitchFamily="50" charset="0"/>
                <a:cs typeface="Gotham Medium" pitchFamily="50" charset="0"/>
              </a:rPr>
              <a:t>“everyone who </a:t>
            </a:r>
            <a:r>
              <a:rPr lang="en-US" sz="45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hears </a:t>
            </a:r>
            <a:r>
              <a:rPr lang="en-US" sz="4500" dirty="0">
                <a:latin typeface="Gotham Medium" pitchFamily="50" charset="0"/>
                <a:cs typeface="Gotham Medium" pitchFamily="50" charset="0"/>
              </a:rPr>
              <a:t>these words of mine and puts them into </a:t>
            </a:r>
            <a:r>
              <a:rPr lang="en-US" sz="45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practice </a:t>
            </a:r>
            <a:r>
              <a:rPr lang="en-US" sz="4500" dirty="0">
                <a:latin typeface="Gotham Medium" pitchFamily="50" charset="0"/>
                <a:cs typeface="Gotham Medium" pitchFamily="50" charset="0"/>
              </a:rPr>
              <a:t>is like a wise man who built his house on the rock. The rain came down, the streams rose, and the winds blew and beat against that house; yet it did not fall, because it had its </a:t>
            </a:r>
            <a:r>
              <a:rPr lang="en-US" sz="45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foundation</a:t>
            </a:r>
            <a:r>
              <a:rPr lang="en-US" sz="4500" dirty="0">
                <a:latin typeface="Gotham Medium" pitchFamily="50" charset="0"/>
                <a:cs typeface="Gotham Medium" pitchFamily="50" charset="0"/>
              </a:rPr>
              <a:t> on the rock.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74C9EE-91BC-4E8B-A86E-3E374271E1C5}"/>
              </a:ext>
            </a:extLst>
          </p:cNvPr>
          <p:cNvSpPr txBox="1">
            <a:spLocks/>
          </p:cNvSpPr>
          <p:nvPr/>
        </p:nvSpPr>
        <p:spPr>
          <a:xfrm>
            <a:off x="788894" y="5480116"/>
            <a:ext cx="10614212" cy="1154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atin typeface="Gotham Black" pitchFamily="50" charset="0"/>
                <a:cs typeface="Gotham Medium" pitchFamily="50" charset="0"/>
              </a:rPr>
              <a:t>Matthew 7:24-25</a:t>
            </a:r>
          </a:p>
        </p:txBody>
      </p:sp>
    </p:spTree>
    <p:extLst>
      <p:ext uri="{BB962C8B-B14F-4D97-AF65-F5344CB8AC3E}">
        <p14:creationId xmlns:p14="http://schemas.microsoft.com/office/powerpoint/2010/main" val="419798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44F5-7493-44C9-B49F-1D7D7C36C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64" y="4038573"/>
            <a:ext cx="10954871" cy="1154672"/>
          </a:xfrm>
        </p:spPr>
        <p:txBody>
          <a:bodyPr>
            <a:noAutofit/>
          </a:bodyPr>
          <a:lstStyle/>
          <a:p>
            <a:r>
              <a:rPr lang="en-US" sz="4500" dirty="0">
                <a:latin typeface="Gotham Medium" pitchFamily="50" charset="0"/>
                <a:cs typeface="Gotham Medium" pitchFamily="50" charset="0"/>
              </a:rPr>
              <a:t>But everyone who hears these words of mine and does not put them into practice is like a foolish man who </a:t>
            </a:r>
            <a:r>
              <a:rPr lang="en-US" sz="45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built his house </a:t>
            </a:r>
            <a:r>
              <a:rPr lang="en-US" sz="4500" dirty="0">
                <a:latin typeface="Gotham Medium" pitchFamily="50" charset="0"/>
                <a:cs typeface="Gotham Medium" pitchFamily="50" charset="0"/>
              </a:rPr>
              <a:t>on sand. The rain came down, the streams rose, and the winds blew and </a:t>
            </a:r>
            <a:r>
              <a:rPr lang="en-US" sz="45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beat</a:t>
            </a:r>
            <a:r>
              <a:rPr lang="en-US" sz="4500" dirty="0">
                <a:latin typeface="Gotham Medium" pitchFamily="50" charset="0"/>
                <a:cs typeface="Gotham Medium" pitchFamily="50" charset="0"/>
              </a:rPr>
              <a:t> against that house, and it </a:t>
            </a:r>
            <a:r>
              <a:rPr lang="en-US" sz="45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fell with a great crash</a:t>
            </a:r>
            <a:r>
              <a:rPr lang="en-US" sz="4500" dirty="0">
                <a:latin typeface="Gotham Medium" pitchFamily="50" charset="0"/>
                <a:cs typeface="Gotham Medium" pitchFamily="50" charset="0"/>
              </a:rPr>
              <a:t>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74C9EE-91BC-4E8B-A86E-3E374271E1C5}"/>
              </a:ext>
            </a:extLst>
          </p:cNvPr>
          <p:cNvSpPr txBox="1">
            <a:spLocks/>
          </p:cNvSpPr>
          <p:nvPr/>
        </p:nvSpPr>
        <p:spPr>
          <a:xfrm>
            <a:off x="788894" y="5480116"/>
            <a:ext cx="10614212" cy="1154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atin typeface="Gotham Black" pitchFamily="50" charset="0"/>
                <a:cs typeface="Gotham Medium" pitchFamily="50" charset="0"/>
              </a:rPr>
              <a:t>Matthew 7:24-25</a:t>
            </a:r>
          </a:p>
        </p:txBody>
      </p:sp>
    </p:spTree>
    <p:extLst>
      <p:ext uri="{BB962C8B-B14F-4D97-AF65-F5344CB8AC3E}">
        <p14:creationId xmlns:p14="http://schemas.microsoft.com/office/powerpoint/2010/main" val="226966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1021080" y="1737360"/>
            <a:ext cx="10149840" cy="1154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>
                <a:latin typeface="Gotham Black" pitchFamily="50" charset="0"/>
                <a:cs typeface="Gotham Medium" pitchFamily="50" charset="0"/>
              </a:rPr>
              <a:t>Your foundation</a:t>
            </a:r>
          </a:p>
          <a:p>
            <a:r>
              <a:rPr lang="en-US" sz="5500" dirty="0">
                <a:latin typeface="Gotham Black" pitchFamily="50" charset="0"/>
                <a:cs typeface="Gotham Medium" pitchFamily="50" charset="0"/>
              </a:rPr>
              <a:t>determines your finish.</a:t>
            </a:r>
          </a:p>
        </p:txBody>
      </p:sp>
    </p:spTree>
    <p:extLst>
      <p:ext uri="{BB962C8B-B14F-4D97-AF65-F5344CB8AC3E}">
        <p14:creationId xmlns:p14="http://schemas.microsoft.com/office/powerpoint/2010/main" val="162904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1021080" y="1737360"/>
            <a:ext cx="10149840" cy="1154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Gotham Black" pitchFamily="50" charset="0"/>
                <a:cs typeface="Gotham Medium" pitchFamily="50" charset="0"/>
              </a:rPr>
              <a:t>You can finish well if you</a:t>
            </a:r>
          </a:p>
          <a:p>
            <a:r>
              <a:rPr lang="en-US" sz="5000" dirty="0">
                <a:latin typeface="Gotham Black" pitchFamily="50" charset="0"/>
                <a:cs typeface="Gotham Medium" pitchFamily="50" charset="0"/>
              </a:rPr>
              <a:t> will stop “hearing” Jesus</a:t>
            </a:r>
          </a:p>
          <a:p>
            <a:r>
              <a:rPr lang="en-US" sz="5000" dirty="0">
                <a:latin typeface="Gotham Black" pitchFamily="50" charset="0"/>
                <a:cs typeface="Gotham Medium" pitchFamily="50" charset="0"/>
              </a:rPr>
              <a:t>and start “listening” to Jesus</a:t>
            </a:r>
          </a:p>
        </p:txBody>
      </p:sp>
    </p:spTree>
    <p:extLst>
      <p:ext uri="{BB962C8B-B14F-4D97-AF65-F5344CB8AC3E}">
        <p14:creationId xmlns:p14="http://schemas.microsoft.com/office/powerpoint/2010/main" val="242597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44F5-7493-44C9-B49F-1D7D7C36C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91380"/>
            <a:ext cx="10614212" cy="1154672"/>
          </a:xfrm>
        </p:spPr>
        <p:txBody>
          <a:bodyPr>
            <a:noAutofit/>
          </a:bodyPr>
          <a:lstStyle/>
          <a:p>
            <a:r>
              <a:rPr lang="en-US" sz="4500" dirty="0">
                <a:latin typeface="Gotham Medium" pitchFamily="50" charset="0"/>
                <a:cs typeface="Gotham Medium" pitchFamily="50" charset="0"/>
              </a:rPr>
              <a:t>My sheep </a:t>
            </a:r>
            <a:r>
              <a:rPr lang="en-US" sz="45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listen</a:t>
            </a:r>
            <a:r>
              <a:rPr lang="en-US" sz="4500" dirty="0">
                <a:latin typeface="Gotham Medium" pitchFamily="50" charset="0"/>
                <a:cs typeface="Gotham Medium" pitchFamily="50" charset="0"/>
              </a:rPr>
              <a:t> to my voice;</a:t>
            </a:r>
            <a:br>
              <a:rPr lang="en-US" sz="4500" dirty="0">
                <a:latin typeface="Gotham Medium" pitchFamily="50" charset="0"/>
                <a:cs typeface="Gotham Medium" pitchFamily="50" charset="0"/>
              </a:rPr>
            </a:br>
            <a:r>
              <a:rPr lang="en-US" sz="4500" dirty="0">
                <a:latin typeface="Gotham Medium" pitchFamily="50" charset="0"/>
                <a:cs typeface="Gotham Medium" pitchFamily="50" charset="0"/>
              </a:rPr>
              <a:t>I know them, and they </a:t>
            </a:r>
            <a:r>
              <a:rPr lang="en-US" sz="45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follow</a:t>
            </a:r>
            <a:r>
              <a:rPr lang="en-US" sz="4500" dirty="0">
                <a:latin typeface="Gotham Medium" pitchFamily="50" charset="0"/>
                <a:cs typeface="Gotham Medium" pitchFamily="50" charset="0"/>
              </a:rPr>
              <a:t> me.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788894" y="5229104"/>
            <a:ext cx="10614212" cy="1154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atin typeface="Gotham Black" pitchFamily="50" charset="0"/>
                <a:cs typeface="Gotham Medium" pitchFamily="50" charset="0"/>
              </a:rPr>
              <a:t>John 10:27</a:t>
            </a:r>
          </a:p>
        </p:txBody>
      </p:sp>
    </p:spTree>
    <p:extLst>
      <p:ext uri="{BB962C8B-B14F-4D97-AF65-F5344CB8AC3E}">
        <p14:creationId xmlns:p14="http://schemas.microsoft.com/office/powerpoint/2010/main" val="83135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44F5-7493-44C9-B49F-1D7D7C36C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894" y="5051273"/>
            <a:ext cx="10614212" cy="864969"/>
          </a:xfrm>
        </p:spPr>
        <p:txBody>
          <a:bodyPr>
            <a:noAutofit/>
          </a:bodyPr>
          <a:lstStyle/>
          <a:p>
            <a:r>
              <a:rPr lang="en-US" sz="4500" dirty="0">
                <a:latin typeface="Gotham Medium" pitchFamily="50" charset="0"/>
                <a:cs typeface="Gotham Medium" pitchFamily="50" charset="0"/>
              </a:rPr>
              <a:t>Jesus answered, “It is written: ‘Man does not live on bread alone, but on every word that comes from the mouth of God.’”</a:t>
            </a:r>
            <a:br>
              <a:rPr lang="en-US" sz="4500" dirty="0">
                <a:latin typeface="Gotham Medium" pitchFamily="50" charset="0"/>
                <a:cs typeface="Gotham Medium" pitchFamily="50" charset="0"/>
              </a:rPr>
            </a:br>
            <a:br>
              <a:rPr lang="en-US" sz="1500" dirty="0">
                <a:latin typeface="Gotham Medium" pitchFamily="50" charset="0"/>
                <a:cs typeface="Gotham Medium" pitchFamily="50" charset="0"/>
              </a:rPr>
            </a:b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itchFamily="50" charset="0"/>
                <a:cs typeface="Gotham Medium" pitchFamily="50" charset="0"/>
              </a:rPr>
              <a:t>Matthew 4:4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788894" y="654125"/>
            <a:ext cx="10614212" cy="1154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atin typeface="Gotham Black" pitchFamily="50" charset="0"/>
                <a:cs typeface="Gotham Medium" pitchFamily="50" charset="0"/>
              </a:rPr>
              <a:t>YOU NEED </a:t>
            </a:r>
            <a:r>
              <a:rPr lang="en-US" sz="4500" dirty="0">
                <a:solidFill>
                  <a:srgbClr val="C00000"/>
                </a:solidFill>
                <a:latin typeface="Gotham Black" pitchFamily="50" charset="0"/>
                <a:cs typeface="Gotham Medium" pitchFamily="50" charset="0"/>
              </a:rPr>
              <a:t>TO KNOW GOD’S WORD</a:t>
            </a:r>
          </a:p>
        </p:txBody>
      </p:sp>
    </p:spTree>
    <p:extLst>
      <p:ext uri="{BB962C8B-B14F-4D97-AF65-F5344CB8AC3E}">
        <p14:creationId xmlns:p14="http://schemas.microsoft.com/office/powerpoint/2010/main" val="208444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640D58-0FB3-436E-A23B-193F63895E5D}"/>
              </a:ext>
            </a:extLst>
          </p:cNvPr>
          <p:cNvGrpSpPr/>
          <p:nvPr/>
        </p:nvGrpSpPr>
        <p:grpSpPr>
          <a:xfrm>
            <a:off x="-2" y="589280"/>
            <a:ext cx="12192002" cy="5679440"/>
            <a:chOff x="-1" y="121920"/>
            <a:chExt cx="5434794" cy="311912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6A166EB-E30B-49E4-B6AB-603F6BC3BA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094"/>
            <a:stretch/>
          </p:blipFill>
          <p:spPr bwMode="auto">
            <a:xfrm>
              <a:off x="0" y="121920"/>
              <a:ext cx="5434793" cy="161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4A018B-95DD-4BF0-BDE3-45283FF9FB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40" b="26284"/>
            <a:stretch/>
          </p:blipFill>
          <p:spPr bwMode="auto">
            <a:xfrm>
              <a:off x="-1" y="1737360"/>
              <a:ext cx="5434793" cy="150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664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44F5-7493-44C9-B49F-1D7D7C36C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894" y="5049203"/>
            <a:ext cx="10614212" cy="1154672"/>
          </a:xfrm>
        </p:spPr>
        <p:txBody>
          <a:bodyPr>
            <a:noAutofit/>
          </a:bodyPr>
          <a:lstStyle/>
          <a:p>
            <a:r>
              <a:rPr lang="en-US" sz="4300" dirty="0">
                <a:latin typeface="Gotham Medium" pitchFamily="50" charset="0"/>
                <a:cs typeface="Gotham Medium" pitchFamily="50" charset="0"/>
              </a:rPr>
              <a:t>As Jesus was saying these things, a woman called out, ‘Blessed is the mother who gave you birth.’  Jesus replied, ‘Blessed rather are those who hear the word of God and obey it.’</a:t>
            </a:r>
            <a:br>
              <a:rPr lang="en-US" sz="4300" dirty="0">
                <a:latin typeface="Gotham Medium" pitchFamily="50" charset="0"/>
                <a:cs typeface="Gotham Medium" pitchFamily="50" charset="0"/>
              </a:rPr>
            </a:br>
            <a:br>
              <a:rPr lang="en-US" sz="1500" dirty="0">
                <a:latin typeface="Gotham Medium" pitchFamily="50" charset="0"/>
                <a:cs typeface="Gotham Medium" pitchFamily="50" charset="0"/>
              </a:rPr>
            </a:br>
            <a:r>
              <a:rPr lang="en-US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 pitchFamily="50" charset="0"/>
                <a:cs typeface="Gotham Medium" pitchFamily="50" charset="0"/>
              </a:rPr>
              <a:t>Luke 11:27-28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C59398-B4DF-46E4-AA66-91895117414A}"/>
              </a:ext>
            </a:extLst>
          </p:cNvPr>
          <p:cNvSpPr txBox="1">
            <a:spLocks/>
          </p:cNvSpPr>
          <p:nvPr/>
        </p:nvSpPr>
        <p:spPr>
          <a:xfrm>
            <a:off x="411192" y="654125"/>
            <a:ext cx="11369615" cy="1154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atin typeface="Gotham Black" pitchFamily="50" charset="0"/>
                <a:cs typeface="Gotham Medium" pitchFamily="50" charset="0"/>
              </a:rPr>
              <a:t>YOU NEED </a:t>
            </a:r>
            <a:r>
              <a:rPr lang="en-US" sz="4500" dirty="0">
                <a:solidFill>
                  <a:srgbClr val="C00000"/>
                </a:solidFill>
                <a:latin typeface="Gotham Black" pitchFamily="50" charset="0"/>
                <a:cs typeface="Gotham Medium" pitchFamily="50" charset="0"/>
              </a:rPr>
              <a:t>TO LIVE IT OUT EACH DAY</a:t>
            </a:r>
          </a:p>
        </p:txBody>
      </p:sp>
    </p:spTree>
    <p:extLst>
      <p:ext uri="{BB962C8B-B14F-4D97-AF65-F5344CB8AC3E}">
        <p14:creationId xmlns:p14="http://schemas.microsoft.com/office/powerpoint/2010/main" val="42069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546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Gotham Black</vt:lpstr>
      <vt:lpstr>Gotham Medium</vt:lpstr>
      <vt:lpstr>Office Theme</vt:lpstr>
      <vt:lpstr>PowerPoint Presentation</vt:lpstr>
      <vt:lpstr>“everyone who hears these words of mine and puts them into practice is like a wise man who built his house on the rock. The rain came down, the streams rose, and the winds blew and beat against that house; yet it did not fall, because it had its foundation on the rock.</vt:lpstr>
      <vt:lpstr>But everyone who hears these words of mine and does not put them into practice is like a foolish man who built his house on sand. The rain came down, the streams rose, and the winds blew and beat against that house, and it fell with a great crash.”</vt:lpstr>
      <vt:lpstr>PowerPoint Presentation</vt:lpstr>
      <vt:lpstr>PowerPoint Presentation</vt:lpstr>
      <vt:lpstr>My sheep listen to my voice; I know them, and they follow me.</vt:lpstr>
      <vt:lpstr>Jesus answered, “It is written: ‘Man does not live on bread alone, but on every word that comes from the mouth of God.’”  Matthew 4:4</vt:lpstr>
      <vt:lpstr>PowerPoint Presentation</vt:lpstr>
      <vt:lpstr>As Jesus was saying these things, a woman called out, ‘Blessed is the mother who gave you birth.’  Jesus replied, ‘Blessed rather are those who hear the word of God and obey it.’  Luke 11:27-28</vt:lpstr>
      <vt:lpstr>PowerPoint Presentation</vt:lpstr>
      <vt:lpstr>PowerPoint Presentation</vt:lpstr>
      <vt:lpstr>PowerPoint Presentation</vt:lpstr>
      <vt:lpstr>PowerPoint Presentation</vt:lpstr>
      <vt:lpstr> Jesus turned and said to Peter, “Get behind me, Satan! You are a stumbling block to me; you do not have in mind the things of God, but the things of men.”  Matthew 6:23</vt:lpstr>
      <vt:lpstr>PowerPoint Presentation</vt:lpstr>
      <vt:lpstr>PowerPoint Presentation</vt:lpstr>
      <vt:lpstr>PowerPoint Presentation</vt:lpstr>
      <vt:lpstr>PowerPoint Presentation</vt:lpstr>
      <vt:lpstr>Dear Heavenly Father,  I want to become a follower of Jesus. I receive Jesus into my life. I believe He came to pay the price for my sin on the Cross. Please forgive me for living life my own way. I turn away from that life and I turn to follow Jesus from this day forward with Your help. Amen.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Nazareth, Jesus went and lived in Capernaum, which was by the lake in the area of Zebulun and Naphtali—to fulfill what was said through the prophet Isaiah:</dc:title>
  <dc:creator>Shawn Franco</dc:creator>
  <cp:lastModifiedBy>Shawn Franco</cp:lastModifiedBy>
  <cp:revision>49</cp:revision>
  <dcterms:created xsi:type="dcterms:W3CDTF">2021-02-04T14:47:30Z</dcterms:created>
  <dcterms:modified xsi:type="dcterms:W3CDTF">2021-02-20T17:16:14Z</dcterms:modified>
</cp:coreProperties>
</file>