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7" r:id="rId4"/>
    <p:sldId id="288" r:id="rId5"/>
    <p:sldId id="286" r:id="rId6"/>
    <p:sldId id="282" r:id="rId7"/>
    <p:sldId id="263" r:id="rId8"/>
    <p:sldId id="291" r:id="rId9"/>
    <p:sldId id="292" r:id="rId10"/>
    <p:sldId id="294" r:id="rId11"/>
    <p:sldId id="295" r:id="rId12"/>
    <p:sldId id="307" r:id="rId13"/>
    <p:sldId id="274" r:id="rId14"/>
    <p:sldId id="272" r:id="rId15"/>
    <p:sldId id="311" r:id="rId16"/>
    <p:sldId id="304" r:id="rId17"/>
    <p:sldId id="308" r:id="rId18"/>
    <p:sldId id="298" r:id="rId19"/>
    <p:sldId id="309"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72" autoAdjust="0"/>
    <p:restoredTop sz="94660"/>
  </p:normalViewPr>
  <p:slideViewPr>
    <p:cSldViewPr snapToGrid="0" showGuides="1">
      <p:cViewPr varScale="1">
        <p:scale>
          <a:sx n="87" d="100"/>
          <a:sy n="87" d="100"/>
        </p:scale>
        <p:origin x="9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6CF8-6AE1-488C-863A-71271719A2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2823A-BD05-4661-9E61-FEE04413A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4D2412-0BA4-4999-834D-5B2B6A53D17E}"/>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5" name="Footer Placeholder 4">
            <a:extLst>
              <a:ext uri="{FF2B5EF4-FFF2-40B4-BE49-F238E27FC236}">
                <a16:creationId xmlns:a16="http://schemas.microsoft.com/office/drawing/2014/main" id="{3F9C3E5F-6971-4CD1-8D89-D163E8707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29EF1-EEB4-49EE-ABAF-A7F4A09D664B}"/>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49110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B08E-E1F5-4EE2-B23D-29868EBFB2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17481-E8C6-40AA-B463-130E54FD2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08A60-0D77-491F-9B59-D28CE57D1CCF}"/>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5" name="Footer Placeholder 4">
            <a:extLst>
              <a:ext uri="{FF2B5EF4-FFF2-40B4-BE49-F238E27FC236}">
                <a16:creationId xmlns:a16="http://schemas.microsoft.com/office/drawing/2014/main" id="{50EF39C1-DD98-48BE-9003-19323995C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4CB40-E709-45F5-90D1-52DA686BF8B2}"/>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409867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7B2308-5B1F-41F8-95BF-8BD3D63DE6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E84A84-4174-41C3-B48D-E7253D91A9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B9CCD-6EF4-4AAD-8134-DB97A370F787}"/>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5" name="Footer Placeholder 4">
            <a:extLst>
              <a:ext uri="{FF2B5EF4-FFF2-40B4-BE49-F238E27FC236}">
                <a16:creationId xmlns:a16="http://schemas.microsoft.com/office/drawing/2014/main" id="{36B09CFE-86B8-4967-B08C-7D3BA3A4E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0588D-D3B8-44E6-B09A-901AC5445DB2}"/>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253742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39B8-B034-4157-BAE7-EA0E147B4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D0548-2F56-4580-BA9E-3478C4198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10B01-8758-4A25-8924-2B4CDE2F64C8}"/>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5" name="Footer Placeholder 4">
            <a:extLst>
              <a:ext uri="{FF2B5EF4-FFF2-40B4-BE49-F238E27FC236}">
                <a16:creationId xmlns:a16="http://schemas.microsoft.com/office/drawing/2014/main" id="{2C90B597-296E-421E-94EC-22784ACE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90094-E223-4FA0-857C-97BB6501F02C}"/>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54287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842D-11C7-45E9-8CBD-32E36B028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00EF07-9261-4FAD-99B3-E51C7EBA9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DD43E-412F-46F3-9082-0AA3A94E4C21}"/>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5" name="Footer Placeholder 4">
            <a:extLst>
              <a:ext uri="{FF2B5EF4-FFF2-40B4-BE49-F238E27FC236}">
                <a16:creationId xmlns:a16="http://schemas.microsoft.com/office/drawing/2014/main" id="{404B4609-9FFC-4444-846F-954B9BE40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018D2-C503-43C7-995F-7E478A1726E4}"/>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413949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0362-1A3C-4223-B3A1-F00F01058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2D6DCC-5F81-41C4-B363-111CC320A7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57C75-1830-46A0-983E-3333AC370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F256DB-9DB6-4EF0-BD92-3917D64BF1D1}"/>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6" name="Footer Placeholder 5">
            <a:extLst>
              <a:ext uri="{FF2B5EF4-FFF2-40B4-BE49-F238E27FC236}">
                <a16:creationId xmlns:a16="http://schemas.microsoft.com/office/drawing/2014/main" id="{97C9DDB2-9874-4CF9-BE19-83EA126AD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E0A91-E6DE-4AD8-A956-A412E75210D5}"/>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80049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0554-FC1A-46C6-B220-9BECBB7D5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06EED-D7B9-4F3C-AD05-6F49B06FE2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C69A-2748-4E07-9811-0161D9BD82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95D450-3047-4E03-A2E6-FB64FDBA7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292C4-566B-409D-82F7-4E37BA0E9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2CEA6-2E90-4F07-82DC-6047DB7A03F3}"/>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8" name="Footer Placeholder 7">
            <a:extLst>
              <a:ext uri="{FF2B5EF4-FFF2-40B4-BE49-F238E27FC236}">
                <a16:creationId xmlns:a16="http://schemas.microsoft.com/office/drawing/2014/main" id="{67D56DAE-7080-4717-B1B6-7A4173268E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DB9C2F-087D-4DBE-A5E2-1D060C5F886D}"/>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52852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40DA-95E6-4EBC-B1EE-ACBD217CB4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7CFDE-C836-4F2C-84A1-E4B55723E393}"/>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4" name="Footer Placeholder 3">
            <a:extLst>
              <a:ext uri="{FF2B5EF4-FFF2-40B4-BE49-F238E27FC236}">
                <a16:creationId xmlns:a16="http://schemas.microsoft.com/office/drawing/2014/main" id="{6FFA1205-7743-4D85-BE34-A92694B30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B4F883-64EF-4955-96C5-7530F6E44030}"/>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144571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1BF5F-C1C8-473B-AACD-0029275C31EE}"/>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3" name="Footer Placeholder 2">
            <a:extLst>
              <a:ext uri="{FF2B5EF4-FFF2-40B4-BE49-F238E27FC236}">
                <a16:creationId xmlns:a16="http://schemas.microsoft.com/office/drawing/2014/main" id="{2D93976E-5FC6-46F9-AD64-909107A0C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2D7A2D-71DE-4770-9FB9-9A7C794EE639}"/>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188866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F290-77E7-40FF-8162-0DB98887A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13DA7-44AF-4915-A85D-67C36912C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B1A7F0-849B-41A4-B832-1D438385D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A7488-7812-40D8-9489-6733131C3171}"/>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6" name="Footer Placeholder 5">
            <a:extLst>
              <a:ext uri="{FF2B5EF4-FFF2-40B4-BE49-F238E27FC236}">
                <a16:creationId xmlns:a16="http://schemas.microsoft.com/office/drawing/2014/main" id="{BFBEE33E-2F32-4634-86D5-1B99AB87F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D9BED-6309-47F1-8E95-2D86D345B345}"/>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224699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B804-B305-4869-846F-624911B3A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0F6CE-3ED4-4BD1-A3F8-9622EFAB5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E1A14-A13E-45EE-8C40-FD720B5C7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59389-27A8-418B-9581-9E08EEC29EA3}"/>
              </a:ext>
            </a:extLst>
          </p:cNvPr>
          <p:cNvSpPr>
            <a:spLocks noGrp="1"/>
          </p:cNvSpPr>
          <p:nvPr>
            <p:ph type="dt" sz="half" idx="10"/>
          </p:nvPr>
        </p:nvSpPr>
        <p:spPr/>
        <p:txBody>
          <a:bodyPr/>
          <a:lstStyle/>
          <a:p>
            <a:fld id="{37600D33-64F6-4802-9ABD-F48B03F7ECFA}" type="datetimeFigureOut">
              <a:rPr lang="en-US" smtClean="0"/>
              <a:t>1/10/2021</a:t>
            </a:fld>
            <a:endParaRPr lang="en-US"/>
          </a:p>
        </p:txBody>
      </p:sp>
      <p:sp>
        <p:nvSpPr>
          <p:cNvPr id="6" name="Footer Placeholder 5">
            <a:extLst>
              <a:ext uri="{FF2B5EF4-FFF2-40B4-BE49-F238E27FC236}">
                <a16:creationId xmlns:a16="http://schemas.microsoft.com/office/drawing/2014/main" id="{4CB5C0DE-9A2D-454D-BB72-8B4931389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ED016-2285-4DAA-BEBF-2E21941EF30B}"/>
              </a:ext>
            </a:extLst>
          </p:cNvPr>
          <p:cNvSpPr>
            <a:spLocks noGrp="1"/>
          </p:cNvSpPr>
          <p:nvPr>
            <p:ph type="sldNum" sz="quarter" idx="12"/>
          </p:nvPr>
        </p:nvSpPr>
        <p:spPr/>
        <p:txBody>
          <a:bodyPr/>
          <a:lstStyle/>
          <a:p>
            <a:fld id="{4C83E9F6-9F15-4D06-BF9D-01C766D3B2CE}" type="slidenum">
              <a:rPr lang="en-US" smtClean="0"/>
              <a:t>‹#›</a:t>
            </a:fld>
            <a:endParaRPr lang="en-US"/>
          </a:p>
        </p:txBody>
      </p:sp>
    </p:spTree>
    <p:extLst>
      <p:ext uri="{BB962C8B-B14F-4D97-AF65-F5344CB8AC3E}">
        <p14:creationId xmlns:p14="http://schemas.microsoft.com/office/powerpoint/2010/main" val="175744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94645-06E3-4C8C-81DA-2D4C31BA9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460690-4CF4-40BC-B351-2F35C39BD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97FB5-A5C0-4FAD-81BD-C70C57B28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00D33-64F6-4802-9ABD-F48B03F7ECFA}" type="datetimeFigureOut">
              <a:rPr lang="en-US" smtClean="0"/>
              <a:t>1/10/2021</a:t>
            </a:fld>
            <a:endParaRPr lang="en-US"/>
          </a:p>
        </p:txBody>
      </p:sp>
      <p:sp>
        <p:nvSpPr>
          <p:cNvPr id="5" name="Footer Placeholder 4">
            <a:extLst>
              <a:ext uri="{FF2B5EF4-FFF2-40B4-BE49-F238E27FC236}">
                <a16:creationId xmlns:a16="http://schemas.microsoft.com/office/drawing/2014/main" id="{CF1D9BF9-9442-438D-AB41-FCA1DE783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59C9D7-8BE2-4D2A-BE72-36699634C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3E9F6-9F15-4D06-BF9D-01C766D3B2CE}" type="slidenum">
              <a:rPr lang="en-US" smtClean="0"/>
              <a:t>‹#›</a:t>
            </a:fld>
            <a:endParaRPr lang="en-US"/>
          </a:p>
        </p:txBody>
      </p:sp>
    </p:spTree>
    <p:extLst>
      <p:ext uri="{BB962C8B-B14F-4D97-AF65-F5344CB8AC3E}">
        <p14:creationId xmlns:p14="http://schemas.microsoft.com/office/powerpoint/2010/main" val="134093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5F37-C469-4FA7-8EED-B1241E622C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E194F5E-FB15-4462-8DF9-4766BF88213B}"/>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12D97A49-35E7-4F92-85B6-8266BAA1C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997472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470260"/>
            <a:ext cx="10515600" cy="1325563"/>
          </a:xfrm>
        </p:spPr>
        <p:txBody>
          <a:bodyPr/>
          <a:lstStyle/>
          <a:p>
            <a:r>
              <a:rPr lang="en-US" dirty="0">
                <a:latin typeface="Gotham Black" pitchFamily="50" charset="0"/>
              </a:rPr>
              <a:t>Jeremiah 1:5 (NLT)</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605688"/>
            <a:ext cx="10515600" cy="4351338"/>
          </a:xfrm>
        </p:spPr>
        <p:txBody>
          <a:bodyPr>
            <a:noAutofit/>
          </a:bodyPr>
          <a:lstStyle/>
          <a:p>
            <a:pPr marL="0" indent="0">
              <a:buNone/>
            </a:pPr>
            <a:r>
              <a:rPr lang="en-US" sz="5000" dirty="0">
                <a:latin typeface="Gotham Medium" pitchFamily="50" charset="0"/>
                <a:cs typeface="Gotham Medium" pitchFamily="50" charset="0"/>
              </a:rPr>
              <a:t>“I knew you before I formed you in your mother’s womb. Before you were born I set you apart  and chose your purpose.” </a:t>
            </a:r>
          </a:p>
        </p:txBody>
      </p:sp>
    </p:spTree>
    <p:extLst>
      <p:ext uri="{BB962C8B-B14F-4D97-AF65-F5344CB8AC3E}">
        <p14:creationId xmlns:p14="http://schemas.microsoft.com/office/powerpoint/2010/main" val="254099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112451"/>
            <a:ext cx="10515600" cy="1325563"/>
          </a:xfrm>
        </p:spPr>
        <p:txBody>
          <a:bodyPr/>
          <a:lstStyle/>
          <a:p>
            <a:r>
              <a:rPr lang="en-US" dirty="0">
                <a:latin typeface="Gotham Black" pitchFamily="50" charset="0"/>
              </a:rPr>
              <a:t>Jeremiah 29:11 (NIV)</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983375"/>
            <a:ext cx="10515600" cy="4351338"/>
          </a:xfrm>
        </p:spPr>
        <p:txBody>
          <a:bodyPr>
            <a:noAutofit/>
          </a:bodyPr>
          <a:lstStyle/>
          <a:p>
            <a:pPr marL="0" indent="0">
              <a:buNone/>
            </a:pPr>
            <a:r>
              <a:rPr lang="en-US" sz="5000" dirty="0">
                <a:latin typeface="Gotham Medium" pitchFamily="50" charset="0"/>
                <a:cs typeface="Gotham Medium" pitchFamily="50" charset="0"/>
              </a:rPr>
              <a:t>“For I know the plans I have for you,” declares the LORD, “plans to prosper you and not to harm you, plans to give you hope and a future.”</a:t>
            </a:r>
          </a:p>
        </p:txBody>
      </p:sp>
    </p:spTree>
    <p:extLst>
      <p:ext uri="{BB962C8B-B14F-4D97-AF65-F5344CB8AC3E}">
        <p14:creationId xmlns:p14="http://schemas.microsoft.com/office/powerpoint/2010/main" val="354551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304799" y="344694"/>
            <a:ext cx="11459634" cy="1325563"/>
          </a:xfrm>
        </p:spPr>
        <p:txBody>
          <a:bodyPr>
            <a:normAutofit/>
          </a:bodyPr>
          <a:lstStyle/>
          <a:p>
            <a:r>
              <a:rPr lang="en-US" sz="5600" dirty="0">
                <a:latin typeface="Gotham Black" pitchFamily="50" charset="0"/>
              </a:rPr>
              <a:t>WHO CAN TELL ME . . .</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427566" y="1670257"/>
            <a:ext cx="11336867" cy="4351338"/>
          </a:xfrm>
        </p:spPr>
        <p:txBody>
          <a:bodyPr>
            <a:noAutofit/>
          </a:bodyPr>
          <a:lstStyle/>
          <a:p>
            <a:pPr marL="0" indent="0">
              <a:buNone/>
            </a:pPr>
            <a:r>
              <a:rPr lang="en-US" sz="4300" b="1" dirty="0">
                <a:latin typeface="Gotham Medium" pitchFamily="50" charset="0"/>
                <a:cs typeface="Gotham Medium" pitchFamily="50" charset="0"/>
              </a:rPr>
              <a:t>1.	Who I am? </a:t>
            </a:r>
          </a:p>
          <a:p>
            <a:pPr marL="0" indent="0">
              <a:buNone/>
            </a:pPr>
            <a:endParaRPr lang="en-US" sz="1500" b="1" dirty="0">
              <a:latin typeface="Gotham Medium" pitchFamily="50" charset="0"/>
              <a:cs typeface="Gotham Medium" pitchFamily="50" charset="0"/>
            </a:endParaRPr>
          </a:p>
          <a:p>
            <a:pPr marL="914400" indent="-914400">
              <a:buAutoNum type="arabicPeriod" startAt="2"/>
            </a:pPr>
            <a:r>
              <a:rPr lang="en-US" sz="4300" b="1" dirty="0">
                <a:solidFill>
                  <a:srgbClr val="C00000"/>
                </a:solidFill>
                <a:latin typeface="Gotham Medium" pitchFamily="50" charset="0"/>
                <a:cs typeface="Gotham Medium" pitchFamily="50" charset="0"/>
              </a:rPr>
              <a:t>What my purpose is?</a:t>
            </a:r>
          </a:p>
          <a:p>
            <a:pPr marL="0" indent="0">
              <a:buNone/>
            </a:pPr>
            <a:endParaRPr lang="en-US" sz="1500" b="1" dirty="0">
              <a:latin typeface="Gotham Medium" pitchFamily="50" charset="0"/>
              <a:cs typeface="Gotham Medium" pitchFamily="50" charset="0"/>
            </a:endParaRPr>
          </a:p>
          <a:p>
            <a:pPr marL="742950" indent="-742950">
              <a:buAutoNum type="arabicPeriod" startAt="3"/>
            </a:pPr>
            <a:r>
              <a:rPr lang="en-US" sz="4300" b="1" dirty="0">
                <a:latin typeface="Gotham Medium" pitchFamily="50" charset="0"/>
                <a:cs typeface="Gotham Medium" pitchFamily="50" charset="0"/>
              </a:rPr>
              <a:t> How will I get there?</a:t>
            </a:r>
          </a:p>
        </p:txBody>
      </p:sp>
    </p:spTree>
    <p:extLst>
      <p:ext uri="{BB962C8B-B14F-4D97-AF65-F5344CB8AC3E}">
        <p14:creationId xmlns:p14="http://schemas.microsoft.com/office/powerpoint/2010/main" val="173900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571500" y="5436129"/>
            <a:ext cx="10515600" cy="1325563"/>
          </a:xfrm>
        </p:spPr>
        <p:txBody>
          <a:bodyPr/>
          <a:lstStyle/>
          <a:p>
            <a:r>
              <a:rPr lang="en-US" dirty="0">
                <a:latin typeface="Gotham Black" pitchFamily="50" charset="0"/>
              </a:rPr>
              <a:t>Romans 8:28-29 (NLT)</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838200" y="862174"/>
            <a:ext cx="10515600" cy="4351338"/>
          </a:xfrm>
        </p:spPr>
        <p:txBody>
          <a:bodyPr>
            <a:noAutofit/>
          </a:bodyPr>
          <a:lstStyle/>
          <a:p>
            <a:pPr marL="0" indent="0">
              <a:buNone/>
            </a:pPr>
            <a:r>
              <a:rPr lang="en-US" sz="4700" dirty="0">
                <a:latin typeface="Gotham Medium" pitchFamily="50" charset="0"/>
                <a:cs typeface="Gotham Medium" pitchFamily="50" charset="0"/>
              </a:rPr>
              <a:t>And we know that God causes everything to work together for the good of those who love God and are called according to his purpose for them. For those God foreknew, </a:t>
            </a:r>
            <a:r>
              <a:rPr lang="en-US" sz="4700" dirty="0">
                <a:solidFill>
                  <a:srgbClr val="C00000"/>
                </a:solidFill>
                <a:latin typeface="Gotham Medium" pitchFamily="50" charset="0"/>
                <a:cs typeface="Gotham Medium" pitchFamily="50" charset="0"/>
              </a:rPr>
              <a:t>he chose them to become like his Son </a:t>
            </a:r>
            <a:r>
              <a:rPr lang="en-US" sz="4700" dirty="0">
                <a:latin typeface="Gotham Medium" pitchFamily="50" charset="0"/>
                <a:cs typeface="Gotham Medium" pitchFamily="50" charset="0"/>
              </a:rPr>
              <a:t>. . .</a:t>
            </a:r>
            <a:endParaRPr lang="en-US" sz="4000" dirty="0">
              <a:latin typeface="Gotham Medium" pitchFamily="50" charset="0"/>
              <a:cs typeface="Gotham Medium" pitchFamily="50" charset="0"/>
            </a:endParaRPr>
          </a:p>
        </p:txBody>
      </p:sp>
    </p:spTree>
    <p:extLst>
      <p:ext uri="{BB962C8B-B14F-4D97-AF65-F5344CB8AC3E}">
        <p14:creationId xmlns:p14="http://schemas.microsoft.com/office/powerpoint/2010/main" val="109155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26533" y="469370"/>
            <a:ext cx="10938933" cy="1325563"/>
          </a:xfrm>
        </p:spPr>
        <p:txBody>
          <a:bodyPr>
            <a:normAutofit/>
          </a:bodyPr>
          <a:lstStyle/>
          <a:p>
            <a:r>
              <a:rPr lang="en-US" sz="6000" dirty="0">
                <a:solidFill>
                  <a:srgbClr val="C00000"/>
                </a:solidFill>
                <a:latin typeface="Gotham Black" pitchFamily="50" charset="0"/>
              </a:rPr>
              <a:t>Maturity</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26532" y="2095500"/>
            <a:ext cx="10938933" cy="4407430"/>
          </a:xfrm>
        </p:spPr>
        <p:txBody>
          <a:bodyPr>
            <a:normAutofit/>
          </a:bodyPr>
          <a:lstStyle/>
          <a:p>
            <a:pPr marL="0" indent="0">
              <a:buNone/>
            </a:pPr>
            <a:r>
              <a:rPr lang="en-US" sz="6000" b="1" dirty="0">
                <a:latin typeface="Gotham Medium" pitchFamily="50" charset="0"/>
                <a:cs typeface="Gotham Medium" pitchFamily="50" charset="0"/>
              </a:rPr>
              <a:t>When you give</a:t>
            </a:r>
          </a:p>
          <a:p>
            <a:pPr marL="0" indent="0">
              <a:buNone/>
            </a:pPr>
            <a:r>
              <a:rPr lang="en-US" sz="6000" b="1" dirty="0">
                <a:latin typeface="Gotham Medium" pitchFamily="50" charset="0"/>
                <a:cs typeface="Gotham Medium" pitchFamily="50" charset="0"/>
              </a:rPr>
              <a:t>more than you take.</a:t>
            </a:r>
            <a:endParaRPr lang="en-US" sz="4700" b="1" dirty="0">
              <a:latin typeface="Gotham Medium" pitchFamily="50" charset="0"/>
              <a:cs typeface="Gotham Medium" pitchFamily="50" charset="0"/>
            </a:endParaRPr>
          </a:p>
          <a:p>
            <a:pPr marL="0" indent="0">
              <a:buNone/>
            </a:pPr>
            <a:endParaRPr lang="en-US" sz="4700" b="1" dirty="0">
              <a:latin typeface="Gotham Medium" pitchFamily="50" charset="0"/>
              <a:cs typeface="Gotham Medium" pitchFamily="50" charset="0"/>
            </a:endParaRPr>
          </a:p>
          <a:p>
            <a:pPr marL="914400" indent="-914400">
              <a:buAutoNum type="alphaUcPeriod"/>
            </a:pPr>
            <a:endParaRPr lang="en-US" sz="4700" b="1" dirty="0">
              <a:latin typeface="Gotham Medium" pitchFamily="50" charset="0"/>
              <a:cs typeface="Gotham Medium" pitchFamily="50" charset="0"/>
            </a:endParaRPr>
          </a:p>
        </p:txBody>
      </p:sp>
    </p:spTree>
    <p:extLst>
      <p:ext uri="{BB962C8B-B14F-4D97-AF65-F5344CB8AC3E}">
        <p14:creationId xmlns:p14="http://schemas.microsoft.com/office/powerpoint/2010/main" val="253182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427566" y="397566"/>
            <a:ext cx="11336867" cy="5445125"/>
          </a:xfrm>
        </p:spPr>
        <p:txBody>
          <a:bodyPr>
            <a:noAutofit/>
          </a:bodyPr>
          <a:lstStyle/>
          <a:p>
            <a:pPr marL="742950" indent="-742950">
              <a:lnSpc>
                <a:spcPct val="100000"/>
              </a:lnSpc>
              <a:spcBef>
                <a:spcPts val="0"/>
              </a:spcBef>
              <a:spcAft>
                <a:spcPts val="1200"/>
              </a:spcAft>
              <a:buAutoNum type="arabicPeriod"/>
            </a:pPr>
            <a:r>
              <a:rPr lang="en-US" sz="4000" dirty="0">
                <a:latin typeface="Gotham Medium" pitchFamily="50" charset="0"/>
                <a:cs typeface="Gotham Medium" pitchFamily="50" charset="0"/>
              </a:rPr>
              <a:t>What do I do with . . .the stuff I have?</a:t>
            </a:r>
          </a:p>
          <a:p>
            <a:pPr marL="742950" indent="-742950">
              <a:lnSpc>
                <a:spcPct val="100000"/>
              </a:lnSpc>
              <a:spcBef>
                <a:spcPts val="0"/>
              </a:spcBef>
              <a:spcAft>
                <a:spcPts val="1200"/>
              </a:spcAft>
              <a:buAutoNum type="arabicPeriod"/>
            </a:pPr>
            <a:r>
              <a:rPr lang="en-US" sz="4000" dirty="0">
                <a:latin typeface="Gotham Medium" pitchFamily="50" charset="0"/>
                <a:cs typeface="Gotham Medium" pitchFamily="50" charset="0"/>
              </a:rPr>
              <a:t>What do I do with the stuff God has given me?</a:t>
            </a:r>
          </a:p>
          <a:p>
            <a:pPr marL="742950" indent="-742950">
              <a:lnSpc>
                <a:spcPct val="100000"/>
              </a:lnSpc>
              <a:spcBef>
                <a:spcPts val="0"/>
              </a:spcBef>
              <a:spcAft>
                <a:spcPts val="1200"/>
              </a:spcAft>
              <a:buAutoNum type="arabicPeriod"/>
            </a:pPr>
            <a:r>
              <a:rPr lang="en-US" sz="4000" dirty="0">
                <a:latin typeface="Gotham Medium" pitchFamily="50" charset="0"/>
                <a:cs typeface="Gotham Medium" pitchFamily="50" charset="0"/>
              </a:rPr>
              <a:t>What does God want me to do with the stuff He has given me?</a:t>
            </a:r>
          </a:p>
          <a:p>
            <a:pPr marL="742950" indent="-742950">
              <a:lnSpc>
                <a:spcPct val="100000"/>
              </a:lnSpc>
              <a:spcBef>
                <a:spcPts val="0"/>
              </a:spcBef>
              <a:spcAft>
                <a:spcPts val="1200"/>
              </a:spcAft>
              <a:buAutoNum type="arabicPeriod"/>
            </a:pPr>
            <a:r>
              <a:rPr lang="en-US" sz="4000" dirty="0">
                <a:latin typeface="Gotham Medium" pitchFamily="50" charset="0"/>
                <a:cs typeface="Gotham Medium" pitchFamily="50" charset="0"/>
              </a:rPr>
              <a:t>What does God want me to give from the stuff He has given me?</a:t>
            </a:r>
          </a:p>
          <a:p>
            <a:pPr marL="742950" indent="-742950">
              <a:lnSpc>
                <a:spcPct val="100000"/>
              </a:lnSpc>
              <a:spcBef>
                <a:spcPts val="0"/>
              </a:spcBef>
              <a:spcAft>
                <a:spcPts val="1200"/>
              </a:spcAft>
              <a:buAutoNum type="arabicPeriod"/>
            </a:pPr>
            <a:r>
              <a:rPr lang="en-US" sz="4000" dirty="0">
                <a:latin typeface="Gotham Medium" pitchFamily="50" charset="0"/>
                <a:cs typeface="Gotham Medium" pitchFamily="50" charset="0"/>
              </a:rPr>
              <a:t>What does God want me to keep from the stuff He’s given me?</a:t>
            </a:r>
          </a:p>
        </p:txBody>
      </p:sp>
    </p:spTree>
    <p:extLst>
      <p:ext uri="{BB962C8B-B14F-4D97-AF65-F5344CB8AC3E}">
        <p14:creationId xmlns:p14="http://schemas.microsoft.com/office/powerpoint/2010/main" val="257535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427566" y="914401"/>
            <a:ext cx="11336867" cy="5445125"/>
          </a:xfrm>
        </p:spPr>
        <p:txBody>
          <a:bodyPr>
            <a:noAutofit/>
          </a:bodyPr>
          <a:lstStyle/>
          <a:p>
            <a:pPr marL="742950" indent="-742950">
              <a:lnSpc>
                <a:spcPct val="100000"/>
              </a:lnSpc>
              <a:spcBef>
                <a:spcPts val="0"/>
              </a:spcBef>
              <a:spcAft>
                <a:spcPts val="1200"/>
              </a:spcAft>
              <a:buAutoNum type="arabicPeriod"/>
            </a:pPr>
            <a:r>
              <a:rPr lang="en-US" sz="3700" dirty="0">
                <a:latin typeface="Gotham Medium" pitchFamily="50" charset="0"/>
                <a:cs typeface="Gotham Medium" pitchFamily="50" charset="0"/>
              </a:rPr>
              <a:t>Who do I want to be?</a:t>
            </a:r>
          </a:p>
          <a:p>
            <a:pPr marL="742950" indent="-742950">
              <a:lnSpc>
                <a:spcPct val="100000"/>
              </a:lnSpc>
              <a:spcBef>
                <a:spcPts val="0"/>
              </a:spcBef>
              <a:spcAft>
                <a:spcPts val="1200"/>
              </a:spcAft>
              <a:buAutoNum type="arabicPeriod"/>
            </a:pPr>
            <a:r>
              <a:rPr lang="en-US" sz="3700" dirty="0">
                <a:latin typeface="Gotham Medium" pitchFamily="50" charset="0"/>
                <a:cs typeface="Gotham Medium" pitchFamily="50" charset="0"/>
              </a:rPr>
              <a:t>How can God help me be who I want to be?</a:t>
            </a:r>
          </a:p>
          <a:p>
            <a:pPr marL="742950" indent="-742950">
              <a:lnSpc>
                <a:spcPct val="100000"/>
              </a:lnSpc>
              <a:spcBef>
                <a:spcPts val="0"/>
              </a:spcBef>
              <a:spcAft>
                <a:spcPts val="1200"/>
              </a:spcAft>
              <a:buAutoNum type="arabicPeriod"/>
            </a:pPr>
            <a:r>
              <a:rPr lang="en-US" sz="3700" dirty="0">
                <a:latin typeface="Gotham Medium" pitchFamily="50" charset="0"/>
                <a:cs typeface="Gotham Medium" pitchFamily="50" charset="0"/>
              </a:rPr>
              <a:t>How can I understand who God made me to be?</a:t>
            </a:r>
          </a:p>
          <a:p>
            <a:pPr marL="742950" indent="-742950">
              <a:lnSpc>
                <a:spcPct val="100000"/>
              </a:lnSpc>
              <a:spcBef>
                <a:spcPts val="0"/>
              </a:spcBef>
              <a:spcAft>
                <a:spcPts val="1200"/>
              </a:spcAft>
              <a:buAutoNum type="arabicPeriod"/>
            </a:pPr>
            <a:r>
              <a:rPr lang="en-US" sz="3700" dirty="0">
                <a:latin typeface="Gotham Medium" pitchFamily="50" charset="0"/>
                <a:cs typeface="Gotham Medium" pitchFamily="50" charset="0"/>
              </a:rPr>
              <a:t>What can I do to help serve who God wants others to be?</a:t>
            </a:r>
          </a:p>
          <a:p>
            <a:pPr marL="742950" indent="-742950">
              <a:lnSpc>
                <a:spcPct val="100000"/>
              </a:lnSpc>
              <a:spcBef>
                <a:spcPts val="0"/>
              </a:spcBef>
              <a:spcAft>
                <a:spcPts val="1200"/>
              </a:spcAft>
              <a:buAutoNum type="arabicPeriod"/>
            </a:pPr>
            <a:r>
              <a:rPr lang="en-US" sz="3700" dirty="0">
                <a:latin typeface="Gotham Medium" pitchFamily="50" charset="0"/>
                <a:cs typeface="Gotham Medium" pitchFamily="50" charset="0"/>
              </a:rPr>
              <a:t>How can I give my life so others will worship Him?</a:t>
            </a:r>
          </a:p>
        </p:txBody>
      </p:sp>
    </p:spTree>
    <p:extLst>
      <p:ext uri="{BB962C8B-B14F-4D97-AF65-F5344CB8AC3E}">
        <p14:creationId xmlns:p14="http://schemas.microsoft.com/office/powerpoint/2010/main" val="316812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304799" y="344694"/>
            <a:ext cx="11459634" cy="1325563"/>
          </a:xfrm>
        </p:spPr>
        <p:txBody>
          <a:bodyPr>
            <a:normAutofit/>
          </a:bodyPr>
          <a:lstStyle/>
          <a:p>
            <a:r>
              <a:rPr lang="en-US" sz="5600" dirty="0">
                <a:latin typeface="Gotham Black" pitchFamily="50" charset="0"/>
              </a:rPr>
              <a:t>WHO CAN TELL ME . . .</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427566" y="1670257"/>
            <a:ext cx="11336867" cy="4351338"/>
          </a:xfrm>
        </p:spPr>
        <p:txBody>
          <a:bodyPr>
            <a:noAutofit/>
          </a:bodyPr>
          <a:lstStyle/>
          <a:p>
            <a:pPr marL="0" indent="0">
              <a:buNone/>
            </a:pPr>
            <a:r>
              <a:rPr lang="en-US" sz="4300" b="1" dirty="0">
                <a:latin typeface="Gotham Medium" pitchFamily="50" charset="0"/>
                <a:cs typeface="Gotham Medium" pitchFamily="50" charset="0"/>
              </a:rPr>
              <a:t>1.	Who I am? </a:t>
            </a:r>
          </a:p>
          <a:p>
            <a:pPr marL="0" indent="0">
              <a:buNone/>
            </a:pPr>
            <a:endParaRPr lang="en-US" sz="1500" b="1" dirty="0">
              <a:latin typeface="Gotham Medium" pitchFamily="50" charset="0"/>
              <a:cs typeface="Gotham Medium" pitchFamily="50" charset="0"/>
            </a:endParaRPr>
          </a:p>
          <a:p>
            <a:pPr marL="914400" indent="-914400">
              <a:buAutoNum type="arabicPeriod" startAt="2"/>
            </a:pPr>
            <a:r>
              <a:rPr lang="en-US" sz="4300" b="1" dirty="0">
                <a:latin typeface="Gotham Medium" pitchFamily="50" charset="0"/>
                <a:cs typeface="Gotham Medium" pitchFamily="50" charset="0"/>
              </a:rPr>
              <a:t>What my purpose is?</a:t>
            </a:r>
          </a:p>
          <a:p>
            <a:pPr marL="0" indent="0">
              <a:buNone/>
            </a:pPr>
            <a:endParaRPr lang="en-US" sz="1500" b="1" dirty="0">
              <a:latin typeface="Gotham Medium" pitchFamily="50" charset="0"/>
              <a:cs typeface="Gotham Medium" pitchFamily="50" charset="0"/>
            </a:endParaRPr>
          </a:p>
          <a:p>
            <a:pPr marL="742950" indent="-742950">
              <a:buAutoNum type="arabicPeriod" startAt="3"/>
            </a:pPr>
            <a:r>
              <a:rPr lang="en-US" sz="4300" b="1" dirty="0">
                <a:solidFill>
                  <a:srgbClr val="C00000"/>
                </a:solidFill>
                <a:latin typeface="Gotham Medium" pitchFamily="50" charset="0"/>
                <a:cs typeface="Gotham Medium" pitchFamily="50" charset="0"/>
              </a:rPr>
              <a:t> How will I get there?</a:t>
            </a:r>
          </a:p>
        </p:txBody>
      </p:sp>
    </p:spTree>
    <p:extLst>
      <p:ext uri="{BB962C8B-B14F-4D97-AF65-F5344CB8AC3E}">
        <p14:creationId xmlns:p14="http://schemas.microsoft.com/office/powerpoint/2010/main" val="264049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D956B-DD4F-42DB-906D-E5D8F1475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062" y="-565437"/>
            <a:ext cx="9182614" cy="7988874"/>
          </a:xfrm>
          <a:prstGeom prst="rect">
            <a:avLst/>
          </a:prstGeom>
        </p:spPr>
      </p:pic>
    </p:spTree>
    <p:extLst>
      <p:ext uri="{BB962C8B-B14F-4D97-AF65-F5344CB8AC3E}">
        <p14:creationId xmlns:p14="http://schemas.microsoft.com/office/powerpoint/2010/main" val="185402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571500" y="5436129"/>
            <a:ext cx="10515600" cy="1325563"/>
          </a:xfrm>
        </p:spPr>
        <p:txBody>
          <a:bodyPr/>
          <a:lstStyle/>
          <a:p>
            <a:r>
              <a:rPr lang="en-US" dirty="0">
                <a:latin typeface="Gotham Black" pitchFamily="50" charset="0"/>
              </a:rPr>
              <a:t>Romans 8:39-40 (ESV)</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571500" y="738928"/>
            <a:ext cx="10922000" cy="4351338"/>
          </a:xfrm>
        </p:spPr>
        <p:txBody>
          <a:bodyPr>
            <a:noAutofit/>
          </a:bodyPr>
          <a:lstStyle/>
          <a:p>
            <a:pPr marL="0" indent="0">
              <a:buNone/>
            </a:pPr>
            <a:r>
              <a:rPr lang="en-US" sz="5000" dirty="0">
                <a:latin typeface="Gotham Medium" pitchFamily="50" charset="0"/>
                <a:cs typeface="Gotham Medium" pitchFamily="50" charset="0"/>
              </a:rPr>
              <a:t>No, in all these things we are more than conquerors </a:t>
            </a:r>
            <a:r>
              <a:rPr lang="en-US" sz="5000" dirty="0">
                <a:solidFill>
                  <a:srgbClr val="C00000"/>
                </a:solidFill>
                <a:latin typeface="Gotham Medium" pitchFamily="50" charset="0"/>
                <a:cs typeface="Gotham Medium" pitchFamily="50" charset="0"/>
              </a:rPr>
              <a:t>through him </a:t>
            </a:r>
            <a:r>
              <a:rPr lang="en-US" sz="5000" dirty="0">
                <a:latin typeface="Gotham Medium" pitchFamily="50" charset="0"/>
                <a:cs typeface="Gotham Medium" pitchFamily="50" charset="0"/>
              </a:rPr>
              <a:t>who loved us. For I am sure that neither death nor life, nor angels nor rulers . . .</a:t>
            </a:r>
          </a:p>
        </p:txBody>
      </p:sp>
    </p:spTree>
    <p:extLst>
      <p:ext uri="{BB962C8B-B14F-4D97-AF65-F5344CB8AC3E}">
        <p14:creationId xmlns:p14="http://schemas.microsoft.com/office/powerpoint/2010/main" val="172863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15103" y="583087"/>
            <a:ext cx="10961793" cy="4351338"/>
          </a:xfrm>
        </p:spPr>
        <p:txBody>
          <a:bodyPr>
            <a:noAutofit/>
          </a:bodyPr>
          <a:lstStyle/>
          <a:p>
            <a:pPr marL="914400" indent="-914400">
              <a:buAutoNum type="arabicPlain"/>
            </a:pPr>
            <a:r>
              <a:rPr lang="en-US" sz="4600" b="1" dirty="0">
                <a:latin typeface="Gotham Medium" pitchFamily="50" charset="0"/>
                <a:cs typeface="Gotham Medium" pitchFamily="50" charset="0"/>
              </a:rPr>
              <a:t>     The rejection of God </a:t>
            </a:r>
          </a:p>
          <a:p>
            <a:pPr marL="0" indent="0">
              <a:buNone/>
            </a:pPr>
            <a:endParaRPr lang="en-US" sz="600" b="1" dirty="0">
              <a:latin typeface="Gotham Medium" pitchFamily="50" charset="0"/>
              <a:cs typeface="Gotham Medium" pitchFamily="50" charset="0"/>
            </a:endParaRPr>
          </a:p>
          <a:p>
            <a:pPr marL="0" indent="0">
              <a:buNone/>
            </a:pPr>
            <a:r>
              <a:rPr lang="en-US" sz="4600" b="1" dirty="0">
                <a:latin typeface="Gotham Medium" pitchFamily="50" charset="0"/>
                <a:cs typeface="Gotham Medium" pitchFamily="50" charset="0"/>
              </a:rPr>
              <a:t>2-3 	The wrath of God </a:t>
            </a:r>
          </a:p>
          <a:p>
            <a:pPr marL="0" indent="0">
              <a:buNone/>
            </a:pPr>
            <a:r>
              <a:rPr lang="en-US" sz="600" b="1" dirty="0">
                <a:latin typeface="Gotham Medium" pitchFamily="50" charset="0"/>
                <a:cs typeface="Gotham Medium" pitchFamily="50" charset="0"/>
              </a:rPr>
              <a:t> </a:t>
            </a:r>
          </a:p>
          <a:p>
            <a:pPr marL="0" indent="0">
              <a:buNone/>
            </a:pPr>
            <a:r>
              <a:rPr lang="en-US" sz="4600" b="1" dirty="0">
                <a:latin typeface="Gotham Medium" pitchFamily="50" charset="0"/>
                <a:cs typeface="Gotham Medium" pitchFamily="50" charset="0"/>
              </a:rPr>
              <a:t>3-7 	The response of grace</a:t>
            </a:r>
          </a:p>
          <a:p>
            <a:pPr marL="0" indent="0">
              <a:buNone/>
            </a:pPr>
            <a:endParaRPr lang="en-US" sz="600" b="1" dirty="0">
              <a:latin typeface="Gotham Medium" pitchFamily="50" charset="0"/>
              <a:cs typeface="Gotham Medium" pitchFamily="50" charset="0"/>
            </a:endParaRPr>
          </a:p>
          <a:p>
            <a:pPr marL="914400" indent="-914400">
              <a:buAutoNum type="arabicPlain" startAt="8"/>
            </a:pPr>
            <a:r>
              <a:rPr lang="en-US" sz="4600" b="1" dirty="0">
                <a:latin typeface="Gotham Medium" pitchFamily="50" charset="0"/>
                <a:cs typeface="Gotham Medium" pitchFamily="50" charset="0"/>
              </a:rPr>
              <a:t>     The result of grace</a:t>
            </a:r>
          </a:p>
          <a:p>
            <a:pPr marL="0" indent="0">
              <a:buNone/>
            </a:pPr>
            <a:endParaRPr lang="en-US" sz="600" b="1" dirty="0">
              <a:latin typeface="Gotham Medium" pitchFamily="50" charset="0"/>
              <a:cs typeface="Gotham Medium" pitchFamily="50" charset="0"/>
            </a:endParaRPr>
          </a:p>
          <a:p>
            <a:pPr marL="0" indent="0">
              <a:buNone/>
            </a:pPr>
            <a:r>
              <a:rPr lang="en-US" sz="4600" b="1" dirty="0">
                <a:latin typeface="Gotham Medium" pitchFamily="50" charset="0"/>
                <a:cs typeface="Gotham Medium" pitchFamily="50" charset="0"/>
              </a:rPr>
              <a:t>9-11	The refusal of grace</a:t>
            </a:r>
          </a:p>
          <a:p>
            <a:pPr marL="0" indent="0">
              <a:buNone/>
            </a:pPr>
            <a:endParaRPr lang="en-US" sz="600" b="1" dirty="0">
              <a:latin typeface="Gotham Medium" pitchFamily="50" charset="0"/>
              <a:cs typeface="Gotham Medium" pitchFamily="50" charset="0"/>
            </a:endParaRPr>
          </a:p>
          <a:p>
            <a:pPr marL="0" indent="0">
              <a:buNone/>
            </a:pPr>
            <a:r>
              <a:rPr lang="en-US" sz="4600" b="1" dirty="0">
                <a:latin typeface="Gotham Medium" pitchFamily="50" charset="0"/>
                <a:cs typeface="Gotham Medium" pitchFamily="50" charset="0"/>
              </a:rPr>
              <a:t>12-16	The responsibilities of grace</a:t>
            </a:r>
          </a:p>
        </p:txBody>
      </p:sp>
    </p:spTree>
    <p:extLst>
      <p:ext uri="{BB962C8B-B14F-4D97-AF65-F5344CB8AC3E}">
        <p14:creationId xmlns:p14="http://schemas.microsoft.com/office/powerpoint/2010/main" val="34631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571500" y="5436129"/>
            <a:ext cx="10515600" cy="1325563"/>
          </a:xfrm>
        </p:spPr>
        <p:txBody>
          <a:bodyPr/>
          <a:lstStyle/>
          <a:p>
            <a:r>
              <a:rPr lang="en-US" dirty="0">
                <a:latin typeface="Gotham Black" pitchFamily="50" charset="0"/>
              </a:rPr>
              <a:t>Romans 8:40 (ESV)</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571500" y="738928"/>
            <a:ext cx="10922000" cy="4351338"/>
          </a:xfrm>
        </p:spPr>
        <p:txBody>
          <a:bodyPr>
            <a:noAutofit/>
          </a:bodyPr>
          <a:lstStyle/>
          <a:p>
            <a:pPr marL="0" indent="0">
              <a:buNone/>
            </a:pPr>
            <a:r>
              <a:rPr lang="en-US" sz="4800" dirty="0">
                <a:latin typeface="Gotham Medium" pitchFamily="50" charset="0"/>
                <a:cs typeface="Gotham Medium" pitchFamily="50" charset="0"/>
              </a:rPr>
              <a:t>nor things present nor things to come, nor powers, nor height nor depth, nor anything else in all creation, will be able to separate us from the love of God in Christ Jesus our Lord. </a:t>
            </a:r>
            <a:endParaRPr lang="en-US" sz="4000" dirty="0">
              <a:latin typeface="Gotham Medium" pitchFamily="50" charset="0"/>
              <a:cs typeface="Gotham Medium" pitchFamily="50" charset="0"/>
            </a:endParaRPr>
          </a:p>
        </p:txBody>
      </p:sp>
    </p:spTree>
    <p:extLst>
      <p:ext uri="{BB962C8B-B14F-4D97-AF65-F5344CB8AC3E}">
        <p14:creationId xmlns:p14="http://schemas.microsoft.com/office/powerpoint/2010/main" val="90569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194829"/>
            <a:ext cx="10515600" cy="1325563"/>
          </a:xfrm>
        </p:spPr>
        <p:txBody>
          <a:bodyPr/>
          <a:lstStyle/>
          <a:p>
            <a:r>
              <a:rPr lang="en-US" dirty="0">
                <a:latin typeface="Gotham Black" pitchFamily="50" charset="0"/>
              </a:rPr>
              <a:t>Romans 12:1 (NASB2020)</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724958"/>
            <a:ext cx="10515600" cy="4351338"/>
          </a:xfrm>
        </p:spPr>
        <p:txBody>
          <a:bodyPr>
            <a:noAutofit/>
          </a:bodyPr>
          <a:lstStyle/>
          <a:p>
            <a:pPr marL="0" indent="0">
              <a:buNone/>
            </a:pPr>
            <a:r>
              <a:rPr lang="en-US" sz="4800" dirty="0">
                <a:latin typeface="Gotham Medium" pitchFamily="50" charset="0"/>
                <a:cs typeface="Gotham Medium" pitchFamily="50" charset="0"/>
              </a:rPr>
              <a:t>Therefore I urge you, brothers and sisters, by the mercies of God, to present your bodies a living and holy sacrifice, acceptable to God, which is your spiritual service of worship.</a:t>
            </a:r>
          </a:p>
          <a:p>
            <a:pPr marL="0" indent="0">
              <a:buNone/>
            </a:pPr>
            <a:endParaRPr lang="en-US" sz="4000" dirty="0">
              <a:latin typeface="Gotham Medium" pitchFamily="50" charset="0"/>
              <a:cs typeface="Gotham Medium" pitchFamily="50" charset="0"/>
            </a:endParaRPr>
          </a:p>
        </p:txBody>
      </p:sp>
    </p:spTree>
    <p:extLst>
      <p:ext uri="{BB962C8B-B14F-4D97-AF65-F5344CB8AC3E}">
        <p14:creationId xmlns:p14="http://schemas.microsoft.com/office/powerpoint/2010/main" val="153481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194829"/>
            <a:ext cx="10515600" cy="1325563"/>
          </a:xfrm>
        </p:spPr>
        <p:txBody>
          <a:bodyPr/>
          <a:lstStyle/>
          <a:p>
            <a:r>
              <a:rPr lang="en-US" dirty="0">
                <a:latin typeface="Gotham Black" pitchFamily="50" charset="0"/>
              </a:rPr>
              <a:t>Romans 12:2 (NASB2020)</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724958"/>
            <a:ext cx="10515600" cy="4351338"/>
          </a:xfrm>
        </p:spPr>
        <p:txBody>
          <a:bodyPr>
            <a:noAutofit/>
          </a:bodyPr>
          <a:lstStyle/>
          <a:p>
            <a:pPr marL="0" indent="0">
              <a:buNone/>
            </a:pPr>
            <a:r>
              <a:rPr lang="en-US" sz="4800" dirty="0">
                <a:latin typeface="Gotham Medium" pitchFamily="50" charset="0"/>
                <a:cs typeface="Gotham Medium" pitchFamily="50" charset="0"/>
              </a:rPr>
              <a:t>And do not be conformed to this world, but be transformed by the renewing of your mind, so that you may prove what the will of God is, that which is good and acceptable and perfect.</a:t>
            </a:r>
          </a:p>
          <a:p>
            <a:pPr marL="0" indent="0">
              <a:buNone/>
            </a:pPr>
            <a:endParaRPr lang="en-US" sz="4000" dirty="0">
              <a:latin typeface="Gotham Medium" pitchFamily="50" charset="0"/>
              <a:cs typeface="Gotham Medium" pitchFamily="50" charset="0"/>
            </a:endParaRPr>
          </a:p>
        </p:txBody>
      </p:sp>
    </p:spTree>
    <p:extLst>
      <p:ext uri="{BB962C8B-B14F-4D97-AF65-F5344CB8AC3E}">
        <p14:creationId xmlns:p14="http://schemas.microsoft.com/office/powerpoint/2010/main" val="339017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532437"/>
            <a:ext cx="10515600" cy="1325563"/>
          </a:xfrm>
        </p:spPr>
        <p:txBody>
          <a:bodyPr/>
          <a:lstStyle/>
          <a:p>
            <a:r>
              <a:rPr lang="en-US" dirty="0">
                <a:latin typeface="Gotham Black" pitchFamily="50" charset="0"/>
              </a:rPr>
              <a:t>Romans 12:3 (NASB2020)</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724959"/>
            <a:ext cx="10784840" cy="4351338"/>
          </a:xfrm>
        </p:spPr>
        <p:txBody>
          <a:bodyPr>
            <a:noAutofit/>
          </a:bodyPr>
          <a:lstStyle/>
          <a:p>
            <a:pPr marL="0" indent="0">
              <a:buNone/>
            </a:pPr>
            <a:r>
              <a:rPr lang="en-US" sz="4800" dirty="0">
                <a:latin typeface="Gotham Medium" pitchFamily="50" charset="0"/>
                <a:cs typeface="Gotham Medium" pitchFamily="50" charset="0"/>
              </a:rPr>
              <a:t>For through the grace given to me I say to everyone among you: </a:t>
            </a:r>
            <a:r>
              <a:rPr lang="en-US" sz="4800" dirty="0">
                <a:solidFill>
                  <a:srgbClr val="C00000"/>
                </a:solidFill>
                <a:latin typeface="Gotham Medium" pitchFamily="50" charset="0"/>
                <a:cs typeface="Gotham Medium" pitchFamily="50" charset="0"/>
              </a:rPr>
              <a:t>Do not think of yourself more highly than you ought</a:t>
            </a:r>
            <a:r>
              <a:rPr lang="en-US" sz="4800" dirty="0">
                <a:latin typeface="Gotham Medium" pitchFamily="50" charset="0"/>
                <a:cs typeface="Gotham Medium" pitchFamily="50" charset="0"/>
              </a:rPr>
              <a:t>, but rather think of yourself with sound judgment, in accordance with the measure of faith God has given you.</a:t>
            </a:r>
          </a:p>
          <a:p>
            <a:pPr marL="0" indent="0">
              <a:buNone/>
            </a:pPr>
            <a:endParaRPr lang="en-US" sz="4000" dirty="0">
              <a:latin typeface="Gotham Medium" pitchFamily="50" charset="0"/>
              <a:cs typeface="Gotham Medium" pitchFamily="50" charset="0"/>
            </a:endParaRPr>
          </a:p>
        </p:txBody>
      </p:sp>
    </p:spTree>
    <p:extLst>
      <p:ext uri="{BB962C8B-B14F-4D97-AF65-F5344CB8AC3E}">
        <p14:creationId xmlns:p14="http://schemas.microsoft.com/office/powerpoint/2010/main" val="287195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304799" y="344694"/>
            <a:ext cx="11459634" cy="1325563"/>
          </a:xfrm>
        </p:spPr>
        <p:txBody>
          <a:bodyPr>
            <a:normAutofit/>
          </a:bodyPr>
          <a:lstStyle/>
          <a:p>
            <a:r>
              <a:rPr lang="en-US" sz="5600" dirty="0">
                <a:latin typeface="Gotham Black" pitchFamily="50" charset="0"/>
              </a:rPr>
              <a:t>WHO CAN TELL ME . . .</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427566" y="1670257"/>
            <a:ext cx="11336867" cy="4351338"/>
          </a:xfrm>
        </p:spPr>
        <p:txBody>
          <a:bodyPr>
            <a:noAutofit/>
          </a:bodyPr>
          <a:lstStyle/>
          <a:p>
            <a:pPr marL="0" indent="0">
              <a:buNone/>
            </a:pPr>
            <a:r>
              <a:rPr lang="en-US" sz="4300" b="1" dirty="0">
                <a:solidFill>
                  <a:srgbClr val="C00000"/>
                </a:solidFill>
                <a:latin typeface="Gotham Medium" pitchFamily="50" charset="0"/>
                <a:cs typeface="Gotham Medium" pitchFamily="50" charset="0"/>
              </a:rPr>
              <a:t>1.	Who I am? </a:t>
            </a:r>
          </a:p>
          <a:p>
            <a:pPr marL="0" indent="0">
              <a:buNone/>
            </a:pPr>
            <a:endParaRPr lang="en-US" sz="1500" b="1" dirty="0">
              <a:latin typeface="Gotham Medium" pitchFamily="50" charset="0"/>
              <a:cs typeface="Gotham Medium" pitchFamily="50" charset="0"/>
            </a:endParaRPr>
          </a:p>
          <a:p>
            <a:pPr marL="914400" indent="-914400">
              <a:buAutoNum type="arabicPeriod" startAt="2"/>
            </a:pPr>
            <a:r>
              <a:rPr lang="en-US" sz="4300" b="1" dirty="0">
                <a:latin typeface="Gotham Medium" pitchFamily="50" charset="0"/>
                <a:cs typeface="Gotham Medium" pitchFamily="50" charset="0"/>
              </a:rPr>
              <a:t>What my purpose is?</a:t>
            </a:r>
          </a:p>
          <a:p>
            <a:pPr marL="0" indent="0">
              <a:buNone/>
            </a:pPr>
            <a:endParaRPr lang="en-US" sz="1500" b="1" dirty="0">
              <a:latin typeface="Gotham Medium" pitchFamily="50" charset="0"/>
              <a:cs typeface="Gotham Medium" pitchFamily="50" charset="0"/>
            </a:endParaRPr>
          </a:p>
          <a:p>
            <a:pPr marL="742950" indent="-742950">
              <a:buAutoNum type="arabicPeriod" startAt="3"/>
            </a:pPr>
            <a:r>
              <a:rPr lang="en-US" sz="4300" b="1" dirty="0">
                <a:latin typeface="Gotham Medium" pitchFamily="50" charset="0"/>
                <a:cs typeface="Gotham Medium" pitchFamily="50" charset="0"/>
              </a:rPr>
              <a:t> How will I get there?</a:t>
            </a:r>
          </a:p>
        </p:txBody>
      </p:sp>
    </p:spTree>
    <p:extLst>
      <p:ext uri="{BB962C8B-B14F-4D97-AF65-F5344CB8AC3E}">
        <p14:creationId xmlns:p14="http://schemas.microsoft.com/office/powerpoint/2010/main" val="247921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194829"/>
            <a:ext cx="10515600" cy="1325563"/>
          </a:xfrm>
        </p:spPr>
        <p:txBody>
          <a:bodyPr/>
          <a:lstStyle/>
          <a:p>
            <a:r>
              <a:rPr lang="en-US" dirty="0">
                <a:latin typeface="Gotham Black" pitchFamily="50" charset="0"/>
              </a:rPr>
              <a:t>Romans 1:21 (NLT)</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724958"/>
            <a:ext cx="10515600" cy="4351338"/>
          </a:xfrm>
        </p:spPr>
        <p:txBody>
          <a:bodyPr>
            <a:noAutofit/>
          </a:bodyPr>
          <a:lstStyle/>
          <a:p>
            <a:pPr marL="0" indent="0">
              <a:buNone/>
            </a:pPr>
            <a:r>
              <a:rPr lang="en-US" sz="5000" dirty="0">
                <a:latin typeface="Gotham Medium" pitchFamily="50" charset="0"/>
                <a:cs typeface="Gotham Medium" pitchFamily="50" charset="0"/>
              </a:rPr>
              <a:t>Although they knew God, they wouldn’t worship him as God or even give him thanks. And they began to think up foolish ideas of what God was like. </a:t>
            </a:r>
          </a:p>
        </p:txBody>
      </p:sp>
    </p:spTree>
    <p:extLst>
      <p:ext uri="{BB962C8B-B14F-4D97-AF65-F5344CB8AC3E}">
        <p14:creationId xmlns:p14="http://schemas.microsoft.com/office/powerpoint/2010/main" val="373955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194829"/>
            <a:ext cx="10515600" cy="1325563"/>
          </a:xfrm>
        </p:spPr>
        <p:txBody>
          <a:bodyPr/>
          <a:lstStyle/>
          <a:p>
            <a:r>
              <a:rPr lang="en-US" dirty="0">
                <a:latin typeface="Gotham Black" pitchFamily="50" charset="0"/>
              </a:rPr>
              <a:t>Romans 1:21 (NLT)</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724958"/>
            <a:ext cx="10515600" cy="4351338"/>
          </a:xfrm>
        </p:spPr>
        <p:txBody>
          <a:bodyPr>
            <a:noAutofit/>
          </a:bodyPr>
          <a:lstStyle/>
          <a:p>
            <a:pPr marL="0" indent="0">
              <a:buNone/>
            </a:pPr>
            <a:r>
              <a:rPr lang="en-US" sz="5000" dirty="0">
                <a:latin typeface="Gotham Medium" pitchFamily="50" charset="0"/>
                <a:cs typeface="Gotham Medium" pitchFamily="50" charset="0"/>
              </a:rPr>
              <a:t>As a result, their minds became dark and confused. Claiming to be wise, they instead became utter fools. </a:t>
            </a:r>
          </a:p>
        </p:txBody>
      </p:sp>
    </p:spTree>
    <p:extLst>
      <p:ext uri="{BB962C8B-B14F-4D97-AF65-F5344CB8AC3E}">
        <p14:creationId xmlns:p14="http://schemas.microsoft.com/office/powerpoint/2010/main" val="213644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68E1-5C26-4E76-86F8-727F1B1DDBA3}"/>
              </a:ext>
            </a:extLst>
          </p:cNvPr>
          <p:cNvSpPr>
            <a:spLocks noGrp="1"/>
          </p:cNvSpPr>
          <p:nvPr>
            <p:ph type="title"/>
          </p:nvPr>
        </p:nvSpPr>
        <p:spPr>
          <a:xfrm>
            <a:off x="685800" y="5470260"/>
            <a:ext cx="10515600" cy="1325563"/>
          </a:xfrm>
        </p:spPr>
        <p:txBody>
          <a:bodyPr/>
          <a:lstStyle/>
          <a:p>
            <a:r>
              <a:rPr lang="en-US" dirty="0">
                <a:latin typeface="Gotham Black" pitchFamily="50" charset="0"/>
              </a:rPr>
              <a:t>Romans 1:21 (NLT)</a:t>
            </a:r>
          </a:p>
        </p:txBody>
      </p:sp>
      <p:sp>
        <p:nvSpPr>
          <p:cNvPr id="3" name="Content Placeholder 2">
            <a:extLst>
              <a:ext uri="{FF2B5EF4-FFF2-40B4-BE49-F238E27FC236}">
                <a16:creationId xmlns:a16="http://schemas.microsoft.com/office/drawing/2014/main" id="{0D6C3CF9-D5F6-4357-91B2-D71EC58B03CD}"/>
              </a:ext>
            </a:extLst>
          </p:cNvPr>
          <p:cNvSpPr>
            <a:spLocks noGrp="1"/>
          </p:cNvSpPr>
          <p:nvPr>
            <p:ph idx="1"/>
          </p:nvPr>
        </p:nvSpPr>
        <p:spPr>
          <a:xfrm>
            <a:off x="685800" y="605688"/>
            <a:ext cx="10515600" cy="4351338"/>
          </a:xfrm>
        </p:spPr>
        <p:txBody>
          <a:bodyPr>
            <a:noAutofit/>
          </a:bodyPr>
          <a:lstStyle/>
          <a:p>
            <a:pPr marL="0" indent="0">
              <a:buNone/>
            </a:pPr>
            <a:r>
              <a:rPr lang="en-US" sz="5000" dirty="0">
                <a:latin typeface="Gotham Medium" pitchFamily="50" charset="0"/>
                <a:cs typeface="Gotham Medium" pitchFamily="50" charset="0"/>
              </a:rPr>
              <a:t>And instead of worshiping the glorious Creator, they worshiped idols made to look like what God created. So God abandoned them to do whatever shameful things their hearts desired . . .</a:t>
            </a:r>
          </a:p>
        </p:txBody>
      </p:sp>
    </p:spTree>
    <p:extLst>
      <p:ext uri="{BB962C8B-B14F-4D97-AF65-F5344CB8AC3E}">
        <p14:creationId xmlns:p14="http://schemas.microsoft.com/office/powerpoint/2010/main" val="160463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3420</TotalTime>
  <Words>691</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Gotham Black</vt:lpstr>
      <vt:lpstr>Gotham Medium</vt:lpstr>
      <vt:lpstr>Office Theme</vt:lpstr>
      <vt:lpstr>PowerPoint Presentation</vt:lpstr>
      <vt:lpstr>PowerPoint Presentation</vt:lpstr>
      <vt:lpstr>Romans 12:1 (NASB2020)</vt:lpstr>
      <vt:lpstr>Romans 12:2 (NASB2020)</vt:lpstr>
      <vt:lpstr>Romans 12:3 (NASB2020)</vt:lpstr>
      <vt:lpstr>WHO CAN TELL ME . . .</vt:lpstr>
      <vt:lpstr>Romans 1:21 (NLT)</vt:lpstr>
      <vt:lpstr>Romans 1:21 (NLT)</vt:lpstr>
      <vt:lpstr>Romans 1:21 (NLT)</vt:lpstr>
      <vt:lpstr>Jeremiah 1:5 (NLT)</vt:lpstr>
      <vt:lpstr>Jeremiah 29:11 (NIV)</vt:lpstr>
      <vt:lpstr>WHO CAN TELL ME . . .</vt:lpstr>
      <vt:lpstr>Romans 8:28-29 (NLT)</vt:lpstr>
      <vt:lpstr>Maturity</vt:lpstr>
      <vt:lpstr>PowerPoint Presentation</vt:lpstr>
      <vt:lpstr>PowerPoint Presentation</vt:lpstr>
      <vt:lpstr>WHO CAN TELL ME . . .</vt:lpstr>
      <vt:lpstr>PowerPoint Presentation</vt:lpstr>
      <vt:lpstr>Romans 8:39-40 (ESV)</vt:lpstr>
      <vt:lpstr>Romans 8:40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Steven Allen</cp:lastModifiedBy>
  <cp:revision>50</cp:revision>
  <dcterms:created xsi:type="dcterms:W3CDTF">2021-01-01T21:32:45Z</dcterms:created>
  <dcterms:modified xsi:type="dcterms:W3CDTF">2021-01-10T17:51:43Z</dcterms:modified>
</cp:coreProperties>
</file>