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439" r:id="rId2"/>
    <p:sldId id="467" r:id="rId3"/>
    <p:sldId id="477" r:id="rId4"/>
    <p:sldId id="478" r:id="rId5"/>
    <p:sldId id="497" r:id="rId6"/>
    <p:sldId id="479" r:id="rId7"/>
    <p:sldId id="482" r:id="rId8"/>
    <p:sldId id="484" r:id="rId9"/>
    <p:sldId id="485" r:id="rId10"/>
    <p:sldId id="486" r:id="rId11"/>
    <p:sldId id="487" r:id="rId12"/>
    <p:sldId id="488" r:id="rId13"/>
    <p:sldId id="490" r:id="rId14"/>
    <p:sldId id="491" r:id="rId15"/>
    <p:sldId id="472" r:id="rId16"/>
    <p:sldId id="493" r:id="rId17"/>
    <p:sldId id="498" r:id="rId18"/>
    <p:sldId id="494" r:id="rId19"/>
    <p:sldId id="496" r:id="rId20"/>
    <p:sldId id="460" r:id="rId21"/>
    <p:sldId id="495" r:id="rId22"/>
  </p:sldIdLst>
  <p:sldSz cx="12192000" cy="6858000"/>
  <p:notesSz cx="6954838"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84"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2309" autoAdjust="0"/>
    <p:restoredTop sz="83288" autoAdjust="0"/>
  </p:normalViewPr>
  <p:slideViewPr>
    <p:cSldViewPr snapToGrid="0" showGuides="1">
      <p:cViewPr varScale="1">
        <p:scale>
          <a:sx n="40" d="100"/>
          <a:sy n="40" d="100"/>
        </p:scale>
        <p:origin x="56" y="304"/>
      </p:cViewPr>
      <p:guideLst>
        <p:guide orient="horz" pos="2184"/>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3763" cy="467072"/>
          </a:xfrm>
          <a:prstGeom prst="rect">
            <a:avLst/>
          </a:prstGeom>
        </p:spPr>
        <p:txBody>
          <a:bodyPr vert="horz" lIns="92930" tIns="46465" rIns="92930" bIns="46465" rtlCol="0"/>
          <a:lstStyle>
            <a:lvl1pPr algn="l">
              <a:defRPr sz="1200"/>
            </a:lvl1pPr>
          </a:lstStyle>
          <a:p>
            <a:endParaRPr lang="en-US"/>
          </a:p>
        </p:txBody>
      </p:sp>
      <p:sp>
        <p:nvSpPr>
          <p:cNvPr id="3" name="Date Placeholder 2"/>
          <p:cNvSpPr>
            <a:spLocks noGrp="1"/>
          </p:cNvSpPr>
          <p:nvPr>
            <p:ph type="dt" idx="1"/>
          </p:nvPr>
        </p:nvSpPr>
        <p:spPr>
          <a:xfrm>
            <a:off x="3939466" y="0"/>
            <a:ext cx="3013763" cy="467072"/>
          </a:xfrm>
          <a:prstGeom prst="rect">
            <a:avLst/>
          </a:prstGeom>
        </p:spPr>
        <p:txBody>
          <a:bodyPr vert="horz" lIns="92930" tIns="46465" rIns="92930" bIns="46465" rtlCol="0"/>
          <a:lstStyle>
            <a:lvl1pPr algn="r">
              <a:defRPr sz="1200"/>
            </a:lvl1pPr>
          </a:lstStyle>
          <a:p>
            <a:fld id="{388E5E26-0FB3-4D17-922E-794BE8D4A724}" type="datetimeFigureOut">
              <a:rPr lang="en-US" smtClean="0"/>
              <a:t>9/13/2020</a:t>
            </a:fld>
            <a:endParaRPr lang="en-US"/>
          </a:p>
        </p:txBody>
      </p:sp>
      <p:sp>
        <p:nvSpPr>
          <p:cNvPr id="4" name="Slide Image Placeholder 3"/>
          <p:cNvSpPr>
            <a:spLocks noGrp="1" noRot="1" noChangeAspect="1"/>
          </p:cNvSpPr>
          <p:nvPr>
            <p:ph type="sldImg" idx="2"/>
          </p:nvPr>
        </p:nvSpPr>
        <p:spPr>
          <a:xfrm>
            <a:off x="685800" y="1163638"/>
            <a:ext cx="5583238" cy="3141662"/>
          </a:xfrm>
          <a:prstGeom prst="rect">
            <a:avLst/>
          </a:prstGeom>
          <a:noFill/>
          <a:ln w="12700">
            <a:solidFill>
              <a:prstClr val="black"/>
            </a:solidFill>
          </a:ln>
        </p:spPr>
        <p:txBody>
          <a:bodyPr vert="horz" lIns="92930" tIns="46465" rIns="92930" bIns="46465" rtlCol="0" anchor="ctr"/>
          <a:lstStyle/>
          <a:p>
            <a:endParaRPr lang="en-US"/>
          </a:p>
        </p:txBody>
      </p:sp>
      <p:sp>
        <p:nvSpPr>
          <p:cNvPr id="5" name="Notes Placeholder 4"/>
          <p:cNvSpPr>
            <a:spLocks noGrp="1"/>
          </p:cNvSpPr>
          <p:nvPr>
            <p:ph type="body" sz="quarter" idx="3"/>
          </p:nvPr>
        </p:nvSpPr>
        <p:spPr>
          <a:xfrm>
            <a:off x="695484" y="4480004"/>
            <a:ext cx="5563870" cy="3665458"/>
          </a:xfrm>
          <a:prstGeom prst="rect">
            <a:avLst/>
          </a:prstGeom>
        </p:spPr>
        <p:txBody>
          <a:bodyPr vert="horz" lIns="92930" tIns="46465" rIns="92930" bIns="46465"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030"/>
            <a:ext cx="3013763" cy="467071"/>
          </a:xfrm>
          <a:prstGeom prst="rect">
            <a:avLst/>
          </a:prstGeom>
        </p:spPr>
        <p:txBody>
          <a:bodyPr vert="horz" lIns="92930" tIns="46465" rIns="92930" bIns="46465" rtlCol="0" anchor="b"/>
          <a:lstStyle>
            <a:lvl1pPr algn="l">
              <a:defRPr sz="1200"/>
            </a:lvl1pPr>
          </a:lstStyle>
          <a:p>
            <a:endParaRPr lang="en-US"/>
          </a:p>
        </p:txBody>
      </p:sp>
      <p:sp>
        <p:nvSpPr>
          <p:cNvPr id="7" name="Slide Number Placeholder 6"/>
          <p:cNvSpPr>
            <a:spLocks noGrp="1"/>
          </p:cNvSpPr>
          <p:nvPr>
            <p:ph type="sldNum" sz="quarter" idx="5"/>
          </p:nvPr>
        </p:nvSpPr>
        <p:spPr>
          <a:xfrm>
            <a:off x="3939466" y="8842030"/>
            <a:ext cx="3013763" cy="467071"/>
          </a:xfrm>
          <a:prstGeom prst="rect">
            <a:avLst/>
          </a:prstGeom>
        </p:spPr>
        <p:txBody>
          <a:bodyPr vert="horz" lIns="92930" tIns="46465" rIns="92930" bIns="46465" rtlCol="0" anchor="b"/>
          <a:lstStyle>
            <a:lvl1pPr algn="r">
              <a:defRPr sz="1200"/>
            </a:lvl1pPr>
          </a:lstStyle>
          <a:p>
            <a:fld id="{08480BB0-CDD8-41D6-B55B-F9544936F895}" type="slidenum">
              <a:rPr lang="en-US" smtClean="0"/>
              <a:t>‹#›</a:t>
            </a:fld>
            <a:endParaRPr lang="en-US"/>
          </a:p>
        </p:txBody>
      </p:sp>
    </p:spTree>
    <p:extLst>
      <p:ext uri="{BB962C8B-B14F-4D97-AF65-F5344CB8AC3E}">
        <p14:creationId xmlns:p14="http://schemas.microsoft.com/office/powerpoint/2010/main" val="22733195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8480BB0-CDD8-41D6-B55B-F9544936F895}" type="slidenum">
              <a:rPr lang="en-US" smtClean="0"/>
              <a:t>1</a:t>
            </a:fld>
            <a:endParaRPr lang="en-US"/>
          </a:p>
        </p:txBody>
      </p:sp>
    </p:spTree>
    <p:extLst>
      <p:ext uri="{BB962C8B-B14F-4D97-AF65-F5344CB8AC3E}">
        <p14:creationId xmlns:p14="http://schemas.microsoft.com/office/powerpoint/2010/main" val="86695472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8480BB0-CDD8-41D6-B55B-F9544936F895}" type="slidenum">
              <a:rPr lang="en-US" smtClean="0"/>
              <a:t>10</a:t>
            </a:fld>
            <a:endParaRPr lang="en-US"/>
          </a:p>
        </p:txBody>
      </p:sp>
    </p:spTree>
    <p:extLst>
      <p:ext uri="{BB962C8B-B14F-4D97-AF65-F5344CB8AC3E}">
        <p14:creationId xmlns:p14="http://schemas.microsoft.com/office/powerpoint/2010/main" val="403726245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8480BB0-CDD8-41D6-B55B-F9544936F895}" type="slidenum">
              <a:rPr lang="en-US" smtClean="0"/>
              <a:t>11</a:t>
            </a:fld>
            <a:endParaRPr lang="en-US"/>
          </a:p>
        </p:txBody>
      </p:sp>
    </p:spTree>
    <p:extLst>
      <p:ext uri="{BB962C8B-B14F-4D97-AF65-F5344CB8AC3E}">
        <p14:creationId xmlns:p14="http://schemas.microsoft.com/office/powerpoint/2010/main" val="297459598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8480BB0-CDD8-41D6-B55B-F9544936F895}" type="slidenum">
              <a:rPr lang="en-US" smtClean="0"/>
              <a:t>12</a:t>
            </a:fld>
            <a:endParaRPr lang="en-US"/>
          </a:p>
        </p:txBody>
      </p:sp>
    </p:spTree>
    <p:extLst>
      <p:ext uri="{BB962C8B-B14F-4D97-AF65-F5344CB8AC3E}">
        <p14:creationId xmlns:p14="http://schemas.microsoft.com/office/powerpoint/2010/main" val="213807382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8480BB0-CDD8-41D6-B55B-F9544936F895}" type="slidenum">
              <a:rPr lang="en-US" smtClean="0"/>
              <a:t>13</a:t>
            </a:fld>
            <a:endParaRPr lang="en-US"/>
          </a:p>
        </p:txBody>
      </p:sp>
    </p:spTree>
    <p:extLst>
      <p:ext uri="{BB962C8B-B14F-4D97-AF65-F5344CB8AC3E}">
        <p14:creationId xmlns:p14="http://schemas.microsoft.com/office/powerpoint/2010/main" val="228489691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8480BB0-CDD8-41D6-B55B-F9544936F895}" type="slidenum">
              <a:rPr lang="en-US" smtClean="0"/>
              <a:t>14</a:t>
            </a:fld>
            <a:endParaRPr lang="en-US"/>
          </a:p>
        </p:txBody>
      </p:sp>
    </p:spTree>
    <p:extLst>
      <p:ext uri="{BB962C8B-B14F-4D97-AF65-F5344CB8AC3E}">
        <p14:creationId xmlns:p14="http://schemas.microsoft.com/office/powerpoint/2010/main" val="71170357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8480BB0-CDD8-41D6-B55B-F9544936F895}" type="slidenum">
              <a:rPr lang="en-US" smtClean="0"/>
              <a:t>15</a:t>
            </a:fld>
            <a:endParaRPr lang="en-US"/>
          </a:p>
        </p:txBody>
      </p:sp>
    </p:spTree>
    <p:extLst>
      <p:ext uri="{BB962C8B-B14F-4D97-AF65-F5344CB8AC3E}">
        <p14:creationId xmlns:p14="http://schemas.microsoft.com/office/powerpoint/2010/main" val="94192158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8480BB0-CDD8-41D6-B55B-F9544936F895}" type="slidenum">
              <a:rPr lang="en-US" smtClean="0"/>
              <a:t>16</a:t>
            </a:fld>
            <a:endParaRPr lang="en-US"/>
          </a:p>
        </p:txBody>
      </p:sp>
    </p:spTree>
    <p:extLst>
      <p:ext uri="{BB962C8B-B14F-4D97-AF65-F5344CB8AC3E}">
        <p14:creationId xmlns:p14="http://schemas.microsoft.com/office/powerpoint/2010/main" val="94187329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8480BB0-CDD8-41D6-B55B-F9544936F895}" type="slidenum">
              <a:rPr lang="en-US" smtClean="0"/>
              <a:t>17</a:t>
            </a:fld>
            <a:endParaRPr lang="en-US"/>
          </a:p>
        </p:txBody>
      </p:sp>
    </p:spTree>
    <p:extLst>
      <p:ext uri="{BB962C8B-B14F-4D97-AF65-F5344CB8AC3E}">
        <p14:creationId xmlns:p14="http://schemas.microsoft.com/office/powerpoint/2010/main" val="131464721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8480BB0-CDD8-41D6-B55B-F9544936F895}" type="slidenum">
              <a:rPr lang="en-US" smtClean="0"/>
              <a:t>18</a:t>
            </a:fld>
            <a:endParaRPr lang="en-US"/>
          </a:p>
        </p:txBody>
      </p:sp>
    </p:spTree>
    <p:extLst>
      <p:ext uri="{BB962C8B-B14F-4D97-AF65-F5344CB8AC3E}">
        <p14:creationId xmlns:p14="http://schemas.microsoft.com/office/powerpoint/2010/main" val="328222018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8480BB0-CDD8-41D6-B55B-F9544936F895}" type="slidenum">
              <a:rPr lang="en-US" smtClean="0"/>
              <a:t>19</a:t>
            </a:fld>
            <a:endParaRPr lang="en-US"/>
          </a:p>
        </p:txBody>
      </p:sp>
    </p:spTree>
    <p:extLst>
      <p:ext uri="{BB962C8B-B14F-4D97-AF65-F5344CB8AC3E}">
        <p14:creationId xmlns:p14="http://schemas.microsoft.com/office/powerpoint/2010/main" val="12268572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8480BB0-CDD8-41D6-B55B-F9544936F895}" type="slidenum">
              <a:rPr lang="en-US" smtClean="0"/>
              <a:t>2</a:t>
            </a:fld>
            <a:endParaRPr lang="en-US"/>
          </a:p>
        </p:txBody>
      </p:sp>
    </p:spTree>
    <p:extLst>
      <p:ext uri="{BB962C8B-B14F-4D97-AF65-F5344CB8AC3E}">
        <p14:creationId xmlns:p14="http://schemas.microsoft.com/office/powerpoint/2010/main" val="310097204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8480BB0-CDD8-41D6-B55B-F9544936F895}" type="slidenum">
              <a:rPr lang="en-US" smtClean="0"/>
              <a:t>20</a:t>
            </a:fld>
            <a:endParaRPr lang="en-US"/>
          </a:p>
        </p:txBody>
      </p:sp>
    </p:spTree>
    <p:extLst>
      <p:ext uri="{BB962C8B-B14F-4D97-AF65-F5344CB8AC3E}">
        <p14:creationId xmlns:p14="http://schemas.microsoft.com/office/powerpoint/2010/main" val="208139768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8480BB0-CDD8-41D6-B55B-F9544936F895}" type="slidenum">
              <a:rPr lang="en-US" smtClean="0"/>
              <a:t>21</a:t>
            </a:fld>
            <a:endParaRPr lang="en-US"/>
          </a:p>
        </p:txBody>
      </p:sp>
    </p:spTree>
    <p:extLst>
      <p:ext uri="{BB962C8B-B14F-4D97-AF65-F5344CB8AC3E}">
        <p14:creationId xmlns:p14="http://schemas.microsoft.com/office/powerpoint/2010/main" val="36620768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8480BB0-CDD8-41D6-B55B-F9544936F895}" type="slidenum">
              <a:rPr lang="en-US" smtClean="0"/>
              <a:t>3</a:t>
            </a:fld>
            <a:endParaRPr lang="en-US"/>
          </a:p>
        </p:txBody>
      </p:sp>
    </p:spTree>
    <p:extLst>
      <p:ext uri="{BB962C8B-B14F-4D97-AF65-F5344CB8AC3E}">
        <p14:creationId xmlns:p14="http://schemas.microsoft.com/office/powerpoint/2010/main" val="30967120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8480BB0-CDD8-41D6-B55B-F9544936F895}" type="slidenum">
              <a:rPr lang="en-US" smtClean="0"/>
              <a:t>4</a:t>
            </a:fld>
            <a:endParaRPr lang="en-US"/>
          </a:p>
        </p:txBody>
      </p:sp>
    </p:spTree>
    <p:extLst>
      <p:ext uri="{BB962C8B-B14F-4D97-AF65-F5344CB8AC3E}">
        <p14:creationId xmlns:p14="http://schemas.microsoft.com/office/powerpoint/2010/main" val="105702563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8480BB0-CDD8-41D6-B55B-F9544936F895}" type="slidenum">
              <a:rPr lang="en-US" smtClean="0"/>
              <a:t>5</a:t>
            </a:fld>
            <a:endParaRPr lang="en-US"/>
          </a:p>
        </p:txBody>
      </p:sp>
    </p:spTree>
    <p:extLst>
      <p:ext uri="{BB962C8B-B14F-4D97-AF65-F5344CB8AC3E}">
        <p14:creationId xmlns:p14="http://schemas.microsoft.com/office/powerpoint/2010/main" val="109644748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8480BB0-CDD8-41D6-B55B-F9544936F895}" type="slidenum">
              <a:rPr lang="en-US" smtClean="0"/>
              <a:t>6</a:t>
            </a:fld>
            <a:endParaRPr lang="en-US"/>
          </a:p>
        </p:txBody>
      </p:sp>
    </p:spTree>
    <p:extLst>
      <p:ext uri="{BB962C8B-B14F-4D97-AF65-F5344CB8AC3E}">
        <p14:creationId xmlns:p14="http://schemas.microsoft.com/office/powerpoint/2010/main" val="252153712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8480BB0-CDD8-41D6-B55B-F9544936F895}" type="slidenum">
              <a:rPr lang="en-US" smtClean="0"/>
              <a:t>7</a:t>
            </a:fld>
            <a:endParaRPr lang="en-US"/>
          </a:p>
        </p:txBody>
      </p:sp>
    </p:spTree>
    <p:extLst>
      <p:ext uri="{BB962C8B-B14F-4D97-AF65-F5344CB8AC3E}">
        <p14:creationId xmlns:p14="http://schemas.microsoft.com/office/powerpoint/2010/main" val="19144511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8480BB0-CDD8-41D6-B55B-F9544936F895}" type="slidenum">
              <a:rPr lang="en-US" smtClean="0"/>
              <a:t>8</a:t>
            </a:fld>
            <a:endParaRPr lang="en-US"/>
          </a:p>
        </p:txBody>
      </p:sp>
    </p:spTree>
    <p:extLst>
      <p:ext uri="{BB962C8B-B14F-4D97-AF65-F5344CB8AC3E}">
        <p14:creationId xmlns:p14="http://schemas.microsoft.com/office/powerpoint/2010/main" val="257183567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8480BB0-CDD8-41D6-B55B-F9544936F895}" type="slidenum">
              <a:rPr lang="en-US" smtClean="0"/>
              <a:t>9</a:t>
            </a:fld>
            <a:endParaRPr lang="en-US"/>
          </a:p>
        </p:txBody>
      </p:sp>
    </p:spTree>
    <p:extLst>
      <p:ext uri="{BB962C8B-B14F-4D97-AF65-F5344CB8AC3E}">
        <p14:creationId xmlns:p14="http://schemas.microsoft.com/office/powerpoint/2010/main" val="10170268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0B1640-016A-4FE4-812F-5AAE10696D4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9D63E5F-9149-4319-8C27-09E259D4F94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5ED3E8C-8ED6-42B8-8193-1A286E829C82}"/>
              </a:ext>
            </a:extLst>
          </p:cNvPr>
          <p:cNvSpPr>
            <a:spLocks noGrp="1"/>
          </p:cNvSpPr>
          <p:nvPr>
            <p:ph type="dt" sz="half" idx="10"/>
          </p:nvPr>
        </p:nvSpPr>
        <p:spPr/>
        <p:txBody>
          <a:bodyPr/>
          <a:lstStyle/>
          <a:p>
            <a:fld id="{6D9EE1AD-29F2-4366-BBF6-593AFC5537F1}" type="datetimeFigureOut">
              <a:rPr lang="en-US" smtClean="0"/>
              <a:t>9/13/2020</a:t>
            </a:fld>
            <a:endParaRPr lang="en-US"/>
          </a:p>
        </p:txBody>
      </p:sp>
      <p:sp>
        <p:nvSpPr>
          <p:cNvPr id="5" name="Footer Placeholder 4">
            <a:extLst>
              <a:ext uri="{FF2B5EF4-FFF2-40B4-BE49-F238E27FC236}">
                <a16:creationId xmlns:a16="http://schemas.microsoft.com/office/drawing/2014/main" id="{A876C302-60CC-464B-A207-3278C12FFCA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9192F57-C7D5-45F1-B1EB-996D99113991}"/>
              </a:ext>
            </a:extLst>
          </p:cNvPr>
          <p:cNvSpPr>
            <a:spLocks noGrp="1"/>
          </p:cNvSpPr>
          <p:nvPr>
            <p:ph type="sldNum" sz="quarter" idx="12"/>
          </p:nvPr>
        </p:nvSpPr>
        <p:spPr/>
        <p:txBody>
          <a:bodyPr/>
          <a:lstStyle/>
          <a:p>
            <a:fld id="{9729B0AE-B0E1-4EA0-83E6-017635C029DB}" type="slidenum">
              <a:rPr lang="en-US" smtClean="0"/>
              <a:t>‹#›</a:t>
            </a:fld>
            <a:endParaRPr lang="en-US"/>
          </a:p>
        </p:txBody>
      </p:sp>
    </p:spTree>
    <p:extLst>
      <p:ext uri="{BB962C8B-B14F-4D97-AF65-F5344CB8AC3E}">
        <p14:creationId xmlns:p14="http://schemas.microsoft.com/office/powerpoint/2010/main" val="42560713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7B5C0C-A455-4C78-B0A9-E43C9C189F3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31C8BC3-C306-44B2-9DCF-3975A50BC50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B4F8D58-7958-4EC2-A434-7E609959B15A}"/>
              </a:ext>
            </a:extLst>
          </p:cNvPr>
          <p:cNvSpPr>
            <a:spLocks noGrp="1"/>
          </p:cNvSpPr>
          <p:nvPr>
            <p:ph type="dt" sz="half" idx="10"/>
          </p:nvPr>
        </p:nvSpPr>
        <p:spPr/>
        <p:txBody>
          <a:bodyPr/>
          <a:lstStyle/>
          <a:p>
            <a:fld id="{6D9EE1AD-29F2-4366-BBF6-593AFC5537F1}" type="datetimeFigureOut">
              <a:rPr lang="en-US" smtClean="0"/>
              <a:t>9/13/2020</a:t>
            </a:fld>
            <a:endParaRPr lang="en-US"/>
          </a:p>
        </p:txBody>
      </p:sp>
      <p:sp>
        <p:nvSpPr>
          <p:cNvPr id="5" name="Footer Placeholder 4">
            <a:extLst>
              <a:ext uri="{FF2B5EF4-FFF2-40B4-BE49-F238E27FC236}">
                <a16:creationId xmlns:a16="http://schemas.microsoft.com/office/drawing/2014/main" id="{728A0143-BA3B-48C3-8222-7E655DB522B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BAA14C8-D241-4F72-8729-08622AAEB57A}"/>
              </a:ext>
            </a:extLst>
          </p:cNvPr>
          <p:cNvSpPr>
            <a:spLocks noGrp="1"/>
          </p:cNvSpPr>
          <p:nvPr>
            <p:ph type="sldNum" sz="quarter" idx="12"/>
          </p:nvPr>
        </p:nvSpPr>
        <p:spPr/>
        <p:txBody>
          <a:bodyPr/>
          <a:lstStyle/>
          <a:p>
            <a:fld id="{9729B0AE-B0E1-4EA0-83E6-017635C029DB}" type="slidenum">
              <a:rPr lang="en-US" smtClean="0"/>
              <a:t>‹#›</a:t>
            </a:fld>
            <a:endParaRPr lang="en-US"/>
          </a:p>
        </p:txBody>
      </p:sp>
    </p:spTree>
    <p:extLst>
      <p:ext uri="{BB962C8B-B14F-4D97-AF65-F5344CB8AC3E}">
        <p14:creationId xmlns:p14="http://schemas.microsoft.com/office/powerpoint/2010/main" val="28973956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F50C1C9-4067-4939-80BC-80EE1F0D08A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5B649B1-2606-4CFF-B12A-ED5692E6938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BBF2E7E-E935-44B6-95EA-96287EF0EAAE}"/>
              </a:ext>
            </a:extLst>
          </p:cNvPr>
          <p:cNvSpPr>
            <a:spLocks noGrp="1"/>
          </p:cNvSpPr>
          <p:nvPr>
            <p:ph type="dt" sz="half" idx="10"/>
          </p:nvPr>
        </p:nvSpPr>
        <p:spPr/>
        <p:txBody>
          <a:bodyPr/>
          <a:lstStyle/>
          <a:p>
            <a:fld id="{6D9EE1AD-29F2-4366-BBF6-593AFC5537F1}" type="datetimeFigureOut">
              <a:rPr lang="en-US" smtClean="0"/>
              <a:t>9/13/2020</a:t>
            </a:fld>
            <a:endParaRPr lang="en-US"/>
          </a:p>
        </p:txBody>
      </p:sp>
      <p:sp>
        <p:nvSpPr>
          <p:cNvPr id="5" name="Footer Placeholder 4">
            <a:extLst>
              <a:ext uri="{FF2B5EF4-FFF2-40B4-BE49-F238E27FC236}">
                <a16:creationId xmlns:a16="http://schemas.microsoft.com/office/drawing/2014/main" id="{6120B84B-C5C3-4F68-879C-FFF677F7304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59DA283-E430-4B88-A694-61A95C737EB5}"/>
              </a:ext>
            </a:extLst>
          </p:cNvPr>
          <p:cNvSpPr>
            <a:spLocks noGrp="1"/>
          </p:cNvSpPr>
          <p:nvPr>
            <p:ph type="sldNum" sz="quarter" idx="12"/>
          </p:nvPr>
        </p:nvSpPr>
        <p:spPr/>
        <p:txBody>
          <a:bodyPr/>
          <a:lstStyle/>
          <a:p>
            <a:fld id="{9729B0AE-B0E1-4EA0-83E6-017635C029DB}" type="slidenum">
              <a:rPr lang="en-US" smtClean="0"/>
              <a:t>‹#›</a:t>
            </a:fld>
            <a:endParaRPr lang="en-US"/>
          </a:p>
        </p:txBody>
      </p:sp>
    </p:spTree>
    <p:extLst>
      <p:ext uri="{BB962C8B-B14F-4D97-AF65-F5344CB8AC3E}">
        <p14:creationId xmlns:p14="http://schemas.microsoft.com/office/powerpoint/2010/main" val="12022880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FF6CF7-7101-45A7-8910-B87EA9886A38}"/>
              </a:ext>
            </a:extLst>
          </p:cNvPr>
          <p:cNvSpPr>
            <a:spLocks noGrp="1"/>
          </p:cNvSpPr>
          <p:nvPr>
            <p:ph type="title"/>
          </p:nvPr>
        </p:nvSpPr>
        <p:spPr/>
        <p:txBody>
          <a:bodyPr/>
          <a:lstStyle>
            <a:lvl1pPr>
              <a:defRPr>
                <a:solidFill>
                  <a:schemeClr val="bg1"/>
                </a:solidFill>
              </a:defRPr>
            </a:lvl1pPr>
          </a:lstStyle>
          <a:p>
            <a:r>
              <a:rPr lang="en-US" dirty="0"/>
              <a:t>Click to edit Master title style</a:t>
            </a:r>
          </a:p>
        </p:txBody>
      </p:sp>
      <p:sp>
        <p:nvSpPr>
          <p:cNvPr id="3" name="Content Placeholder 2">
            <a:extLst>
              <a:ext uri="{FF2B5EF4-FFF2-40B4-BE49-F238E27FC236}">
                <a16:creationId xmlns:a16="http://schemas.microsoft.com/office/drawing/2014/main" id="{47ED6EBE-ADCA-4A20-A062-2A998C3653FA}"/>
              </a:ext>
            </a:extLst>
          </p:cNvPr>
          <p:cNvSpPr>
            <a:spLocks noGrp="1"/>
          </p:cNvSpPr>
          <p:nvPr>
            <p:ph idx="1"/>
          </p:nvPr>
        </p:nvSpPr>
        <p:spPr>
          <a:xfrm>
            <a:off x="838200" y="1837055"/>
            <a:ext cx="10515600" cy="4351338"/>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CF30C25B-E789-4EBE-9013-40BC74AD9C9E}"/>
              </a:ext>
            </a:extLst>
          </p:cNvPr>
          <p:cNvSpPr>
            <a:spLocks noGrp="1"/>
          </p:cNvSpPr>
          <p:nvPr>
            <p:ph type="dt" sz="half" idx="10"/>
          </p:nvPr>
        </p:nvSpPr>
        <p:spPr/>
        <p:txBody>
          <a:bodyPr/>
          <a:lstStyle/>
          <a:p>
            <a:fld id="{6D9EE1AD-29F2-4366-BBF6-593AFC5537F1}" type="datetimeFigureOut">
              <a:rPr lang="en-US" smtClean="0"/>
              <a:t>9/13/2020</a:t>
            </a:fld>
            <a:endParaRPr lang="en-US"/>
          </a:p>
        </p:txBody>
      </p:sp>
      <p:sp>
        <p:nvSpPr>
          <p:cNvPr id="5" name="Footer Placeholder 4">
            <a:extLst>
              <a:ext uri="{FF2B5EF4-FFF2-40B4-BE49-F238E27FC236}">
                <a16:creationId xmlns:a16="http://schemas.microsoft.com/office/drawing/2014/main" id="{BB89102D-7B86-416A-A676-3CC450FA748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CDAD9A2-69C9-435E-AB88-9644A4838366}"/>
              </a:ext>
            </a:extLst>
          </p:cNvPr>
          <p:cNvSpPr>
            <a:spLocks noGrp="1"/>
          </p:cNvSpPr>
          <p:nvPr>
            <p:ph type="sldNum" sz="quarter" idx="12"/>
          </p:nvPr>
        </p:nvSpPr>
        <p:spPr/>
        <p:txBody>
          <a:bodyPr/>
          <a:lstStyle/>
          <a:p>
            <a:fld id="{9729B0AE-B0E1-4EA0-83E6-017635C029DB}" type="slidenum">
              <a:rPr lang="en-US" smtClean="0"/>
              <a:t>‹#›</a:t>
            </a:fld>
            <a:endParaRPr lang="en-US"/>
          </a:p>
        </p:txBody>
      </p:sp>
    </p:spTree>
    <p:extLst>
      <p:ext uri="{BB962C8B-B14F-4D97-AF65-F5344CB8AC3E}">
        <p14:creationId xmlns:p14="http://schemas.microsoft.com/office/powerpoint/2010/main" val="31254804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85BE84-4199-43B5-B79F-658EC8834EC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4D1206C-8507-41FA-BB0A-67BFCC04139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812706D-BB5C-46F4-B412-0487E485548C}"/>
              </a:ext>
            </a:extLst>
          </p:cNvPr>
          <p:cNvSpPr>
            <a:spLocks noGrp="1"/>
          </p:cNvSpPr>
          <p:nvPr>
            <p:ph type="dt" sz="half" idx="10"/>
          </p:nvPr>
        </p:nvSpPr>
        <p:spPr/>
        <p:txBody>
          <a:bodyPr/>
          <a:lstStyle/>
          <a:p>
            <a:fld id="{6D9EE1AD-29F2-4366-BBF6-593AFC5537F1}" type="datetimeFigureOut">
              <a:rPr lang="en-US" smtClean="0"/>
              <a:t>9/13/2020</a:t>
            </a:fld>
            <a:endParaRPr lang="en-US"/>
          </a:p>
        </p:txBody>
      </p:sp>
      <p:sp>
        <p:nvSpPr>
          <p:cNvPr id="5" name="Footer Placeholder 4">
            <a:extLst>
              <a:ext uri="{FF2B5EF4-FFF2-40B4-BE49-F238E27FC236}">
                <a16:creationId xmlns:a16="http://schemas.microsoft.com/office/drawing/2014/main" id="{4FCCA631-1EE6-41EF-8872-26607D5D7BC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CF8BABA-2D63-4A23-97CB-5DE954170D6D}"/>
              </a:ext>
            </a:extLst>
          </p:cNvPr>
          <p:cNvSpPr>
            <a:spLocks noGrp="1"/>
          </p:cNvSpPr>
          <p:nvPr>
            <p:ph type="sldNum" sz="quarter" idx="12"/>
          </p:nvPr>
        </p:nvSpPr>
        <p:spPr/>
        <p:txBody>
          <a:bodyPr/>
          <a:lstStyle/>
          <a:p>
            <a:fld id="{9729B0AE-B0E1-4EA0-83E6-017635C029DB}" type="slidenum">
              <a:rPr lang="en-US" smtClean="0"/>
              <a:t>‹#›</a:t>
            </a:fld>
            <a:endParaRPr lang="en-US"/>
          </a:p>
        </p:txBody>
      </p:sp>
    </p:spTree>
    <p:extLst>
      <p:ext uri="{BB962C8B-B14F-4D97-AF65-F5344CB8AC3E}">
        <p14:creationId xmlns:p14="http://schemas.microsoft.com/office/powerpoint/2010/main" val="13608067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6AC75A-7BB7-4B1B-822A-9702BC5DDAB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7D29B58-AD8E-41F4-9B38-A2644E62DD4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2DB0F53-1D85-44BD-8765-33A5F605439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FFB0F95-5E94-46DA-9F28-33F2988FB427}"/>
              </a:ext>
            </a:extLst>
          </p:cNvPr>
          <p:cNvSpPr>
            <a:spLocks noGrp="1"/>
          </p:cNvSpPr>
          <p:nvPr>
            <p:ph type="dt" sz="half" idx="10"/>
          </p:nvPr>
        </p:nvSpPr>
        <p:spPr/>
        <p:txBody>
          <a:bodyPr/>
          <a:lstStyle/>
          <a:p>
            <a:fld id="{6D9EE1AD-29F2-4366-BBF6-593AFC5537F1}" type="datetimeFigureOut">
              <a:rPr lang="en-US" smtClean="0"/>
              <a:t>9/13/2020</a:t>
            </a:fld>
            <a:endParaRPr lang="en-US"/>
          </a:p>
        </p:txBody>
      </p:sp>
      <p:sp>
        <p:nvSpPr>
          <p:cNvPr id="6" name="Footer Placeholder 5">
            <a:extLst>
              <a:ext uri="{FF2B5EF4-FFF2-40B4-BE49-F238E27FC236}">
                <a16:creationId xmlns:a16="http://schemas.microsoft.com/office/drawing/2014/main" id="{CF45F59F-1253-4A37-9F37-D2FFBDFF5F3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6540D19-BBF1-489E-946F-AC28EA380BD4}"/>
              </a:ext>
            </a:extLst>
          </p:cNvPr>
          <p:cNvSpPr>
            <a:spLocks noGrp="1"/>
          </p:cNvSpPr>
          <p:nvPr>
            <p:ph type="sldNum" sz="quarter" idx="12"/>
          </p:nvPr>
        </p:nvSpPr>
        <p:spPr/>
        <p:txBody>
          <a:bodyPr/>
          <a:lstStyle/>
          <a:p>
            <a:fld id="{9729B0AE-B0E1-4EA0-83E6-017635C029DB}" type="slidenum">
              <a:rPr lang="en-US" smtClean="0"/>
              <a:t>‹#›</a:t>
            </a:fld>
            <a:endParaRPr lang="en-US"/>
          </a:p>
        </p:txBody>
      </p:sp>
    </p:spTree>
    <p:extLst>
      <p:ext uri="{BB962C8B-B14F-4D97-AF65-F5344CB8AC3E}">
        <p14:creationId xmlns:p14="http://schemas.microsoft.com/office/powerpoint/2010/main" val="2557612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613667-11B4-4AF7-93BF-67FF2A4E0E6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66D5C6D-F694-4330-A799-A535F13A05A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ED5706C-2761-44C2-971B-381675AE4F4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9C2CC80-FCC9-48A9-B0A9-947877F023D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BE797A5-39AE-404B-862E-5B7118AB133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658BF84-CCF0-4BE1-BC82-D83886BFE81C}"/>
              </a:ext>
            </a:extLst>
          </p:cNvPr>
          <p:cNvSpPr>
            <a:spLocks noGrp="1"/>
          </p:cNvSpPr>
          <p:nvPr>
            <p:ph type="dt" sz="half" idx="10"/>
          </p:nvPr>
        </p:nvSpPr>
        <p:spPr/>
        <p:txBody>
          <a:bodyPr/>
          <a:lstStyle/>
          <a:p>
            <a:fld id="{6D9EE1AD-29F2-4366-BBF6-593AFC5537F1}" type="datetimeFigureOut">
              <a:rPr lang="en-US" smtClean="0"/>
              <a:t>9/13/2020</a:t>
            </a:fld>
            <a:endParaRPr lang="en-US"/>
          </a:p>
        </p:txBody>
      </p:sp>
      <p:sp>
        <p:nvSpPr>
          <p:cNvPr id="8" name="Footer Placeholder 7">
            <a:extLst>
              <a:ext uri="{FF2B5EF4-FFF2-40B4-BE49-F238E27FC236}">
                <a16:creationId xmlns:a16="http://schemas.microsoft.com/office/drawing/2014/main" id="{402DD5B2-FD33-4D49-9F5E-A9A8E0E7B1C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627C5F6-498A-40D8-89AF-9F74A23060C8}"/>
              </a:ext>
            </a:extLst>
          </p:cNvPr>
          <p:cNvSpPr>
            <a:spLocks noGrp="1"/>
          </p:cNvSpPr>
          <p:nvPr>
            <p:ph type="sldNum" sz="quarter" idx="12"/>
          </p:nvPr>
        </p:nvSpPr>
        <p:spPr/>
        <p:txBody>
          <a:bodyPr/>
          <a:lstStyle/>
          <a:p>
            <a:fld id="{9729B0AE-B0E1-4EA0-83E6-017635C029DB}" type="slidenum">
              <a:rPr lang="en-US" smtClean="0"/>
              <a:t>‹#›</a:t>
            </a:fld>
            <a:endParaRPr lang="en-US"/>
          </a:p>
        </p:txBody>
      </p:sp>
    </p:spTree>
    <p:extLst>
      <p:ext uri="{BB962C8B-B14F-4D97-AF65-F5344CB8AC3E}">
        <p14:creationId xmlns:p14="http://schemas.microsoft.com/office/powerpoint/2010/main" val="17560544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A97579-1376-42F2-8CB7-FA1D345D8C3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3B3C2C1-1301-44C3-82CA-1F67ED98FA45}"/>
              </a:ext>
            </a:extLst>
          </p:cNvPr>
          <p:cNvSpPr>
            <a:spLocks noGrp="1"/>
          </p:cNvSpPr>
          <p:nvPr>
            <p:ph type="dt" sz="half" idx="10"/>
          </p:nvPr>
        </p:nvSpPr>
        <p:spPr/>
        <p:txBody>
          <a:bodyPr/>
          <a:lstStyle/>
          <a:p>
            <a:fld id="{6D9EE1AD-29F2-4366-BBF6-593AFC5537F1}" type="datetimeFigureOut">
              <a:rPr lang="en-US" smtClean="0"/>
              <a:t>9/13/2020</a:t>
            </a:fld>
            <a:endParaRPr lang="en-US"/>
          </a:p>
        </p:txBody>
      </p:sp>
      <p:sp>
        <p:nvSpPr>
          <p:cNvPr id="4" name="Footer Placeholder 3">
            <a:extLst>
              <a:ext uri="{FF2B5EF4-FFF2-40B4-BE49-F238E27FC236}">
                <a16:creationId xmlns:a16="http://schemas.microsoft.com/office/drawing/2014/main" id="{1CC8D7CA-C52E-46D3-A4F8-326EBD8823A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E6B0119-CFB5-472F-9805-DB4D28521852}"/>
              </a:ext>
            </a:extLst>
          </p:cNvPr>
          <p:cNvSpPr>
            <a:spLocks noGrp="1"/>
          </p:cNvSpPr>
          <p:nvPr>
            <p:ph type="sldNum" sz="quarter" idx="12"/>
          </p:nvPr>
        </p:nvSpPr>
        <p:spPr/>
        <p:txBody>
          <a:bodyPr/>
          <a:lstStyle/>
          <a:p>
            <a:fld id="{9729B0AE-B0E1-4EA0-83E6-017635C029DB}" type="slidenum">
              <a:rPr lang="en-US" smtClean="0"/>
              <a:t>‹#›</a:t>
            </a:fld>
            <a:endParaRPr lang="en-US"/>
          </a:p>
        </p:txBody>
      </p:sp>
    </p:spTree>
    <p:extLst>
      <p:ext uri="{BB962C8B-B14F-4D97-AF65-F5344CB8AC3E}">
        <p14:creationId xmlns:p14="http://schemas.microsoft.com/office/powerpoint/2010/main" val="14947433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06142F5-F807-48F4-A467-6F7980997168}"/>
              </a:ext>
            </a:extLst>
          </p:cNvPr>
          <p:cNvSpPr>
            <a:spLocks noGrp="1"/>
          </p:cNvSpPr>
          <p:nvPr>
            <p:ph type="dt" sz="half" idx="10"/>
          </p:nvPr>
        </p:nvSpPr>
        <p:spPr/>
        <p:txBody>
          <a:bodyPr/>
          <a:lstStyle/>
          <a:p>
            <a:fld id="{6D9EE1AD-29F2-4366-BBF6-593AFC5537F1}" type="datetimeFigureOut">
              <a:rPr lang="en-US" smtClean="0"/>
              <a:t>9/13/2020</a:t>
            </a:fld>
            <a:endParaRPr lang="en-US"/>
          </a:p>
        </p:txBody>
      </p:sp>
      <p:sp>
        <p:nvSpPr>
          <p:cNvPr id="3" name="Footer Placeholder 2">
            <a:extLst>
              <a:ext uri="{FF2B5EF4-FFF2-40B4-BE49-F238E27FC236}">
                <a16:creationId xmlns:a16="http://schemas.microsoft.com/office/drawing/2014/main" id="{2351E18C-A952-4E46-9891-8013938FD16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B7DD62C-47A6-4839-A740-7A5A5BE4F67C}"/>
              </a:ext>
            </a:extLst>
          </p:cNvPr>
          <p:cNvSpPr>
            <a:spLocks noGrp="1"/>
          </p:cNvSpPr>
          <p:nvPr>
            <p:ph type="sldNum" sz="quarter" idx="12"/>
          </p:nvPr>
        </p:nvSpPr>
        <p:spPr/>
        <p:txBody>
          <a:bodyPr/>
          <a:lstStyle/>
          <a:p>
            <a:fld id="{9729B0AE-B0E1-4EA0-83E6-017635C029DB}" type="slidenum">
              <a:rPr lang="en-US" smtClean="0"/>
              <a:t>‹#›</a:t>
            </a:fld>
            <a:endParaRPr lang="en-US"/>
          </a:p>
        </p:txBody>
      </p:sp>
    </p:spTree>
    <p:extLst>
      <p:ext uri="{BB962C8B-B14F-4D97-AF65-F5344CB8AC3E}">
        <p14:creationId xmlns:p14="http://schemas.microsoft.com/office/powerpoint/2010/main" val="32600721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17A7B3-B8B9-44A4-ABDD-ECD132ADA37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9469FF8-70D3-4322-9BD5-5175A7E2F79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532E113-74D1-40C5-A8E2-E48C9B01744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BC50D38-62B7-4E83-BF71-E1E434E6A5D2}"/>
              </a:ext>
            </a:extLst>
          </p:cNvPr>
          <p:cNvSpPr>
            <a:spLocks noGrp="1"/>
          </p:cNvSpPr>
          <p:nvPr>
            <p:ph type="dt" sz="half" idx="10"/>
          </p:nvPr>
        </p:nvSpPr>
        <p:spPr/>
        <p:txBody>
          <a:bodyPr/>
          <a:lstStyle/>
          <a:p>
            <a:fld id="{6D9EE1AD-29F2-4366-BBF6-593AFC5537F1}" type="datetimeFigureOut">
              <a:rPr lang="en-US" smtClean="0"/>
              <a:t>9/13/2020</a:t>
            </a:fld>
            <a:endParaRPr lang="en-US"/>
          </a:p>
        </p:txBody>
      </p:sp>
      <p:sp>
        <p:nvSpPr>
          <p:cNvPr id="6" name="Footer Placeholder 5">
            <a:extLst>
              <a:ext uri="{FF2B5EF4-FFF2-40B4-BE49-F238E27FC236}">
                <a16:creationId xmlns:a16="http://schemas.microsoft.com/office/drawing/2014/main" id="{88C600A9-C2D4-46F7-99D2-227C66D92CA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7CEE8F1-BD7B-4A85-9DD5-9EFC55D52D4E}"/>
              </a:ext>
            </a:extLst>
          </p:cNvPr>
          <p:cNvSpPr>
            <a:spLocks noGrp="1"/>
          </p:cNvSpPr>
          <p:nvPr>
            <p:ph type="sldNum" sz="quarter" idx="12"/>
          </p:nvPr>
        </p:nvSpPr>
        <p:spPr/>
        <p:txBody>
          <a:bodyPr/>
          <a:lstStyle/>
          <a:p>
            <a:fld id="{9729B0AE-B0E1-4EA0-83E6-017635C029DB}" type="slidenum">
              <a:rPr lang="en-US" smtClean="0"/>
              <a:t>‹#›</a:t>
            </a:fld>
            <a:endParaRPr lang="en-US"/>
          </a:p>
        </p:txBody>
      </p:sp>
    </p:spTree>
    <p:extLst>
      <p:ext uri="{BB962C8B-B14F-4D97-AF65-F5344CB8AC3E}">
        <p14:creationId xmlns:p14="http://schemas.microsoft.com/office/powerpoint/2010/main" val="37035893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0C2A48-D93D-4CC6-BA93-AACD821CF43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9685D26-21E4-4372-9783-BDB0AC8CD4D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0323579-0217-444B-AA19-D4A60DAA918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EFC5D09-C3E4-4C75-85BA-AC2A8C8F5486}"/>
              </a:ext>
            </a:extLst>
          </p:cNvPr>
          <p:cNvSpPr>
            <a:spLocks noGrp="1"/>
          </p:cNvSpPr>
          <p:nvPr>
            <p:ph type="dt" sz="half" idx="10"/>
          </p:nvPr>
        </p:nvSpPr>
        <p:spPr/>
        <p:txBody>
          <a:bodyPr/>
          <a:lstStyle/>
          <a:p>
            <a:fld id="{6D9EE1AD-29F2-4366-BBF6-593AFC5537F1}" type="datetimeFigureOut">
              <a:rPr lang="en-US" smtClean="0"/>
              <a:t>9/13/2020</a:t>
            </a:fld>
            <a:endParaRPr lang="en-US"/>
          </a:p>
        </p:txBody>
      </p:sp>
      <p:sp>
        <p:nvSpPr>
          <p:cNvPr id="6" name="Footer Placeholder 5">
            <a:extLst>
              <a:ext uri="{FF2B5EF4-FFF2-40B4-BE49-F238E27FC236}">
                <a16:creationId xmlns:a16="http://schemas.microsoft.com/office/drawing/2014/main" id="{F7C664CC-4998-4F77-B45A-000FFBE0E2D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9D4DC3E-D84C-45F0-B7BC-57EFB0D24C96}"/>
              </a:ext>
            </a:extLst>
          </p:cNvPr>
          <p:cNvSpPr>
            <a:spLocks noGrp="1"/>
          </p:cNvSpPr>
          <p:nvPr>
            <p:ph type="sldNum" sz="quarter" idx="12"/>
          </p:nvPr>
        </p:nvSpPr>
        <p:spPr/>
        <p:txBody>
          <a:bodyPr/>
          <a:lstStyle/>
          <a:p>
            <a:fld id="{9729B0AE-B0E1-4EA0-83E6-017635C029DB}" type="slidenum">
              <a:rPr lang="en-US" smtClean="0"/>
              <a:t>‹#›</a:t>
            </a:fld>
            <a:endParaRPr lang="en-US"/>
          </a:p>
        </p:txBody>
      </p:sp>
    </p:spTree>
    <p:extLst>
      <p:ext uri="{BB962C8B-B14F-4D97-AF65-F5344CB8AC3E}">
        <p14:creationId xmlns:p14="http://schemas.microsoft.com/office/powerpoint/2010/main" val="33098609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A7172D7-5015-403C-80A0-23B6F943E9F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BB803581-9C83-447F-932D-7D8598121A0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EB1A173B-91CE-494D-97AC-6077B90A4AE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D9EE1AD-29F2-4366-BBF6-593AFC5537F1}" type="datetimeFigureOut">
              <a:rPr lang="en-US" smtClean="0"/>
              <a:t>9/13/2020</a:t>
            </a:fld>
            <a:endParaRPr lang="en-US"/>
          </a:p>
        </p:txBody>
      </p:sp>
      <p:sp>
        <p:nvSpPr>
          <p:cNvPr id="5" name="Footer Placeholder 4">
            <a:extLst>
              <a:ext uri="{FF2B5EF4-FFF2-40B4-BE49-F238E27FC236}">
                <a16:creationId xmlns:a16="http://schemas.microsoft.com/office/drawing/2014/main" id="{7349FF3D-59B9-4379-A32C-BC2665CDDD1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A838CBF-55EC-4096-8E9A-D059D92B7CE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729B0AE-B0E1-4EA0-83E6-017635C029DB}" type="slidenum">
              <a:rPr lang="en-US" smtClean="0"/>
              <a:t>‹#›</a:t>
            </a:fld>
            <a:endParaRPr lang="en-US"/>
          </a:p>
        </p:txBody>
      </p:sp>
    </p:spTree>
    <p:extLst>
      <p:ext uri="{BB962C8B-B14F-4D97-AF65-F5344CB8AC3E}">
        <p14:creationId xmlns:p14="http://schemas.microsoft.com/office/powerpoint/2010/main" val="41167906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bg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899060C-52E8-43E3-BA21-D305EBAA5153}"/>
              </a:ext>
            </a:extLst>
          </p:cNvPr>
          <p:cNvSpPr>
            <a:spLocks noGrp="1"/>
          </p:cNvSpPr>
          <p:nvPr>
            <p:ph idx="1"/>
          </p:nvPr>
        </p:nvSpPr>
        <p:spPr>
          <a:xfrm>
            <a:off x="1251283" y="962526"/>
            <a:ext cx="10336427" cy="5584578"/>
          </a:xfrm>
        </p:spPr>
        <p:txBody>
          <a:bodyPr>
            <a:noAutofit/>
          </a:bodyPr>
          <a:lstStyle/>
          <a:p>
            <a:pPr marL="0" indent="0">
              <a:lnSpc>
                <a:spcPct val="100000"/>
              </a:lnSpc>
              <a:spcBef>
                <a:spcPts val="0"/>
              </a:spcBef>
              <a:buNone/>
            </a:pPr>
            <a:r>
              <a:rPr lang="en-US" sz="5000" b="1"/>
              <a:t>NEW REQUIRES NEW!</a:t>
            </a:r>
            <a:endParaRPr lang="en-US" sz="5000" b="1" dirty="0"/>
          </a:p>
          <a:p>
            <a:pPr marL="0" indent="0">
              <a:lnSpc>
                <a:spcPct val="100000"/>
              </a:lnSpc>
              <a:spcBef>
                <a:spcPts val="0"/>
              </a:spcBef>
              <a:buNone/>
            </a:pPr>
            <a:endParaRPr lang="en-US" sz="5000" b="1" dirty="0"/>
          </a:p>
          <a:p>
            <a:pPr marL="0" indent="0">
              <a:lnSpc>
                <a:spcPct val="100000"/>
              </a:lnSpc>
              <a:spcBef>
                <a:spcPts val="0"/>
              </a:spcBef>
              <a:buNone/>
            </a:pPr>
            <a:r>
              <a:rPr lang="en-US" sz="5000" b="1" dirty="0">
                <a:solidFill>
                  <a:srgbClr val="FFFF00"/>
                </a:solidFill>
              </a:rPr>
              <a:t>John 6:15-69</a:t>
            </a:r>
          </a:p>
        </p:txBody>
      </p:sp>
    </p:spTree>
    <p:extLst>
      <p:ext uri="{BB962C8B-B14F-4D97-AF65-F5344CB8AC3E}">
        <p14:creationId xmlns:p14="http://schemas.microsoft.com/office/powerpoint/2010/main" val="19172460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899060C-52E8-43E3-BA21-D305EBAA5153}"/>
              </a:ext>
            </a:extLst>
          </p:cNvPr>
          <p:cNvSpPr>
            <a:spLocks noGrp="1"/>
          </p:cNvSpPr>
          <p:nvPr>
            <p:ph idx="1"/>
          </p:nvPr>
        </p:nvSpPr>
        <p:spPr>
          <a:xfrm>
            <a:off x="604289" y="673768"/>
            <a:ext cx="10983422" cy="5873336"/>
          </a:xfrm>
        </p:spPr>
        <p:txBody>
          <a:bodyPr>
            <a:noAutofit/>
          </a:bodyPr>
          <a:lstStyle/>
          <a:p>
            <a:pPr marL="0" indent="0">
              <a:lnSpc>
                <a:spcPct val="100000"/>
              </a:lnSpc>
              <a:spcBef>
                <a:spcPts val="0"/>
              </a:spcBef>
              <a:buNone/>
            </a:pPr>
            <a:r>
              <a:rPr lang="en-US" sz="5000" dirty="0"/>
              <a:t>When many of his disciples heard it, they said, “</a:t>
            </a:r>
            <a:r>
              <a:rPr lang="en-US" sz="5000" dirty="0">
                <a:solidFill>
                  <a:srgbClr val="FFFF00"/>
                </a:solidFill>
              </a:rPr>
              <a:t>This is a hard saying; who can accept it?” </a:t>
            </a:r>
            <a:endParaRPr lang="en-US" sz="2000" dirty="0">
              <a:solidFill>
                <a:srgbClr val="FFFF00"/>
              </a:solidFill>
            </a:endParaRPr>
          </a:p>
          <a:p>
            <a:pPr marL="0" indent="0">
              <a:lnSpc>
                <a:spcPct val="100000"/>
              </a:lnSpc>
              <a:spcBef>
                <a:spcPts val="0"/>
              </a:spcBef>
              <a:buNone/>
            </a:pPr>
            <a:r>
              <a:rPr lang="en-US" sz="5000" dirty="0"/>
              <a:t>							</a:t>
            </a:r>
            <a:r>
              <a:rPr lang="en-US" sz="4000" dirty="0">
                <a:solidFill>
                  <a:schemeClr val="bg1">
                    <a:lumMod val="75000"/>
                  </a:schemeClr>
                </a:solidFill>
              </a:rPr>
              <a:t>- John 6:60 (NIV)</a:t>
            </a:r>
          </a:p>
          <a:p>
            <a:pPr marL="0" indent="0">
              <a:lnSpc>
                <a:spcPct val="100000"/>
              </a:lnSpc>
              <a:spcBef>
                <a:spcPts val="0"/>
              </a:spcBef>
              <a:buNone/>
            </a:pPr>
            <a:r>
              <a:rPr lang="en-US" sz="5000" dirty="0"/>
              <a:t> </a:t>
            </a:r>
            <a:endParaRPr lang="en-US" sz="5000" dirty="0">
              <a:solidFill>
                <a:srgbClr val="FFFF00"/>
              </a:solidFill>
            </a:endParaRPr>
          </a:p>
        </p:txBody>
      </p:sp>
    </p:spTree>
    <p:extLst>
      <p:ext uri="{BB962C8B-B14F-4D97-AF65-F5344CB8AC3E}">
        <p14:creationId xmlns:p14="http://schemas.microsoft.com/office/powerpoint/2010/main" val="3703047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899060C-52E8-43E3-BA21-D305EBAA5153}"/>
              </a:ext>
            </a:extLst>
          </p:cNvPr>
          <p:cNvSpPr>
            <a:spLocks noGrp="1"/>
          </p:cNvSpPr>
          <p:nvPr>
            <p:ph idx="1"/>
          </p:nvPr>
        </p:nvSpPr>
        <p:spPr>
          <a:xfrm>
            <a:off x="604289" y="530432"/>
            <a:ext cx="10983422" cy="5873336"/>
          </a:xfrm>
        </p:spPr>
        <p:txBody>
          <a:bodyPr>
            <a:noAutofit/>
          </a:bodyPr>
          <a:lstStyle/>
          <a:p>
            <a:pPr marL="0" indent="0">
              <a:lnSpc>
                <a:spcPct val="100000"/>
              </a:lnSpc>
              <a:spcBef>
                <a:spcPts val="0"/>
              </a:spcBef>
              <a:buNone/>
            </a:pPr>
            <a:r>
              <a:rPr lang="en-US" sz="5000" dirty="0"/>
              <a:t>But Jesus, knowing in himself that his disciples were grumbling about this, said to them, “</a:t>
            </a:r>
            <a:r>
              <a:rPr lang="en-US" sz="5000" dirty="0">
                <a:solidFill>
                  <a:srgbClr val="FFFF00"/>
                </a:solidFill>
              </a:rPr>
              <a:t>Do you take offense at this?  </a:t>
            </a:r>
            <a:r>
              <a:rPr lang="en-US" sz="5000" dirty="0"/>
              <a:t>Then what if you were to see the Son of Man ascending to where he was before? . </a:t>
            </a:r>
          </a:p>
          <a:p>
            <a:pPr marL="0" indent="0">
              <a:lnSpc>
                <a:spcPct val="100000"/>
              </a:lnSpc>
              <a:spcBef>
                <a:spcPts val="0"/>
              </a:spcBef>
              <a:buNone/>
            </a:pPr>
            <a:endParaRPr lang="en-US" sz="5000" dirty="0"/>
          </a:p>
          <a:p>
            <a:pPr marL="0" indent="0">
              <a:lnSpc>
                <a:spcPct val="100000"/>
              </a:lnSpc>
              <a:spcBef>
                <a:spcPts val="0"/>
              </a:spcBef>
              <a:buNone/>
            </a:pPr>
            <a:r>
              <a:rPr lang="en-US" sz="5000" dirty="0"/>
              <a:t>							</a:t>
            </a:r>
            <a:r>
              <a:rPr lang="en-US" sz="4000" dirty="0">
                <a:solidFill>
                  <a:schemeClr val="bg1">
                    <a:lumMod val="75000"/>
                  </a:schemeClr>
                </a:solidFill>
              </a:rPr>
              <a:t>- John 6:61-62 (NIV)</a:t>
            </a:r>
          </a:p>
          <a:p>
            <a:pPr marL="0" indent="0">
              <a:lnSpc>
                <a:spcPct val="100000"/>
              </a:lnSpc>
              <a:spcBef>
                <a:spcPts val="0"/>
              </a:spcBef>
              <a:buNone/>
            </a:pPr>
            <a:r>
              <a:rPr lang="en-US" sz="5000" dirty="0"/>
              <a:t> </a:t>
            </a:r>
            <a:endParaRPr lang="en-US" sz="5000" dirty="0">
              <a:solidFill>
                <a:srgbClr val="FFFF00"/>
              </a:solidFill>
            </a:endParaRPr>
          </a:p>
        </p:txBody>
      </p:sp>
    </p:spTree>
    <p:extLst>
      <p:ext uri="{BB962C8B-B14F-4D97-AF65-F5344CB8AC3E}">
        <p14:creationId xmlns:p14="http://schemas.microsoft.com/office/powerpoint/2010/main" val="31762093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899060C-52E8-43E3-BA21-D305EBAA5153}"/>
              </a:ext>
            </a:extLst>
          </p:cNvPr>
          <p:cNvSpPr>
            <a:spLocks noGrp="1"/>
          </p:cNvSpPr>
          <p:nvPr>
            <p:ph idx="1"/>
          </p:nvPr>
        </p:nvSpPr>
        <p:spPr>
          <a:xfrm>
            <a:off x="604289" y="673768"/>
            <a:ext cx="10983422" cy="5873336"/>
          </a:xfrm>
        </p:spPr>
        <p:txBody>
          <a:bodyPr>
            <a:noAutofit/>
          </a:bodyPr>
          <a:lstStyle/>
          <a:p>
            <a:pPr marL="0" indent="0">
              <a:lnSpc>
                <a:spcPct val="100000"/>
              </a:lnSpc>
              <a:spcBef>
                <a:spcPts val="0"/>
              </a:spcBef>
              <a:buNone/>
            </a:pPr>
            <a:r>
              <a:rPr lang="en-US" sz="5000" dirty="0"/>
              <a:t>It is the Spirit who gives life; the flesh is no help at all. The words that I have spoken to you are spirit and life. But there are some of you who do not believe.</a:t>
            </a:r>
            <a:endParaRPr lang="en-US" sz="2000" dirty="0"/>
          </a:p>
          <a:p>
            <a:pPr marL="0" indent="0">
              <a:lnSpc>
                <a:spcPct val="100000"/>
              </a:lnSpc>
              <a:spcBef>
                <a:spcPts val="0"/>
              </a:spcBef>
              <a:buNone/>
            </a:pPr>
            <a:r>
              <a:rPr lang="en-US" sz="5000" dirty="0"/>
              <a:t>							</a:t>
            </a:r>
            <a:r>
              <a:rPr lang="en-US" sz="4000" dirty="0">
                <a:solidFill>
                  <a:schemeClr val="bg1">
                    <a:lumMod val="75000"/>
                  </a:schemeClr>
                </a:solidFill>
              </a:rPr>
              <a:t>- John 6:63-64 (NIV)</a:t>
            </a:r>
          </a:p>
          <a:p>
            <a:pPr marL="0" indent="0">
              <a:lnSpc>
                <a:spcPct val="100000"/>
              </a:lnSpc>
              <a:spcBef>
                <a:spcPts val="0"/>
              </a:spcBef>
              <a:buNone/>
            </a:pPr>
            <a:r>
              <a:rPr lang="en-US" sz="5000" dirty="0"/>
              <a:t> </a:t>
            </a:r>
            <a:endParaRPr lang="en-US" sz="5000" dirty="0">
              <a:solidFill>
                <a:srgbClr val="FFFF00"/>
              </a:solidFill>
            </a:endParaRPr>
          </a:p>
        </p:txBody>
      </p:sp>
    </p:spTree>
    <p:extLst>
      <p:ext uri="{BB962C8B-B14F-4D97-AF65-F5344CB8AC3E}">
        <p14:creationId xmlns:p14="http://schemas.microsoft.com/office/powerpoint/2010/main" val="29605772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899060C-52E8-43E3-BA21-D305EBAA5153}"/>
              </a:ext>
            </a:extLst>
          </p:cNvPr>
          <p:cNvSpPr>
            <a:spLocks noGrp="1"/>
          </p:cNvSpPr>
          <p:nvPr>
            <p:ph idx="1"/>
          </p:nvPr>
        </p:nvSpPr>
        <p:spPr>
          <a:xfrm>
            <a:off x="604289" y="673768"/>
            <a:ext cx="10983422" cy="5873336"/>
          </a:xfrm>
        </p:spPr>
        <p:txBody>
          <a:bodyPr>
            <a:noAutofit/>
          </a:bodyPr>
          <a:lstStyle/>
          <a:p>
            <a:pPr marL="0" indent="0">
              <a:lnSpc>
                <a:spcPct val="100000"/>
              </a:lnSpc>
              <a:spcBef>
                <a:spcPts val="0"/>
              </a:spcBef>
              <a:buNone/>
            </a:pPr>
            <a:r>
              <a:rPr lang="en-US" sz="5000" dirty="0"/>
              <a:t>After this many of </a:t>
            </a:r>
            <a:r>
              <a:rPr lang="en-US" sz="5000" dirty="0">
                <a:solidFill>
                  <a:srgbClr val="FFFF00"/>
                </a:solidFill>
              </a:rPr>
              <a:t>his disciples </a:t>
            </a:r>
            <a:r>
              <a:rPr lang="en-US" sz="5000" dirty="0"/>
              <a:t>turned back and </a:t>
            </a:r>
            <a:r>
              <a:rPr lang="en-US" sz="5000" dirty="0">
                <a:solidFill>
                  <a:srgbClr val="FFFF00"/>
                </a:solidFill>
              </a:rPr>
              <a:t>no longer walked with Jesus </a:t>
            </a:r>
          </a:p>
          <a:p>
            <a:pPr marL="0" indent="0">
              <a:lnSpc>
                <a:spcPct val="100000"/>
              </a:lnSpc>
              <a:spcBef>
                <a:spcPts val="0"/>
              </a:spcBef>
              <a:buNone/>
            </a:pPr>
            <a:endParaRPr lang="en-US" sz="5000" dirty="0"/>
          </a:p>
          <a:p>
            <a:pPr marL="0" indent="0">
              <a:lnSpc>
                <a:spcPct val="100000"/>
              </a:lnSpc>
              <a:spcBef>
                <a:spcPts val="0"/>
              </a:spcBef>
              <a:buNone/>
            </a:pPr>
            <a:endParaRPr lang="en-US" sz="5000" dirty="0"/>
          </a:p>
          <a:p>
            <a:pPr marL="0" indent="0">
              <a:lnSpc>
                <a:spcPct val="100000"/>
              </a:lnSpc>
              <a:spcBef>
                <a:spcPts val="0"/>
              </a:spcBef>
              <a:buNone/>
            </a:pPr>
            <a:endParaRPr lang="en-US" sz="5000" dirty="0"/>
          </a:p>
          <a:p>
            <a:pPr marL="0" indent="0">
              <a:lnSpc>
                <a:spcPct val="100000"/>
              </a:lnSpc>
              <a:spcBef>
                <a:spcPts val="0"/>
              </a:spcBef>
              <a:buNone/>
            </a:pPr>
            <a:r>
              <a:rPr lang="en-US" sz="5000" dirty="0"/>
              <a:t>							</a:t>
            </a:r>
            <a:r>
              <a:rPr lang="en-US" sz="4000" dirty="0">
                <a:solidFill>
                  <a:schemeClr val="bg1">
                    <a:lumMod val="75000"/>
                  </a:schemeClr>
                </a:solidFill>
              </a:rPr>
              <a:t>- John 6:66 (NIV)</a:t>
            </a:r>
          </a:p>
          <a:p>
            <a:pPr marL="0" indent="0">
              <a:lnSpc>
                <a:spcPct val="100000"/>
              </a:lnSpc>
              <a:spcBef>
                <a:spcPts val="0"/>
              </a:spcBef>
              <a:buNone/>
            </a:pPr>
            <a:r>
              <a:rPr lang="en-US" sz="5000" dirty="0"/>
              <a:t> </a:t>
            </a:r>
            <a:endParaRPr lang="en-US" sz="5000" dirty="0">
              <a:solidFill>
                <a:srgbClr val="FFFF00"/>
              </a:solidFill>
            </a:endParaRPr>
          </a:p>
        </p:txBody>
      </p:sp>
    </p:spTree>
    <p:extLst>
      <p:ext uri="{BB962C8B-B14F-4D97-AF65-F5344CB8AC3E}">
        <p14:creationId xmlns:p14="http://schemas.microsoft.com/office/powerpoint/2010/main" val="30669017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899060C-52E8-43E3-BA21-D305EBAA5153}"/>
              </a:ext>
            </a:extLst>
          </p:cNvPr>
          <p:cNvSpPr>
            <a:spLocks noGrp="1"/>
          </p:cNvSpPr>
          <p:nvPr>
            <p:ph idx="1"/>
          </p:nvPr>
        </p:nvSpPr>
        <p:spPr>
          <a:xfrm>
            <a:off x="427826" y="530432"/>
            <a:ext cx="10983422" cy="5873336"/>
          </a:xfrm>
        </p:spPr>
        <p:txBody>
          <a:bodyPr>
            <a:noAutofit/>
          </a:bodyPr>
          <a:lstStyle/>
          <a:p>
            <a:pPr marL="0" indent="0">
              <a:lnSpc>
                <a:spcPct val="100000"/>
              </a:lnSpc>
              <a:spcBef>
                <a:spcPts val="0"/>
              </a:spcBef>
              <a:buNone/>
            </a:pPr>
            <a:r>
              <a:rPr lang="en-US" sz="5000" dirty="0"/>
              <a:t>So Jesus said to the twelve, “Do you want to go away as well?” Simon Peter answered him, “</a:t>
            </a:r>
            <a:r>
              <a:rPr lang="en-US" sz="5000" dirty="0">
                <a:solidFill>
                  <a:srgbClr val="FFFF00"/>
                </a:solidFill>
              </a:rPr>
              <a:t>Lord, to whom shall we go?</a:t>
            </a:r>
            <a:r>
              <a:rPr lang="en-US" sz="5000" dirty="0"/>
              <a:t> You alone have the words of eternal life, and we have believed, and have come to know, that you are the Holy One of God.”</a:t>
            </a:r>
          </a:p>
          <a:p>
            <a:pPr marL="0" indent="0">
              <a:lnSpc>
                <a:spcPct val="100000"/>
              </a:lnSpc>
              <a:spcBef>
                <a:spcPts val="0"/>
              </a:spcBef>
              <a:buNone/>
            </a:pPr>
            <a:r>
              <a:rPr lang="en-US" sz="5000" dirty="0"/>
              <a:t>							</a:t>
            </a:r>
            <a:r>
              <a:rPr lang="en-US" sz="4000" dirty="0">
                <a:solidFill>
                  <a:schemeClr val="bg1">
                    <a:lumMod val="75000"/>
                  </a:schemeClr>
                </a:solidFill>
              </a:rPr>
              <a:t>- John 6:67-69 (NIV)</a:t>
            </a:r>
          </a:p>
          <a:p>
            <a:pPr marL="0" indent="0">
              <a:lnSpc>
                <a:spcPct val="100000"/>
              </a:lnSpc>
              <a:spcBef>
                <a:spcPts val="0"/>
              </a:spcBef>
              <a:buNone/>
            </a:pPr>
            <a:r>
              <a:rPr lang="en-US" sz="5000" dirty="0"/>
              <a:t> </a:t>
            </a:r>
            <a:endParaRPr lang="en-US" sz="5000" dirty="0">
              <a:solidFill>
                <a:srgbClr val="FFFF00"/>
              </a:solidFill>
            </a:endParaRPr>
          </a:p>
        </p:txBody>
      </p:sp>
    </p:spTree>
    <p:extLst>
      <p:ext uri="{BB962C8B-B14F-4D97-AF65-F5344CB8AC3E}">
        <p14:creationId xmlns:p14="http://schemas.microsoft.com/office/powerpoint/2010/main" val="35988586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899060C-52E8-43E3-BA21-D305EBAA5153}"/>
              </a:ext>
            </a:extLst>
          </p:cNvPr>
          <p:cNvSpPr>
            <a:spLocks noGrp="1"/>
          </p:cNvSpPr>
          <p:nvPr>
            <p:ph idx="1"/>
          </p:nvPr>
        </p:nvSpPr>
        <p:spPr>
          <a:xfrm>
            <a:off x="480721" y="568412"/>
            <a:ext cx="11165848" cy="5830412"/>
          </a:xfrm>
        </p:spPr>
        <p:txBody>
          <a:bodyPr>
            <a:noAutofit/>
          </a:bodyPr>
          <a:lstStyle/>
          <a:p>
            <a:pPr marL="0" marR="0" indent="0">
              <a:lnSpc>
                <a:spcPct val="100000"/>
              </a:lnSpc>
              <a:spcBef>
                <a:spcPts val="0"/>
              </a:spcBef>
              <a:buNone/>
            </a:pPr>
            <a:r>
              <a:rPr lang="en-US" sz="4500" dirty="0">
                <a:effectLst/>
                <a:latin typeface="Calibri" panose="020F0502020204030204" pitchFamily="34" charset="0"/>
                <a:ea typeface="Calibri" panose="020F0502020204030204" pitchFamily="34" charset="0"/>
                <a:cs typeface="Times New Roman" panose="02020603050405020304" pitchFamily="18" charset="0"/>
              </a:rPr>
              <a:t>On hearing it, many of </a:t>
            </a:r>
            <a:r>
              <a:rPr lang="en-US" sz="45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his disciples </a:t>
            </a:r>
            <a:r>
              <a:rPr lang="en-US" sz="4500" dirty="0">
                <a:effectLst/>
                <a:latin typeface="Calibri" panose="020F0502020204030204" pitchFamily="34" charset="0"/>
                <a:ea typeface="Calibri" panose="020F0502020204030204" pitchFamily="34" charset="0"/>
                <a:cs typeface="Times New Roman" panose="02020603050405020304" pitchFamily="18" charset="0"/>
              </a:rPr>
              <a:t>said, “This is a hard teaching. Who can accept it?”  (v60)</a:t>
            </a:r>
          </a:p>
          <a:p>
            <a:pPr marL="0" marR="0" indent="0">
              <a:lnSpc>
                <a:spcPct val="100000"/>
              </a:lnSpc>
              <a:spcBef>
                <a:spcPts val="0"/>
              </a:spcBef>
              <a:buNone/>
            </a:pPr>
            <a:endParaRPr lang="en-US" sz="45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0000"/>
              </a:lnSpc>
              <a:spcBef>
                <a:spcPts val="0"/>
              </a:spcBef>
              <a:buNone/>
            </a:pPr>
            <a:r>
              <a:rPr lang="en-US" sz="4800" dirty="0"/>
              <a:t>Jesus, knowing in himself that </a:t>
            </a:r>
            <a:r>
              <a:rPr lang="en-US" sz="4800" dirty="0">
                <a:solidFill>
                  <a:srgbClr val="FFFF00"/>
                </a:solidFill>
              </a:rPr>
              <a:t>his disciples were grumbling</a:t>
            </a:r>
            <a:r>
              <a:rPr lang="en-US" sz="45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a:t>
            </a:r>
            <a:r>
              <a:rPr lang="en-US" sz="4500" dirty="0">
                <a:effectLst/>
                <a:latin typeface="Calibri" panose="020F0502020204030204" pitchFamily="34" charset="0"/>
                <a:ea typeface="Calibri" panose="020F0502020204030204" pitchFamily="34" charset="0"/>
                <a:cs typeface="Times New Roman" panose="02020603050405020304" pitchFamily="18" charset="0"/>
              </a:rPr>
              <a:t> . .”  (v61)</a:t>
            </a:r>
          </a:p>
          <a:p>
            <a:pPr marL="0" marR="0" indent="0">
              <a:lnSpc>
                <a:spcPct val="100000"/>
              </a:lnSpc>
              <a:spcBef>
                <a:spcPts val="0"/>
              </a:spcBef>
              <a:buNone/>
            </a:pPr>
            <a:endParaRPr lang="en-US" sz="45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0000"/>
              </a:lnSpc>
              <a:spcBef>
                <a:spcPts val="0"/>
              </a:spcBef>
              <a:buNone/>
            </a:pPr>
            <a:r>
              <a:rPr lang="en-US" sz="4500" dirty="0">
                <a:effectLst/>
                <a:latin typeface="Calibri" panose="020F0502020204030204" pitchFamily="34" charset="0"/>
                <a:ea typeface="Calibri" panose="020F0502020204030204" pitchFamily="34" charset="0"/>
                <a:cs typeface="Times New Roman" panose="02020603050405020304" pitchFamily="18" charset="0"/>
              </a:rPr>
              <a:t>After this many of </a:t>
            </a:r>
            <a:r>
              <a:rPr lang="en-US" sz="45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his disciples turned back </a:t>
            </a:r>
            <a:r>
              <a:rPr lang="en-US" sz="4500" dirty="0">
                <a:effectLst/>
                <a:latin typeface="Calibri" panose="020F0502020204030204" pitchFamily="34" charset="0"/>
                <a:ea typeface="Calibri" panose="020F0502020204030204" pitchFamily="34" charset="0"/>
                <a:cs typeface="Times New Roman" panose="02020603050405020304" pitchFamily="18" charset="0"/>
              </a:rPr>
              <a:t>and no longer walked with him. (v66)</a:t>
            </a:r>
          </a:p>
        </p:txBody>
      </p:sp>
    </p:spTree>
    <p:extLst>
      <p:ext uri="{BB962C8B-B14F-4D97-AF65-F5344CB8AC3E}">
        <p14:creationId xmlns:p14="http://schemas.microsoft.com/office/powerpoint/2010/main" val="298546487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899060C-52E8-43E3-BA21-D305EBAA5153}"/>
              </a:ext>
            </a:extLst>
          </p:cNvPr>
          <p:cNvSpPr>
            <a:spLocks noGrp="1"/>
          </p:cNvSpPr>
          <p:nvPr>
            <p:ph idx="1"/>
          </p:nvPr>
        </p:nvSpPr>
        <p:spPr>
          <a:xfrm>
            <a:off x="604289" y="673768"/>
            <a:ext cx="10983422" cy="5873336"/>
          </a:xfrm>
        </p:spPr>
        <p:txBody>
          <a:bodyPr>
            <a:noAutofit/>
          </a:bodyPr>
          <a:lstStyle/>
          <a:p>
            <a:pPr marL="0" indent="0">
              <a:lnSpc>
                <a:spcPct val="100000"/>
              </a:lnSpc>
              <a:spcBef>
                <a:spcPts val="0"/>
              </a:spcBef>
              <a:buNone/>
            </a:pPr>
            <a:r>
              <a:rPr lang="en-US" sz="5000" dirty="0"/>
              <a:t>For the time will come when men will not put up with sound doctrine. Instead, to suit their own desires, they will gather around them a great number of teachers </a:t>
            </a:r>
            <a:r>
              <a:rPr lang="en-US" sz="5000" dirty="0">
                <a:solidFill>
                  <a:srgbClr val="FFFF00"/>
                </a:solidFill>
              </a:rPr>
              <a:t>to say what their itching ears want to hear. </a:t>
            </a:r>
            <a:endParaRPr lang="en-US" sz="2500" dirty="0">
              <a:solidFill>
                <a:srgbClr val="FFFF00"/>
              </a:solidFill>
            </a:endParaRPr>
          </a:p>
          <a:p>
            <a:pPr marL="0" indent="0">
              <a:lnSpc>
                <a:spcPct val="100000"/>
              </a:lnSpc>
              <a:spcBef>
                <a:spcPts val="0"/>
              </a:spcBef>
              <a:buNone/>
            </a:pPr>
            <a:r>
              <a:rPr lang="en-US" sz="5000" dirty="0"/>
              <a:t>							</a:t>
            </a:r>
            <a:r>
              <a:rPr lang="en-US" sz="4000" dirty="0">
                <a:solidFill>
                  <a:schemeClr val="bg1">
                    <a:lumMod val="75000"/>
                  </a:schemeClr>
                </a:solidFill>
              </a:rPr>
              <a:t>- 2 Timothy 4:3</a:t>
            </a:r>
          </a:p>
          <a:p>
            <a:pPr marL="0" indent="0">
              <a:lnSpc>
                <a:spcPct val="100000"/>
              </a:lnSpc>
              <a:spcBef>
                <a:spcPts val="0"/>
              </a:spcBef>
              <a:buNone/>
            </a:pPr>
            <a:r>
              <a:rPr lang="en-US" sz="5000" dirty="0"/>
              <a:t> </a:t>
            </a:r>
            <a:endParaRPr lang="en-US" sz="5000" dirty="0">
              <a:solidFill>
                <a:srgbClr val="FFFF00"/>
              </a:solidFill>
            </a:endParaRPr>
          </a:p>
        </p:txBody>
      </p:sp>
    </p:spTree>
    <p:extLst>
      <p:ext uri="{BB962C8B-B14F-4D97-AF65-F5344CB8AC3E}">
        <p14:creationId xmlns:p14="http://schemas.microsoft.com/office/powerpoint/2010/main" val="103056103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899060C-52E8-43E3-BA21-D305EBAA5153}"/>
              </a:ext>
            </a:extLst>
          </p:cNvPr>
          <p:cNvSpPr>
            <a:spLocks noGrp="1"/>
          </p:cNvSpPr>
          <p:nvPr>
            <p:ph idx="1"/>
          </p:nvPr>
        </p:nvSpPr>
        <p:spPr>
          <a:xfrm>
            <a:off x="604289" y="673768"/>
            <a:ext cx="10983422" cy="5873336"/>
          </a:xfrm>
        </p:spPr>
        <p:txBody>
          <a:bodyPr>
            <a:noAutofit/>
          </a:bodyPr>
          <a:lstStyle/>
          <a:p>
            <a:pPr marL="0" indent="0">
              <a:lnSpc>
                <a:spcPct val="100000"/>
              </a:lnSpc>
              <a:spcBef>
                <a:spcPts val="0"/>
              </a:spcBef>
              <a:buNone/>
            </a:pPr>
            <a:r>
              <a:rPr lang="en-US" sz="5000" dirty="0"/>
              <a:t>Jesus says</a:t>
            </a:r>
          </a:p>
          <a:p>
            <a:pPr marL="0" indent="0">
              <a:lnSpc>
                <a:spcPct val="100000"/>
              </a:lnSpc>
              <a:spcBef>
                <a:spcPts val="0"/>
              </a:spcBef>
              <a:buNone/>
            </a:pPr>
            <a:endParaRPr lang="en-US" sz="5000" dirty="0">
              <a:solidFill>
                <a:srgbClr val="FFFF00"/>
              </a:solidFill>
            </a:endParaRPr>
          </a:p>
          <a:p>
            <a:pPr marL="0" indent="0">
              <a:lnSpc>
                <a:spcPct val="100000"/>
              </a:lnSpc>
              <a:spcBef>
                <a:spcPts val="0"/>
              </a:spcBef>
              <a:buNone/>
            </a:pPr>
            <a:r>
              <a:rPr lang="en-US" sz="5000" dirty="0">
                <a:solidFill>
                  <a:srgbClr val="FFFF00"/>
                </a:solidFill>
              </a:rPr>
              <a:t>I am doing a new thing!</a:t>
            </a:r>
          </a:p>
          <a:p>
            <a:pPr marL="0" indent="0">
              <a:lnSpc>
                <a:spcPct val="100000"/>
              </a:lnSpc>
              <a:spcBef>
                <a:spcPts val="0"/>
              </a:spcBef>
              <a:buNone/>
            </a:pPr>
            <a:r>
              <a:rPr lang="en-US" sz="5000" dirty="0">
                <a:solidFill>
                  <a:srgbClr val="FFFF00"/>
                </a:solidFill>
              </a:rPr>
              <a:t>Are you willing to let go of the old?</a:t>
            </a:r>
          </a:p>
          <a:p>
            <a:pPr marL="0" indent="0">
              <a:lnSpc>
                <a:spcPct val="100000"/>
              </a:lnSpc>
              <a:spcBef>
                <a:spcPts val="0"/>
              </a:spcBef>
              <a:buNone/>
            </a:pPr>
            <a:r>
              <a:rPr lang="en-US" sz="5000" dirty="0">
                <a:solidFill>
                  <a:srgbClr val="FFFF00"/>
                </a:solidFill>
              </a:rPr>
              <a:t>Are you willing to follow Me to the new?</a:t>
            </a:r>
          </a:p>
        </p:txBody>
      </p:sp>
    </p:spTree>
    <p:extLst>
      <p:ext uri="{BB962C8B-B14F-4D97-AF65-F5344CB8AC3E}">
        <p14:creationId xmlns:p14="http://schemas.microsoft.com/office/powerpoint/2010/main" val="422534928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899060C-52E8-43E3-BA21-D305EBAA5153}"/>
              </a:ext>
            </a:extLst>
          </p:cNvPr>
          <p:cNvSpPr>
            <a:spLocks noGrp="1"/>
          </p:cNvSpPr>
          <p:nvPr>
            <p:ph idx="1"/>
          </p:nvPr>
        </p:nvSpPr>
        <p:spPr>
          <a:xfrm>
            <a:off x="604289" y="673768"/>
            <a:ext cx="10983422" cy="5873336"/>
          </a:xfrm>
        </p:spPr>
        <p:txBody>
          <a:bodyPr>
            <a:noAutofit/>
          </a:bodyPr>
          <a:lstStyle/>
          <a:p>
            <a:pPr marL="0" indent="0">
              <a:lnSpc>
                <a:spcPct val="100000"/>
              </a:lnSpc>
              <a:spcBef>
                <a:spcPts val="0"/>
              </a:spcBef>
              <a:buNone/>
            </a:pPr>
            <a:r>
              <a:rPr lang="en-US" sz="5000" dirty="0"/>
              <a:t>So Jesus said to the twelve, “Do you want to go away as well?” Simon Peter answered him, “</a:t>
            </a:r>
            <a:r>
              <a:rPr lang="en-US" sz="5000" dirty="0">
                <a:solidFill>
                  <a:srgbClr val="FFFF00"/>
                </a:solidFill>
              </a:rPr>
              <a:t>Lord, to whom shall </a:t>
            </a:r>
            <a:r>
              <a:rPr lang="en-US" sz="5000" u="sng" dirty="0">
                <a:solidFill>
                  <a:srgbClr val="FFFF00"/>
                </a:solidFill>
              </a:rPr>
              <a:t>we</a:t>
            </a:r>
            <a:r>
              <a:rPr lang="en-US" sz="5000" dirty="0">
                <a:solidFill>
                  <a:srgbClr val="FFFF00"/>
                </a:solidFill>
              </a:rPr>
              <a:t> go? You have the words of eternal life, </a:t>
            </a:r>
            <a:r>
              <a:rPr lang="en-US" sz="5000" dirty="0"/>
              <a:t>and </a:t>
            </a:r>
            <a:r>
              <a:rPr lang="en-US" sz="5000" u="sng" dirty="0"/>
              <a:t>we</a:t>
            </a:r>
            <a:r>
              <a:rPr lang="en-US" sz="5000" dirty="0"/>
              <a:t> have believed, and have come to know, that you are the Holy One of God.”</a:t>
            </a:r>
          </a:p>
          <a:p>
            <a:pPr marL="0" indent="0">
              <a:lnSpc>
                <a:spcPct val="100000"/>
              </a:lnSpc>
              <a:spcBef>
                <a:spcPts val="0"/>
              </a:spcBef>
              <a:buNone/>
            </a:pPr>
            <a:endParaRPr lang="en-US" sz="2500" dirty="0"/>
          </a:p>
          <a:p>
            <a:pPr marL="0" indent="0">
              <a:lnSpc>
                <a:spcPct val="100000"/>
              </a:lnSpc>
              <a:spcBef>
                <a:spcPts val="0"/>
              </a:spcBef>
              <a:buNone/>
            </a:pPr>
            <a:r>
              <a:rPr lang="en-US" sz="5000" dirty="0"/>
              <a:t>							</a:t>
            </a:r>
            <a:r>
              <a:rPr lang="en-US" sz="4000" dirty="0">
                <a:solidFill>
                  <a:schemeClr val="bg1">
                    <a:lumMod val="75000"/>
                  </a:schemeClr>
                </a:solidFill>
              </a:rPr>
              <a:t>- John 6:67-69 (NIV)</a:t>
            </a:r>
          </a:p>
          <a:p>
            <a:pPr marL="0" indent="0">
              <a:lnSpc>
                <a:spcPct val="100000"/>
              </a:lnSpc>
              <a:spcBef>
                <a:spcPts val="0"/>
              </a:spcBef>
              <a:buNone/>
            </a:pPr>
            <a:r>
              <a:rPr lang="en-US" sz="5000" dirty="0"/>
              <a:t> </a:t>
            </a:r>
            <a:endParaRPr lang="en-US" sz="5000" dirty="0">
              <a:solidFill>
                <a:srgbClr val="FFFF00"/>
              </a:solidFill>
            </a:endParaRPr>
          </a:p>
        </p:txBody>
      </p:sp>
    </p:spTree>
    <p:extLst>
      <p:ext uri="{BB962C8B-B14F-4D97-AF65-F5344CB8AC3E}">
        <p14:creationId xmlns:p14="http://schemas.microsoft.com/office/powerpoint/2010/main" val="281869697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899060C-52E8-43E3-BA21-D305EBAA5153}"/>
              </a:ext>
            </a:extLst>
          </p:cNvPr>
          <p:cNvSpPr>
            <a:spLocks noGrp="1"/>
          </p:cNvSpPr>
          <p:nvPr>
            <p:ph idx="1"/>
          </p:nvPr>
        </p:nvSpPr>
        <p:spPr>
          <a:xfrm>
            <a:off x="978567" y="877993"/>
            <a:ext cx="10609143" cy="5487024"/>
          </a:xfrm>
        </p:spPr>
        <p:txBody>
          <a:bodyPr>
            <a:noAutofit/>
          </a:bodyPr>
          <a:lstStyle/>
          <a:p>
            <a:pPr marL="0" indent="0">
              <a:lnSpc>
                <a:spcPct val="100000"/>
              </a:lnSpc>
              <a:spcBef>
                <a:spcPts val="0"/>
              </a:spcBef>
              <a:buNone/>
            </a:pPr>
            <a:r>
              <a:rPr lang="en-US" sz="5000" dirty="0"/>
              <a:t>We are</a:t>
            </a:r>
          </a:p>
          <a:p>
            <a:pPr marL="0" indent="0">
              <a:lnSpc>
                <a:spcPct val="100000"/>
              </a:lnSpc>
              <a:spcBef>
                <a:spcPts val="0"/>
              </a:spcBef>
              <a:buNone/>
            </a:pPr>
            <a:endParaRPr lang="en-US" sz="3000" b="1" dirty="0">
              <a:solidFill>
                <a:srgbClr val="FFFF00"/>
              </a:solidFill>
            </a:endParaRPr>
          </a:p>
          <a:p>
            <a:pPr marL="0" indent="0">
              <a:lnSpc>
                <a:spcPct val="100000"/>
              </a:lnSpc>
              <a:spcBef>
                <a:spcPts val="0"/>
              </a:spcBef>
              <a:buNone/>
            </a:pPr>
            <a:r>
              <a:rPr lang="en-US" sz="5000" b="1" dirty="0">
                <a:solidFill>
                  <a:srgbClr val="FFFF00"/>
                </a:solidFill>
              </a:rPr>
              <a:t>Following</a:t>
            </a:r>
            <a:r>
              <a:rPr lang="en-US" sz="5000" dirty="0">
                <a:solidFill>
                  <a:srgbClr val="FFFF00"/>
                </a:solidFill>
              </a:rPr>
              <a:t>		</a:t>
            </a:r>
            <a:endParaRPr lang="en-US" sz="5000" dirty="0"/>
          </a:p>
          <a:p>
            <a:pPr marL="0" indent="0">
              <a:lnSpc>
                <a:spcPct val="100000"/>
              </a:lnSpc>
              <a:spcBef>
                <a:spcPts val="0"/>
              </a:spcBef>
              <a:buNone/>
            </a:pPr>
            <a:endParaRPr lang="en-US" sz="3000" dirty="0">
              <a:solidFill>
                <a:srgbClr val="FFFF00"/>
              </a:solidFill>
            </a:endParaRPr>
          </a:p>
          <a:p>
            <a:pPr marL="0" indent="0">
              <a:lnSpc>
                <a:spcPct val="100000"/>
              </a:lnSpc>
              <a:spcBef>
                <a:spcPts val="0"/>
              </a:spcBef>
              <a:buNone/>
            </a:pPr>
            <a:r>
              <a:rPr lang="en-US" sz="5000" b="1" dirty="0">
                <a:solidFill>
                  <a:srgbClr val="FFFF00"/>
                </a:solidFill>
              </a:rPr>
              <a:t>Jesus</a:t>
            </a:r>
            <a:r>
              <a:rPr lang="en-US" sz="5000" dirty="0">
                <a:solidFill>
                  <a:srgbClr val="FFFF00"/>
                </a:solidFill>
              </a:rPr>
              <a:t>			</a:t>
            </a:r>
          </a:p>
          <a:p>
            <a:pPr marL="0" indent="0">
              <a:lnSpc>
                <a:spcPct val="100000"/>
              </a:lnSpc>
              <a:spcBef>
                <a:spcPts val="0"/>
              </a:spcBef>
              <a:buNone/>
            </a:pPr>
            <a:endParaRPr lang="en-US" sz="3000" dirty="0">
              <a:solidFill>
                <a:srgbClr val="FFFF00"/>
              </a:solidFill>
            </a:endParaRPr>
          </a:p>
          <a:p>
            <a:pPr marL="0" indent="0">
              <a:lnSpc>
                <a:spcPct val="100000"/>
              </a:lnSpc>
              <a:spcBef>
                <a:spcPts val="0"/>
              </a:spcBef>
              <a:buNone/>
            </a:pPr>
            <a:r>
              <a:rPr lang="en-US" sz="5000" b="1" dirty="0">
                <a:solidFill>
                  <a:srgbClr val="FFFF00"/>
                </a:solidFill>
              </a:rPr>
              <a:t>Together</a:t>
            </a:r>
            <a:r>
              <a:rPr lang="en-US" sz="5000" dirty="0">
                <a:solidFill>
                  <a:srgbClr val="FFFF00"/>
                </a:solidFill>
              </a:rPr>
              <a:t>		</a:t>
            </a:r>
            <a:endParaRPr lang="en-US" sz="5000" dirty="0"/>
          </a:p>
        </p:txBody>
      </p:sp>
    </p:spTree>
    <p:extLst>
      <p:ext uri="{BB962C8B-B14F-4D97-AF65-F5344CB8AC3E}">
        <p14:creationId xmlns:p14="http://schemas.microsoft.com/office/powerpoint/2010/main" val="4171152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899060C-52E8-43E3-BA21-D305EBAA5153}"/>
              </a:ext>
            </a:extLst>
          </p:cNvPr>
          <p:cNvSpPr>
            <a:spLocks noGrp="1"/>
          </p:cNvSpPr>
          <p:nvPr>
            <p:ph idx="1"/>
          </p:nvPr>
        </p:nvSpPr>
        <p:spPr>
          <a:xfrm>
            <a:off x="604289" y="673768"/>
            <a:ext cx="10983422" cy="5873336"/>
          </a:xfrm>
        </p:spPr>
        <p:txBody>
          <a:bodyPr>
            <a:noAutofit/>
          </a:bodyPr>
          <a:lstStyle/>
          <a:p>
            <a:pPr marL="0" indent="0">
              <a:lnSpc>
                <a:spcPct val="100000"/>
              </a:lnSpc>
              <a:spcBef>
                <a:spcPts val="0"/>
              </a:spcBef>
              <a:buNone/>
            </a:pPr>
            <a:r>
              <a:rPr lang="en-US" sz="5000" dirty="0"/>
              <a:t>In all the travels of the Israelites, whenever the cloud lifted from above the tabernacle, they would </a:t>
            </a:r>
            <a:r>
              <a:rPr lang="en-US" sz="5000" dirty="0">
                <a:solidFill>
                  <a:srgbClr val="FFFF00"/>
                </a:solidFill>
              </a:rPr>
              <a:t>set out</a:t>
            </a:r>
            <a:r>
              <a:rPr lang="en-US" sz="5000" dirty="0"/>
              <a:t>;</a:t>
            </a:r>
          </a:p>
          <a:p>
            <a:pPr marL="0" indent="0">
              <a:lnSpc>
                <a:spcPct val="100000"/>
              </a:lnSpc>
              <a:spcBef>
                <a:spcPts val="0"/>
              </a:spcBef>
              <a:buNone/>
            </a:pPr>
            <a:endParaRPr lang="en-US" sz="3000" dirty="0"/>
          </a:p>
          <a:p>
            <a:pPr marL="0" indent="0">
              <a:lnSpc>
                <a:spcPct val="100000"/>
              </a:lnSpc>
              <a:spcBef>
                <a:spcPts val="0"/>
              </a:spcBef>
              <a:buNone/>
            </a:pPr>
            <a:r>
              <a:rPr lang="en-US" sz="5000" dirty="0"/>
              <a:t>						</a:t>
            </a:r>
            <a:r>
              <a:rPr lang="en-US" sz="4000" dirty="0">
                <a:solidFill>
                  <a:schemeClr val="bg1">
                    <a:lumMod val="75000"/>
                  </a:schemeClr>
                </a:solidFill>
              </a:rPr>
              <a:t>	- Exodus 40:35-36</a:t>
            </a:r>
          </a:p>
          <a:p>
            <a:pPr marL="0" indent="0">
              <a:lnSpc>
                <a:spcPct val="100000"/>
              </a:lnSpc>
              <a:spcBef>
                <a:spcPts val="0"/>
              </a:spcBef>
              <a:buNone/>
            </a:pPr>
            <a:r>
              <a:rPr lang="en-US" sz="5000" dirty="0"/>
              <a:t> </a:t>
            </a:r>
            <a:endParaRPr lang="en-US" sz="5000" dirty="0">
              <a:solidFill>
                <a:srgbClr val="FFFF00"/>
              </a:solidFill>
            </a:endParaRPr>
          </a:p>
        </p:txBody>
      </p:sp>
    </p:spTree>
    <p:extLst>
      <p:ext uri="{BB962C8B-B14F-4D97-AF65-F5344CB8AC3E}">
        <p14:creationId xmlns:p14="http://schemas.microsoft.com/office/powerpoint/2010/main" val="218981970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899060C-52E8-43E3-BA21-D305EBAA5153}"/>
              </a:ext>
            </a:extLst>
          </p:cNvPr>
          <p:cNvSpPr>
            <a:spLocks noGrp="1"/>
          </p:cNvSpPr>
          <p:nvPr>
            <p:ph idx="1"/>
          </p:nvPr>
        </p:nvSpPr>
        <p:spPr>
          <a:xfrm>
            <a:off x="962525" y="1060472"/>
            <a:ext cx="10510235" cy="5487024"/>
          </a:xfrm>
        </p:spPr>
        <p:txBody>
          <a:bodyPr>
            <a:noAutofit/>
          </a:bodyPr>
          <a:lstStyle/>
          <a:p>
            <a:pPr marL="0" indent="0">
              <a:lnSpc>
                <a:spcPct val="100000"/>
              </a:lnSpc>
              <a:spcBef>
                <a:spcPts val="0"/>
              </a:spcBef>
              <a:buNone/>
            </a:pPr>
            <a:r>
              <a:rPr lang="en-US" sz="5000" b="1" dirty="0"/>
              <a:t>1.  New Routine: Sunday Morning</a:t>
            </a:r>
          </a:p>
          <a:p>
            <a:pPr marL="0" indent="0">
              <a:lnSpc>
                <a:spcPct val="100000"/>
              </a:lnSpc>
              <a:spcBef>
                <a:spcPts val="0"/>
              </a:spcBef>
              <a:buNone/>
            </a:pPr>
            <a:endParaRPr lang="en-US" sz="5000" b="1" dirty="0"/>
          </a:p>
          <a:p>
            <a:pPr marL="0" indent="0">
              <a:lnSpc>
                <a:spcPct val="100000"/>
              </a:lnSpc>
              <a:spcBef>
                <a:spcPts val="0"/>
              </a:spcBef>
              <a:buNone/>
            </a:pPr>
            <a:r>
              <a:rPr lang="en-US" sz="5000" b="1" dirty="0"/>
              <a:t>2.  New Priority:  Your Small Group</a:t>
            </a:r>
          </a:p>
          <a:p>
            <a:pPr marL="0" indent="0">
              <a:lnSpc>
                <a:spcPct val="100000"/>
              </a:lnSpc>
              <a:spcBef>
                <a:spcPts val="0"/>
              </a:spcBef>
              <a:buNone/>
            </a:pPr>
            <a:endParaRPr lang="en-US" sz="5000" b="1" dirty="0"/>
          </a:p>
          <a:p>
            <a:pPr marL="0" indent="0">
              <a:lnSpc>
                <a:spcPct val="100000"/>
              </a:lnSpc>
              <a:spcBef>
                <a:spcPts val="0"/>
              </a:spcBef>
              <a:buNone/>
            </a:pPr>
            <a:r>
              <a:rPr lang="en-US" sz="5000" b="1" dirty="0"/>
              <a:t>3.  A New Attitude: “All Week Family”</a:t>
            </a:r>
          </a:p>
          <a:p>
            <a:pPr marL="914400" indent="-914400">
              <a:lnSpc>
                <a:spcPct val="100000"/>
              </a:lnSpc>
              <a:spcBef>
                <a:spcPts val="0"/>
              </a:spcBef>
              <a:buAutoNum type="arabicPeriod"/>
            </a:pPr>
            <a:endParaRPr lang="en-US" sz="5000" b="1" dirty="0"/>
          </a:p>
        </p:txBody>
      </p:sp>
    </p:spTree>
    <p:extLst>
      <p:ext uri="{BB962C8B-B14F-4D97-AF65-F5344CB8AC3E}">
        <p14:creationId xmlns:p14="http://schemas.microsoft.com/office/powerpoint/2010/main" val="193623237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899060C-52E8-43E3-BA21-D305EBAA5153}"/>
              </a:ext>
            </a:extLst>
          </p:cNvPr>
          <p:cNvSpPr>
            <a:spLocks noGrp="1"/>
          </p:cNvSpPr>
          <p:nvPr>
            <p:ph idx="1"/>
          </p:nvPr>
        </p:nvSpPr>
        <p:spPr>
          <a:xfrm>
            <a:off x="604289" y="673768"/>
            <a:ext cx="10983422" cy="5873336"/>
          </a:xfrm>
        </p:spPr>
        <p:txBody>
          <a:bodyPr>
            <a:noAutofit/>
          </a:bodyPr>
          <a:lstStyle/>
          <a:p>
            <a:pPr marL="0" indent="0">
              <a:lnSpc>
                <a:spcPct val="100000"/>
              </a:lnSpc>
              <a:spcBef>
                <a:spcPts val="0"/>
              </a:spcBef>
              <a:buNone/>
            </a:pPr>
            <a:r>
              <a:rPr lang="en-US" sz="5000" dirty="0"/>
              <a:t>See, I am doing a new thing! Now it springs up; do you not perceive it? I am making a way in the desert and streams in the wasteland. . . to give drink to my people, my chosen, the people I formed for myself that they may proclaim my praise.</a:t>
            </a:r>
          </a:p>
          <a:p>
            <a:pPr marL="0" indent="0">
              <a:lnSpc>
                <a:spcPct val="100000"/>
              </a:lnSpc>
              <a:spcBef>
                <a:spcPts val="0"/>
              </a:spcBef>
              <a:buNone/>
            </a:pPr>
            <a:r>
              <a:rPr lang="en-US" sz="5000" dirty="0"/>
              <a:t>						</a:t>
            </a:r>
            <a:r>
              <a:rPr lang="en-US" sz="4000" dirty="0">
                <a:solidFill>
                  <a:schemeClr val="bg1">
                    <a:lumMod val="75000"/>
                  </a:schemeClr>
                </a:solidFill>
              </a:rPr>
              <a:t>- Isaiah 43:19-21 (NIV)</a:t>
            </a:r>
          </a:p>
          <a:p>
            <a:pPr marL="0" indent="0">
              <a:lnSpc>
                <a:spcPct val="100000"/>
              </a:lnSpc>
              <a:spcBef>
                <a:spcPts val="0"/>
              </a:spcBef>
              <a:buNone/>
            </a:pPr>
            <a:r>
              <a:rPr lang="en-US" sz="5000" dirty="0"/>
              <a:t> </a:t>
            </a:r>
            <a:endParaRPr lang="en-US" sz="5000" dirty="0">
              <a:solidFill>
                <a:srgbClr val="FFFF00"/>
              </a:solidFill>
            </a:endParaRPr>
          </a:p>
        </p:txBody>
      </p:sp>
    </p:spTree>
    <p:extLst>
      <p:ext uri="{BB962C8B-B14F-4D97-AF65-F5344CB8AC3E}">
        <p14:creationId xmlns:p14="http://schemas.microsoft.com/office/powerpoint/2010/main" val="25432147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899060C-52E8-43E3-BA21-D305EBAA5153}"/>
              </a:ext>
            </a:extLst>
          </p:cNvPr>
          <p:cNvSpPr>
            <a:spLocks noGrp="1"/>
          </p:cNvSpPr>
          <p:nvPr>
            <p:ph idx="1"/>
          </p:nvPr>
        </p:nvSpPr>
        <p:spPr>
          <a:xfrm>
            <a:off x="604289" y="673768"/>
            <a:ext cx="10983422" cy="5873336"/>
          </a:xfrm>
        </p:spPr>
        <p:txBody>
          <a:bodyPr>
            <a:noAutofit/>
          </a:bodyPr>
          <a:lstStyle/>
          <a:p>
            <a:pPr marL="0" indent="0">
              <a:lnSpc>
                <a:spcPct val="100000"/>
              </a:lnSpc>
              <a:spcBef>
                <a:spcPts val="0"/>
              </a:spcBef>
              <a:buNone/>
            </a:pPr>
            <a:r>
              <a:rPr lang="en-US" sz="5000" dirty="0"/>
              <a:t>And the Word became flesh, </a:t>
            </a:r>
            <a:r>
              <a:rPr lang="en-US" sz="5000" dirty="0">
                <a:solidFill>
                  <a:srgbClr val="FFFF00"/>
                </a:solidFill>
              </a:rPr>
              <a:t>and did tabernacle among us</a:t>
            </a:r>
            <a:r>
              <a:rPr lang="en-US" sz="5000" dirty="0"/>
              <a:t>, and we beheld his glory, glory as of an only begotten of the father, full of grace and truth. </a:t>
            </a:r>
            <a:endParaRPr lang="en-US" sz="3000" dirty="0"/>
          </a:p>
          <a:p>
            <a:pPr marL="0" indent="0">
              <a:lnSpc>
                <a:spcPct val="100000"/>
              </a:lnSpc>
              <a:spcBef>
                <a:spcPts val="0"/>
              </a:spcBef>
              <a:buNone/>
            </a:pPr>
            <a:endParaRPr lang="en-US" sz="5000" dirty="0"/>
          </a:p>
          <a:p>
            <a:pPr marL="0" indent="0">
              <a:lnSpc>
                <a:spcPct val="100000"/>
              </a:lnSpc>
              <a:spcBef>
                <a:spcPts val="0"/>
              </a:spcBef>
              <a:buNone/>
            </a:pPr>
            <a:endParaRPr lang="en-US" sz="5000" dirty="0"/>
          </a:p>
          <a:p>
            <a:pPr marL="0" indent="0">
              <a:lnSpc>
                <a:spcPct val="100000"/>
              </a:lnSpc>
              <a:spcBef>
                <a:spcPts val="0"/>
              </a:spcBef>
              <a:buNone/>
            </a:pPr>
            <a:r>
              <a:rPr lang="en-US" sz="5000" dirty="0"/>
              <a:t>						</a:t>
            </a:r>
            <a:r>
              <a:rPr lang="en-US" sz="4000" dirty="0">
                <a:solidFill>
                  <a:schemeClr val="bg1">
                    <a:lumMod val="75000"/>
                  </a:schemeClr>
                </a:solidFill>
              </a:rPr>
              <a:t>	- John 1:14 (YLT)</a:t>
            </a:r>
          </a:p>
          <a:p>
            <a:pPr marL="0" indent="0">
              <a:lnSpc>
                <a:spcPct val="100000"/>
              </a:lnSpc>
              <a:spcBef>
                <a:spcPts val="0"/>
              </a:spcBef>
              <a:buNone/>
            </a:pPr>
            <a:r>
              <a:rPr lang="en-US" sz="5000" dirty="0"/>
              <a:t> </a:t>
            </a:r>
            <a:endParaRPr lang="en-US" sz="5000" dirty="0">
              <a:solidFill>
                <a:srgbClr val="FFFF00"/>
              </a:solidFill>
            </a:endParaRPr>
          </a:p>
        </p:txBody>
      </p:sp>
    </p:spTree>
    <p:extLst>
      <p:ext uri="{BB962C8B-B14F-4D97-AF65-F5344CB8AC3E}">
        <p14:creationId xmlns:p14="http://schemas.microsoft.com/office/powerpoint/2010/main" val="28697948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899060C-52E8-43E3-BA21-D305EBAA5153}"/>
              </a:ext>
            </a:extLst>
          </p:cNvPr>
          <p:cNvSpPr>
            <a:spLocks noGrp="1"/>
          </p:cNvSpPr>
          <p:nvPr>
            <p:ph idx="1"/>
          </p:nvPr>
        </p:nvSpPr>
        <p:spPr>
          <a:xfrm>
            <a:off x="604289" y="673768"/>
            <a:ext cx="10983422" cy="5873336"/>
          </a:xfrm>
        </p:spPr>
        <p:txBody>
          <a:bodyPr>
            <a:noAutofit/>
          </a:bodyPr>
          <a:lstStyle/>
          <a:p>
            <a:pPr marL="0" indent="0">
              <a:lnSpc>
                <a:spcPct val="100000"/>
              </a:lnSpc>
              <a:spcBef>
                <a:spcPts val="0"/>
              </a:spcBef>
              <a:buNone/>
            </a:pPr>
            <a:r>
              <a:rPr lang="en-US" sz="5000" dirty="0"/>
              <a:t>Jesus, knowing that they intended to come and make him king by force, withdrew again to a mountain by himself.</a:t>
            </a:r>
          </a:p>
          <a:p>
            <a:pPr marL="0" indent="0">
              <a:lnSpc>
                <a:spcPct val="100000"/>
              </a:lnSpc>
              <a:spcBef>
                <a:spcPts val="0"/>
              </a:spcBef>
              <a:buNone/>
            </a:pPr>
            <a:endParaRPr lang="en-US" sz="2500" dirty="0"/>
          </a:p>
          <a:p>
            <a:pPr marL="0" indent="0">
              <a:lnSpc>
                <a:spcPct val="100000"/>
              </a:lnSpc>
              <a:spcBef>
                <a:spcPts val="0"/>
              </a:spcBef>
              <a:buNone/>
            </a:pPr>
            <a:r>
              <a:rPr lang="en-US" sz="5000" dirty="0"/>
              <a:t>						</a:t>
            </a:r>
            <a:r>
              <a:rPr lang="en-US" sz="4000" dirty="0">
                <a:solidFill>
                  <a:schemeClr val="bg1">
                    <a:lumMod val="75000"/>
                  </a:schemeClr>
                </a:solidFill>
              </a:rPr>
              <a:t>	- John 6:15 (NIV)</a:t>
            </a:r>
          </a:p>
          <a:p>
            <a:pPr marL="0" indent="0">
              <a:lnSpc>
                <a:spcPct val="100000"/>
              </a:lnSpc>
              <a:spcBef>
                <a:spcPts val="0"/>
              </a:spcBef>
              <a:buNone/>
            </a:pPr>
            <a:r>
              <a:rPr lang="en-US" sz="5000" dirty="0"/>
              <a:t> </a:t>
            </a:r>
            <a:endParaRPr lang="en-US" sz="5000" dirty="0">
              <a:solidFill>
                <a:srgbClr val="FFFF00"/>
              </a:solidFill>
            </a:endParaRPr>
          </a:p>
        </p:txBody>
      </p:sp>
    </p:spTree>
    <p:extLst>
      <p:ext uri="{BB962C8B-B14F-4D97-AF65-F5344CB8AC3E}">
        <p14:creationId xmlns:p14="http://schemas.microsoft.com/office/powerpoint/2010/main" val="33784718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899060C-52E8-43E3-BA21-D305EBAA5153}"/>
              </a:ext>
            </a:extLst>
          </p:cNvPr>
          <p:cNvSpPr>
            <a:spLocks noGrp="1"/>
          </p:cNvSpPr>
          <p:nvPr>
            <p:ph idx="1"/>
          </p:nvPr>
        </p:nvSpPr>
        <p:spPr>
          <a:xfrm>
            <a:off x="604289" y="673768"/>
            <a:ext cx="10983422" cy="5873336"/>
          </a:xfrm>
        </p:spPr>
        <p:txBody>
          <a:bodyPr>
            <a:noAutofit/>
          </a:bodyPr>
          <a:lstStyle/>
          <a:p>
            <a:pPr marL="0" indent="0">
              <a:lnSpc>
                <a:spcPct val="100000"/>
              </a:lnSpc>
              <a:spcBef>
                <a:spcPts val="0"/>
              </a:spcBef>
              <a:buNone/>
            </a:pPr>
            <a:endParaRPr lang="en-US" sz="5000" b="1" dirty="0"/>
          </a:p>
          <a:p>
            <a:pPr marL="0" indent="0">
              <a:lnSpc>
                <a:spcPct val="100000"/>
              </a:lnSpc>
              <a:spcBef>
                <a:spcPts val="0"/>
              </a:spcBef>
              <a:buNone/>
            </a:pPr>
            <a:r>
              <a:rPr lang="en-US" sz="5000" b="1" dirty="0"/>
              <a:t>Jesus calls people to follow Him!</a:t>
            </a:r>
          </a:p>
          <a:p>
            <a:pPr marL="0" indent="0">
              <a:lnSpc>
                <a:spcPct val="100000"/>
              </a:lnSpc>
              <a:spcBef>
                <a:spcPts val="0"/>
              </a:spcBef>
              <a:buNone/>
            </a:pPr>
            <a:r>
              <a:rPr lang="en-US" sz="5000" b="1" dirty="0"/>
              <a:t>But, He doesn’t want them to do it</a:t>
            </a:r>
          </a:p>
          <a:p>
            <a:pPr marL="0" indent="0">
              <a:lnSpc>
                <a:spcPct val="100000"/>
              </a:lnSpc>
              <a:spcBef>
                <a:spcPts val="0"/>
              </a:spcBef>
              <a:buNone/>
            </a:pPr>
            <a:r>
              <a:rPr lang="en-US" sz="5000" b="1" dirty="0">
                <a:solidFill>
                  <a:srgbClr val="FFFF00"/>
                </a:solidFill>
              </a:rPr>
              <a:t>the world’s way </a:t>
            </a:r>
            <a:r>
              <a:rPr lang="en-US" sz="5000" b="1" dirty="0"/>
              <a:t>or </a:t>
            </a:r>
            <a:r>
              <a:rPr lang="en-US" sz="5000" b="1" dirty="0">
                <a:solidFill>
                  <a:srgbClr val="FFFF00"/>
                </a:solidFill>
              </a:rPr>
              <a:t>an old way!</a:t>
            </a:r>
          </a:p>
        </p:txBody>
      </p:sp>
    </p:spTree>
    <p:extLst>
      <p:ext uri="{BB962C8B-B14F-4D97-AF65-F5344CB8AC3E}">
        <p14:creationId xmlns:p14="http://schemas.microsoft.com/office/powerpoint/2010/main" val="9709010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899060C-52E8-43E3-BA21-D305EBAA5153}"/>
              </a:ext>
            </a:extLst>
          </p:cNvPr>
          <p:cNvSpPr>
            <a:spLocks noGrp="1"/>
          </p:cNvSpPr>
          <p:nvPr>
            <p:ph idx="1"/>
          </p:nvPr>
        </p:nvSpPr>
        <p:spPr>
          <a:xfrm>
            <a:off x="604289" y="673768"/>
            <a:ext cx="10983422" cy="5873336"/>
          </a:xfrm>
        </p:spPr>
        <p:txBody>
          <a:bodyPr>
            <a:noAutofit/>
          </a:bodyPr>
          <a:lstStyle/>
          <a:p>
            <a:pPr marL="0" indent="0">
              <a:lnSpc>
                <a:spcPct val="100000"/>
              </a:lnSpc>
              <a:spcBef>
                <a:spcPts val="0"/>
              </a:spcBef>
              <a:buNone/>
            </a:pPr>
            <a:r>
              <a:rPr lang="en-US" sz="5000" dirty="0"/>
              <a:t> “Truly, truly, I say to you, </a:t>
            </a:r>
            <a:r>
              <a:rPr lang="en-US" sz="5000" dirty="0">
                <a:solidFill>
                  <a:srgbClr val="FFFF00"/>
                </a:solidFill>
              </a:rPr>
              <a:t>you are seeking me</a:t>
            </a:r>
            <a:r>
              <a:rPr lang="en-US" sz="5000" dirty="0"/>
              <a:t>, not because you saw signs, but </a:t>
            </a:r>
            <a:r>
              <a:rPr lang="en-US" sz="5000" dirty="0">
                <a:solidFill>
                  <a:srgbClr val="FFFF00"/>
                </a:solidFill>
              </a:rPr>
              <a:t>because you ate your fill </a:t>
            </a:r>
            <a:r>
              <a:rPr lang="en-US" sz="5000" dirty="0"/>
              <a:t>of the loaves. Do not work for the food that perishes, but for the food that endures to eternal life” </a:t>
            </a:r>
            <a:endParaRPr lang="en-US" sz="2500" dirty="0"/>
          </a:p>
          <a:p>
            <a:pPr marL="0" indent="0">
              <a:lnSpc>
                <a:spcPct val="100000"/>
              </a:lnSpc>
              <a:spcBef>
                <a:spcPts val="0"/>
              </a:spcBef>
              <a:buNone/>
            </a:pPr>
            <a:endParaRPr lang="en-US" sz="5000" dirty="0"/>
          </a:p>
          <a:p>
            <a:pPr marL="0" indent="0">
              <a:lnSpc>
                <a:spcPct val="100000"/>
              </a:lnSpc>
              <a:spcBef>
                <a:spcPts val="0"/>
              </a:spcBef>
              <a:buNone/>
            </a:pPr>
            <a:r>
              <a:rPr lang="en-US" sz="5000" dirty="0"/>
              <a:t>						</a:t>
            </a:r>
            <a:r>
              <a:rPr lang="en-US" sz="4000" dirty="0">
                <a:solidFill>
                  <a:schemeClr val="bg1">
                    <a:lumMod val="75000"/>
                  </a:schemeClr>
                </a:solidFill>
              </a:rPr>
              <a:t>	- John 6:26-27 (NIV)</a:t>
            </a:r>
          </a:p>
          <a:p>
            <a:pPr marL="0" indent="0">
              <a:lnSpc>
                <a:spcPct val="100000"/>
              </a:lnSpc>
              <a:spcBef>
                <a:spcPts val="0"/>
              </a:spcBef>
              <a:buNone/>
            </a:pPr>
            <a:r>
              <a:rPr lang="en-US" sz="5000" dirty="0"/>
              <a:t> </a:t>
            </a:r>
            <a:endParaRPr lang="en-US" sz="5000" dirty="0">
              <a:solidFill>
                <a:srgbClr val="FFFF00"/>
              </a:solidFill>
            </a:endParaRPr>
          </a:p>
        </p:txBody>
      </p:sp>
    </p:spTree>
    <p:extLst>
      <p:ext uri="{BB962C8B-B14F-4D97-AF65-F5344CB8AC3E}">
        <p14:creationId xmlns:p14="http://schemas.microsoft.com/office/powerpoint/2010/main" val="35427641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899060C-52E8-43E3-BA21-D305EBAA5153}"/>
              </a:ext>
            </a:extLst>
          </p:cNvPr>
          <p:cNvSpPr>
            <a:spLocks noGrp="1"/>
          </p:cNvSpPr>
          <p:nvPr>
            <p:ph idx="1"/>
          </p:nvPr>
        </p:nvSpPr>
        <p:spPr>
          <a:xfrm>
            <a:off x="604289" y="673768"/>
            <a:ext cx="10983422" cy="5873336"/>
          </a:xfrm>
        </p:spPr>
        <p:txBody>
          <a:bodyPr>
            <a:noAutofit/>
          </a:bodyPr>
          <a:lstStyle/>
          <a:p>
            <a:pPr marL="0" indent="0">
              <a:lnSpc>
                <a:spcPct val="100000"/>
              </a:lnSpc>
              <a:spcBef>
                <a:spcPts val="0"/>
              </a:spcBef>
              <a:buNone/>
            </a:pPr>
            <a:r>
              <a:rPr lang="en-US" sz="5000" dirty="0"/>
              <a:t>I am the living bread that came down from heaven. If anyone eats of this bread, he will live forever. And the bread that I will give for the life of the world is my flesh.</a:t>
            </a:r>
          </a:p>
          <a:p>
            <a:pPr marL="0" indent="0">
              <a:lnSpc>
                <a:spcPct val="100000"/>
              </a:lnSpc>
              <a:spcBef>
                <a:spcPts val="0"/>
              </a:spcBef>
              <a:buNone/>
            </a:pPr>
            <a:endParaRPr lang="en-US" sz="5000" dirty="0"/>
          </a:p>
          <a:p>
            <a:pPr marL="0" indent="0">
              <a:lnSpc>
                <a:spcPct val="100000"/>
              </a:lnSpc>
              <a:spcBef>
                <a:spcPts val="0"/>
              </a:spcBef>
              <a:buNone/>
            </a:pPr>
            <a:r>
              <a:rPr lang="en-US" sz="5000" dirty="0"/>
              <a:t>						</a:t>
            </a:r>
            <a:r>
              <a:rPr lang="en-US" sz="4000" dirty="0">
                <a:solidFill>
                  <a:schemeClr val="bg1">
                    <a:lumMod val="75000"/>
                  </a:schemeClr>
                </a:solidFill>
              </a:rPr>
              <a:t>- John 6:49,51-52 (NIV)</a:t>
            </a:r>
          </a:p>
          <a:p>
            <a:pPr marL="0" indent="0">
              <a:lnSpc>
                <a:spcPct val="100000"/>
              </a:lnSpc>
              <a:spcBef>
                <a:spcPts val="0"/>
              </a:spcBef>
              <a:buNone/>
            </a:pPr>
            <a:r>
              <a:rPr lang="en-US" sz="5000" dirty="0"/>
              <a:t> </a:t>
            </a:r>
            <a:endParaRPr lang="en-US" sz="5000" dirty="0">
              <a:solidFill>
                <a:srgbClr val="FFFF00"/>
              </a:solidFill>
            </a:endParaRPr>
          </a:p>
        </p:txBody>
      </p:sp>
    </p:spTree>
    <p:extLst>
      <p:ext uri="{BB962C8B-B14F-4D97-AF65-F5344CB8AC3E}">
        <p14:creationId xmlns:p14="http://schemas.microsoft.com/office/powerpoint/2010/main" val="1060592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899060C-52E8-43E3-BA21-D305EBAA5153}"/>
              </a:ext>
            </a:extLst>
          </p:cNvPr>
          <p:cNvSpPr>
            <a:spLocks noGrp="1"/>
          </p:cNvSpPr>
          <p:nvPr>
            <p:ph idx="1"/>
          </p:nvPr>
        </p:nvSpPr>
        <p:spPr>
          <a:xfrm>
            <a:off x="604289" y="673768"/>
            <a:ext cx="10983422" cy="5873336"/>
          </a:xfrm>
        </p:spPr>
        <p:txBody>
          <a:bodyPr>
            <a:noAutofit/>
          </a:bodyPr>
          <a:lstStyle/>
          <a:p>
            <a:pPr marL="0" indent="0">
              <a:lnSpc>
                <a:spcPct val="100000"/>
              </a:lnSpc>
              <a:spcBef>
                <a:spcPts val="0"/>
              </a:spcBef>
              <a:buNone/>
            </a:pPr>
            <a:r>
              <a:rPr lang="en-US" sz="5000" dirty="0">
                <a:solidFill>
                  <a:srgbClr val="FFFF00"/>
                </a:solidFill>
              </a:rPr>
              <a:t>The Jews then disputed </a:t>
            </a:r>
            <a:r>
              <a:rPr lang="en-US" sz="5000" dirty="0"/>
              <a:t>among themselves, saying, “How can this man give us his flesh to eat?”</a:t>
            </a:r>
          </a:p>
          <a:p>
            <a:pPr marL="0" indent="0">
              <a:lnSpc>
                <a:spcPct val="100000"/>
              </a:lnSpc>
              <a:spcBef>
                <a:spcPts val="0"/>
              </a:spcBef>
              <a:buNone/>
            </a:pPr>
            <a:endParaRPr lang="en-US" sz="5000" dirty="0"/>
          </a:p>
          <a:p>
            <a:pPr marL="0" indent="0">
              <a:lnSpc>
                <a:spcPct val="100000"/>
              </a:lnSpc>
              <a:spcBef>
                <a:spcPts val="0"/>
              </a:spcBef>
              <a:buNone/>
            </a:pPr>
            <a:r>
              <a:rPr lang="en-US" sz="5000" dirty="0"/>
              <a:t>							</a:t>
            </a:r>
            <a:r>
              <a:rPr lang="en-US" sz="4000" dirty="0">
                <a:solidFill>
                  <a:schemeClr val="bg1">
                    <a:lumMod val="75000"/>
                  </a:schemeClr>
                </a:solidFill>
              </a:rPr>
              <a:t>- John 6:52 (NIV)</a:t>
            </a:r>
          </a:p>
          <a:p>
            <a:pPr marL="0" indent="0">
              <a:lnSpc>
                <a:spcPct val="100000"/>
              </a:lnSpc>
              <a:spcBef>
                <a:spcPts val="0"/>
              </a:spcBef>
              <a:buNone/>
            </a:pPr>
            <a:r>
              <a:rPr lang="en-US" sz="5000" dirty="0"/>
              <a:t> </a:t>
            </a:r>
            <a:endParaRPr lang="en-US" sz="5000" dirty="0">
              <a:solidFill>
                <a:srgbClr val="FFFF00"/>
              </a:solidFill>
            </a:endParaRPr>
          </a:p>
        </p:txBody>
      </p:sp>
    </p:spTree>
    <p:extLst>
      <p:ext uri="{BB962C8B-B14F-4D97-AF65-F5344CB8AC3E}">
        <p14:creationId xmlns:p14="http://schemas.microsoft.com/office/powerpoint/2010/main" val="19790645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899060C-52E8-43E3-BA21-D305EBAA5153}"/>
              </a:ext>
            </a:extLst>
          </p:cNvPr>
          <p:cNvSpPr>
            <a:spLocks noGrp="1"/>
          </p:cNvSpPr>
          <p:nvPr>
            <p:ph idx="1"/>
          </p:nvPr>
        </p:nvSpPr>
        <p:spPr>
          <a:xfrm>
            <a:off x="604289" y="673768"/>
            <a:ext cx="10983422" cy="5873336"/>
          </a:xfrm>
        </p:spPr>
        <p:txBody>
          <a:bodyPr>
            <a:noAutofit/>
          </a:bodyPr>
          <a:lstStyle/>
          <a:p>
            <a:pPr marL="0" indent="0">
              <a:lnSpc>
                <a:spcPct val="100000"/>
              </a:lnSpc>
              <a:spcBef>
                <a:spcPts val="0"/>
              </a:spcBef>
              <a:buNone/>
            </a:pPr>
            <a:r>
              <a:rPr lang="en-US" sz="5000" dirty="0"/>
              <a:t>So Jesus said to them, “Truly, truly, I say to you, unless you eat the flesh of the Son of Man and drink his blood, you have no life in you. Whoever feeds on my flesh and drinks my blood has eternal life, and I will raise him up on the last day. </a:t>
            </a:r>
          </a:p>
          <a:p>
            <a:pPr marL="0" indent="0">
              <a:lnSpc>
                <a:spcPct val="100000"/>
              </a:lnSpc>
              <a:spcBef>
                <a:spcPts val="0"/>
              </a:spcBef>
              <a:buNone/>
            </a:pPr>
            <a:endParaRPr lang="en-US" sz="2000" dirty="0"/>
          </a:p>
          <a:p>
            <a:pPr marL="0" indent="0">
              <a:lnSpc>
                <a:spcPct val="100000"/>
              </a:lnSpc>
              <a:spcBef>
                <a:spcPts val="0"/>
              </a:spcBef>
              <a:buNone/>
            </a:pPr>
            <a:r>
              <a:rPr lang="en-US" sz="5000" dirty="0"/>
              <a:t>							</a:t>
            </a:r>
            <a:r>
              <a:rPr lang="en-US" sz="4000" dirty="0">
                <a:solidFill>
                  <a:schemeClr val="bg1">
                    <a:lumMod val="75000"/>
                  </a:schemeClr>
                </a:solidFill>
              </a:rPr>
              <a:t>- John 6:53-54 (NIV)</a:t>
            </a:r>
          </a:p>
          <a:p>
            <a:pPr marL="0" indent="0">
              <a:lnSpc>
                <a:spcPct val="100000"/>
              </a:lnSpc>
              <a:spcBef>
                <a:spcPts val="0"/>
              </a:spcBef>
              <a:buNone/>
            </a:pPr>
            <a:r>
              <a:rPr lang="en-US" sz="5000" dirty="0"/>
              <a:t> </a:t>
            </a:r>
            <a:endParaRPr lang="en-US" sz="5000" dirty="0">
              <a:solidFill>
                <a:srgbClr val="FFFF00"/>
              </a:solidFill>
            </a:endParaRPr>
          </a:p>
        </p:txBody>
      </p:sp>
    </p:spTree>
    <p:extLst>
      <p:ext uri="{BB962C8B-B14F-4D97-AF65-F5344CB8AC3E}">
        <p14:creationId xmlns:p14="http://schemas.microsoft.com/office/powerpoint/2010/main" val="276613771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5050</TotalTime>
  <Words>976</Words>
  <Application>Microsoft Office PowerPoint</Application>
  <PresentationFormat>Widescreen</PresentationFormat>
  <Paragraphs>108</Paragraphs>
  <Slides>21</Slides>
  <Notes>21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21</vt:i4>
      </vt:variant>
    </vt:vector>
  </HeadingPairs>
  <TitlesOfParts>
    <vt:vector size="25"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Shawn Franco</dc:creator>
  <cp:lastModifiedBy>Shawn Franco</cp:lastModifiedBy>
  <cp:revision>296</cp:revision>
  <cp:lastPrinted>2020-08-27T14:29:49Z</cp:lastPrinted>
  <dcterms:created xsi:type="dcterms:W3CDTF">2019-12-30T14:33:52Z</dcterms:created>
  <dcterms:modified xsi:type="dcterms:W3CDTF">2020-09-13T12:02:25Z</dcterms:modified>
</cp:coreProperties>
</file>