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1153" r:id="rId2"/>
    <p:sldId id="1157" r:id="rId3"/>
    <p:sldId id="1185" r:id="rId4"/>
    <p:sldId id="1186" r:id="rId5"/>
    <p:sldId id="1192" r:id="rId6"/>
    <p:sldId id="1160" r:id="rId7"/>
    <p:sldId id="1187" r:id="rId8"/>
    <p:sldId id="1175" r:id="rId9"/>
    <p:sldId id="1161" r:id="rId10"/>
    <p:sldId id="1188" r:id="rId11"/>
    <p:sldId id="1194" r:id="rId12"/>
    <p:sldId id="1195" r:id="rId13"/>
    <p:sldId id="1189" r:id="rId14"/>
    <p:sldId id="1120" r:id="rId15"/>
    <p:sldId id="1162" r:id="rId16"/>
    <p:sldId id="1196" r:id="rId17"/>
    <p:sldId id="1190" r:id="rId18"/>
    <p:sldId id="1184" r:id="rId19"/>
    <p:sldId id="1179" r:id="rId20"/>
    <p:sldId id="1083" r:id="rId21"/>
    <p:sldId id="1178" r:id="rId22"/>
    <p:sldId id="1191" r:id="rId23"/>
    <p:sldId id="1168" r:id="rId24"/>
    <p:sldId id="1172" r:id="rId25"/>
    <p:sldId id="1173" r:id="rId26"/>
    <p:sldId id="1197" r:id="rId27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EFEFE"/>
    <a:srgbClr val="FF7C8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1837" autoAdjust="0"/>
  </p:normalViewPr>
  <p:slideViewPr>
    <p:cSldViewPr snapToGrid="0" snapToObjects="1">
      <p:cViewPr varScale="1">
        <p:scale>
          <a:sx n="90" d="100"/>
          <a:sy n="90" d="100"/>
        </p:scale>
        <p:origin x="968" y="192"/>
      </p:cViewPr>
      <p:guideLst>
        <p:guide orient="horz" pos="2256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30C88AD-EE5F-C649-8387-979C8CDB5885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3AD94B1-22CB-EE49-9A13-1FD8B7A8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Who has made the biggest difference in your life? (top 5)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All shared the same two characteristics:</a:t>
            </a:r>
          </a:p>
          <a:p>
            <a:pPr marL="228600" indent="-228600" defTabSz="929305">
              <a:buFont typeface="Arial" panose="020B0604020202020204" pitchFamily="34" charset="0"/>
              <a:buAutoNum type="arabicParenBoth"/>
              <a:defRPr/>
            </a:pPr>
            <a:r>
              <a:rPr lang="en-US" dirty="0"/>
              <a:t>Something in common / (2) Very different than you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Me: Sara / Elders / Wayne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World: different like me or think like me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But then we have the same wars with different </a:t>
            </a:r>
            <a:r>
              <a:rPr lang="en-US" dirty="0" err="1"/>
              <a:t>perpatrators</a:t>
            </a: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Real difference is by someone God makes differently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5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TO GO BACK TO FREE OTHERS</a:t>
            </a:r>
          </a:p>
          <a:p>
            <a:r>
              <a:rPr lang="en-US" dirty="0"/>
              <a:t>Focus/Goal isn’t defeat of pharaoh, its worship of God</a:t>
            </a:r>
          </a:p>
          <a:p>
            <a:endParaRPr lang="en-US" dirty="0"/>
          </a:p>
          <a:p>
            <a:r>
              <a:rPr lang="en-US" dirty="0"/>
              <a:t>OPPOSITE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After the burning bush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Your greatest purpose is often where you had the greatest pain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Different in today -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forgets he is in God’s image</a:t>
            </a:r>
          </a:p>
          <a:p>
            <a:r>
              <a:rPr lang="en-US" dirty="0"/>
              <a:t>Man pursues the physical first</a:t>
            </a:r>
          </a:p>
          <a:p>
            <a:r>
              <a:rPr lang="en-US" dirty="0"/>
              <a:t>Man rejects his partnership with God (spiritual)</a:t>
            </a:r>
          </a:p>
          <a:p>
            <a:endParaRPr lang="en-US" dirty="0"/>
          </a:p>
          <a:p>
            <a:r>
              <a:rPr lang="en-US" dirty="0"/>
              <a:t>God’s response – story we are in right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forgiveness – you deserve death / condemnation</a:t>
            </a:r>
          </a:p>
          <a:p>
            <a:endParaRPr lang="en-US" dirty="0"/>
          </a:p>
          <a:p>
            <a:r>
              <a:rPr lang="en-US" dirty="0"/>
              <a:t>Until you settle that with God</a:t>
            </a:r>
          </a:p>
          <a:p>
            <a:r>
              <a:rPr lang="en-US" dirty="0"/>
              <a:t>Your justice will only create more injustice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No real change or justice without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5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God is the hero</a:t>
            </a:r>
          </a:p>
          <a:p>
            <a:r>
              <a:rPr lang="en-US" sz="1200" b="0" dirty="0"/>
              <a:t>Not republicans, democrats, old, young, black or white</a:t>
            </a:r>
          </a:p>
          <a:p>
            <a:r>
              <a:rPr lang="en-US" sz="1200" b="0" dirty="0"/>
              <a:t>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3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Didn’t fit in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Finished trying his way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Confronted what he ran from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Needed justice but needed forgiveness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God is the only hero (what if no one knows but God)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THIS WAS MOSES – THIS IS JESUS – AND US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Took his success – used it to 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Charleton</a:t>
            </a:r>
            <a:r>
              <a:rPr lang="en-US" dirty="0"/>
              <a:t> Heston / Mariah Carey &amp; Whitney Houston – when you believe</a:t>
            </a:r>
          </a:p>
          <a:p>
            <a:endParaRPr lang="en-US" dirty="0"/>
          </a:p>
          <a:p>
            <a:r>
              <a:rPr lang="en-US" dirty="0"/>
              <a:t>Jewish baby sent to the </a:t>
            </a:r>
            <a:r>
              <a:rPr lang="en-US" dirty="0" err="1"/>
              <a:t>nile</a:t>
            </a:r>
            <a:r>
              <a:rPr lang="en-US" dirty="0"/>
              <a:t> and picked up by </a:t>
            </a:r>
            <a:r>
              <a:rPr lang="en-US" dirty="0" err="1"/>
              <a:t>Pharoah’s</a:t>
            </a:r>
            <a:r>
              <a:rPr lang="en-US" dirty="0"/>
              <a:t> daughter</a:t>
            </a:r>
          </a:p>
          <a:p>
            <a:r>
              <a:rPr lang="en-US" dirty="0"/>
              <a:t>Grows up in pharaoh’s court  / he doesn’t fit anywhere – sees his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Embraced instead of escaped from man’s failure and pain</a:t>
            </a:r>
          </a:p>
          <a:p>
            <a:endParaRPr lang="en-US" dirty="0"/>
          </a:p>
          <a:p>
            <a:r>
              <a:rPr lang="en-US" dirty="0"/>
              <a:t>If you escape your spouses pain – instead of embrace the healing for it – marriage will never get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6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Went </a:t>
            </a:r>
            <a:r>
              <a:rPr lang="en-US" dirty="0" err="1"/>
              <a:t>throught</a:t>
            </a:r>
            <a:r>
              <a:rPr lang="en-US" dirty="0"/>
              <a:t> the confusion and wandering of the Cross</a:t>
            </a:r>
          </a:p>
          <a:p>
            <a:endParaRPr lang="en-US" dirty="0"/>
          </a:p>
          <a:p>
            <a:r>
              <a:rPr lang="en-US" dirty="0"/>
              <a:t>AND CHANGED EVERYTHING FOR ETERNITY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8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God uses pain for greatest purpose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DIFFERENT – PAIN ?FAILURE IS CONDEMNATION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NOT IN GOD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52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Different –success is for me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Success is so I can escape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I sacrificed for success so I don’t have to deal with things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They should work hard like me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God is opposite – your sacrifice/success is for others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37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God uses your place of wandering to become a wonder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DIFFERENT = have to know everything now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NOT SPIRITUAL TO HAVE DOUBTS, QUESTIONS, LAMENTS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7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Sign and a wonder / make people wonder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Feel the resistance to different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Maybe single parent, mixed, old, young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3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then runs to </a:t>
            </a:r>
            <a:r>
              <a:rPr lang="en-US" dirty="0" err="1"/>
              <a:t>midian</a:t>
            </a:r>
            <a:r>
              <a:rPr lang="en-US" dirty="0"/>
              <a:t> where he becomes a shepherd</a:t>
            </a:r>
          </a:p>
          <a:p>
            <a:r>
              <a:rPr lang="en-US" dirty="0"/>
              <a:t>Marries a black woman named Zipporah / 40 years just gets by</a:t>
            </a:r>
          </a:p>
          <a:p>
            <a:endParaRPr lang="en-US" dirty="0"/>
          </a:p>
          <a:p>
            <a:r>
              <a:rPr lang="en-US" dirty="0"/>
              <a:t>So </a:t>
            </a:r>
            <a:r>
              <a:rPr lang="en-US" dirty="0" err="1"/>
              <a:t>jewish</a:t>
            </a:r>
            <a:r>
              <a:rPr lang="en-US" dirty="0"/>
              <a:t> / Egyptian / </a:t>
            </a:r>
            <a:r>
              <a:rPr lang="en-US" dirty="0" err="1"/>
              <a:t>midianite</a:t>
            </a:r>
            <a:endParaRPr lang="en-US" dirty="0"/>
          </a:p>
          <a:p>
            <a:r>
              <a:rPr lang="en-US" dirty="0"/>
              <a:t>Here is what is different / changes the world but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The way you feel different is what God is doing!!!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World: Be different as long as you think just like me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Hate culture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World thinks change comes from people who fit in – NOPE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So this idea of – you aren’t my color, so you can’t help solve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WRONG – that’s who God always uses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Dr King – white washed, uncle tom, other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Whites – liberal, brain washed, traitor to uncle </a:t>
            </a:r>
            <a:r>
              <a:rPr lang="en-US" dirty="0" err="1"/>
              <a:t>sam</a:t>
            </a: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Made different to make a true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After failing to cause change, being rejected, years of wandering and confusion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THEN GOD SHOWS UP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6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Not what the world says: 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Failure and fed up are a part of greatness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Ministry, marriage, parenting, community, workplace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  <a:p>
            <a:r>
              <a:rPr lang="en-US" dirty="0"/>
              <a:t>Once </a:t>
            </a:r>
            <a:r>
              <a:rPr lang="en-US" dirty="0" err="1"/>
              <a:t>moses</a:t>
            </a:r>
            <a:r>
              <a:rPr lang="en-US" dirty="0"/>
              <a:t> sees he can’t do it</a:t>
            </a:r>
          </a:p>
          <a:p>
            <a:r>
              <a:rPr lang="en-US" dirty="0"/>
              <a:t>THAT PEOPLE </a:t>
            </a:r>
            <a:r>
              <a:rPr lang="en-US" dirty="0" err="1"/>
              <a:t>CAN’t</a:t>
            </a:r>
            <a:r>
              <a:rPr lang="en-US" dirty="0"/>
              <a:t> DO IT</a:t>
            </a:r>
          </a:p>
          <a:p>
            <a:r>
              <a:rPr lang="en-US" dirty="0"/>
              <a:t>Then he says – I’m ready to use you</a:t>
            </a:r>
          </a:p>
          <a:p>
            <a:endParaRPr lang="en-US" dirty="0"/>
          </a:p>
          <a:p>
            <a:r>
              <a:rPr lang="en-US" dirty="0"/>
              <a:t>Place of wandering and feeling insignificant</a:t>
            </a:r>
          </a:p>
          <a:p>
            <a:r>
              <a:rPr lang="en-US" dirty="0"/>
              <a:t>DESERT PLACE OF TRANSFORMATION</a:t>
            </a:r>
          </a:p>
          <a:p>
            <a:r>
              <a:rPr lang="en-US" dirty="0"/>
              <a:t>Divorce, organizational change, 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Different: what I escaped I’m supposed to confront</a:t>
            </a:r>
          </a:p>
          <a:p>
            <a:pPr marL="0" indent="0" defTabSz="929305">
              <a:buFont typeface="Arial" panose="020B0604020202020204" pitchFamily="34" charset="0"/>
              <a:buNone/>
              <a:defRPr/>
            </a:pPr>
            <a:r>
              <a:rPr lang="en-US" dirty="0"/>
              <a:t>AFTER BURNING BUSH – NOT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94B1-22CB-EE49-9A13-1FD8B7A823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050193-CCFC-0846-9C2E-50632C35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361467"/>
            <a:ext cx="11227904" cy="6135066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03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rip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19E9-CA39-7D4B-88C2-93908657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430420"/>
            <a:ext cx="11231217" cy="5105676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3E7B9-F620-D64B-829D-B8456BE05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391" y="5874025"/>
            <a:ext cx="11231217" cy="5535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90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050193-CCFC-0846-9C2E-50632C35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361467"/>
            <a:ext cx="11227904" cy="6135066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24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0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n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3BB4A-D3B4-9C47-8A02-E3B308462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6" y="183970"/>
            <a:ext cx="1371600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07845-0004-D54A-BC76-27391ED53061}"/>
              </a:ext>
            </a:extLst>
          </p:cNvPr>
          <p:cNvSpPr txBox="1"/>
          <p:nvPr userDrawn="1"/>
        </p:nvSpPr>
        <p:spPr>
          <a:xfrm>
            <a:off x="1573696" y="454271"/>
            <a:ext cx="475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solidFill>
                  <a:schemeClr val="bg1"/>
                </a:solidFill>
                <a:latin typeface="Hypatia Sans Pro" panose="020B0502020204020303" pitchFamily="34" charset="0"/>
              </a:rPr>
              <a:t>SHINE TODAY</a:t>
            </a:r>
          </a:p>
          <a:p>
            <a:pPr algn="l"/>
            <a:r>
              <a:rPr lang="en-US" sz="2400" b="1" i="0" dirty="0">
                <a:solidFill>
                  <a:schemeClr val="bg1"/>
                </a:solidFill>
                <a:latin typeface="Hypatia Sans Pro" panose="020B0502020204020303" pitchFamily="34" charset="0"/>
              </a:rPr>
              <a:t>CHANGE TOMORROW</a:t>
            </a:r>
          </a:p>
        </p:txBody>
      </p:sp>
    </p:spTree>
    <p:extLst>
      <p:ext uri="{BB962C8B-B14F-4D97-AF65-F5344CB8AC3E}">
        <p14:creationId xmlns:p14="http://schemas.microsoft.com/office/powerpoint/2010/main" val="14294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3BB4A-D3B4-9C47-8A02-E3B308462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6" y="18397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5AF3A-0B8A-A74D-A14C-16F93B8F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D647-61D2-D640-86FB-43F67174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21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66" y="4973250"/>
            <a:ext cx="10717667" cy="218589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600" dirty="0">
                <a:solidFill>
                  <a:srgbClr val="3399FF"/>
                </a:solidFill>
              </a:rPr>
              <a:t>God makes you different</a:t>
            </a:r>
            <a:br>
              <a:rPr lang="en-US" sz="5600" dirty="0">
                <a:solidFill>
                  <a:srgbClr val="3399FF"/>
                </a:solidFill>
              </a:rPr>
            </a:br>
            <a:r>
              <a:rPr lang="en-US" sz="5600" dirty="0">
                <a:solidFill>
                  <a:srgbClr val="3399FF"/>
                </a:solidFill>
              </a:rPr>
              <a:t>To Make A Difference</a:t>
            </a:r>
            <a:br>
              <a:rPr lang="en-US" sz="5600" dirty="0">
                <a:solidFill>
                  <a:srgbClr val="3399FF"/>
                </a:solidFill>
              </a:rPr>
            </a:br>
            <a:r>
              <a:rPr lang="en-US" sz="3800" b="0" i="1" dirty="0"/>
              <a:t>The first five major stories of Moses</a:t>
            </a:r>
            <a:br>
              <a:rPr lang="en-US" sz="4000" dirty="0"/>
            </a:br>
            <a:endParaRPr lang="en-US" sz="4000" b="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5032D-A20E-4FBD-BD6D-647EFBA7B02E}"/>
              </a:ext>
            </a:extLst>
          </p:cNvPr>
          <p:cNvSpPr/>
          <p:nvPr/>
        </p:nvSpPr>
        <p:spPr>
          <a:xfrm>
            <a:off x="0" y="4672101"/>
            <a:ext cx="320842" cy="2185899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0" y="4851883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500" b="0" dirty="0"/>
              <a:t>Then the LORD said to Moses, “Go to Pharaoh and say to him, ‘This is what the LORD says: Let my people go, so that they may worship me.  </a:t>
            </a:r>
            <a:r>
              <a:rPr lang="en-US" sz="3500" b="0" dirty="0">
                <a:solidFill>
                  <a:schemeClr val="bg1">
                    <a:lumMod val="75000"/>
                  </a:schemeClr>
                </a:solidFill>
              </a:rPr>
              <a:t>(Exodus 8:1)</a:t>
            </a:r>
            <a:endParaRPr lang="en-US" sz="3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672101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>
                <a:solidFill>
                  <a:srgbClr val="3399FF"/>
                </a:solidFill>
              </a:rPr>
              <a:t>God calls Moses to confront the very place</a:t>
            </a:r>
            <a:br>
              <a:rPr lang="en-US" sz="4000" dirty="0">
                <a:solidFill>
                  <a:srgbClr val="3399FF"/>
                </a:solidFill>
              </a:rPr>
            </a:br>
            <a:r>
              <a:rPr lang="en-US" sz="4000" dirty="0">
                <a:solidFill>
                  <a:srgbClr val="3399FF"/>
                </a:solidFill>
              </a:rPr>
              <a:t>he had failed and escaped from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27AB1-86AD-47D1-A5A0-412556E251D7}"/>
              </a:ext>
            </a:extLst>
          </p:cNvPr>
          <p:cNvSpPr/>
          <p:nvPr/>
        </p:nvSpPr>
        <p:spPr>
          <a:xfrm>
            <a:off x="0" y="4672101"/>
            <a:ext cx="320842" cy="2185899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03" y="4672101"/>
            <a:ext cx="11381994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/>
              <a:t>THURSDAY: THE PASSOVER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dirty="0">
                <a:solidFill>
                  <a:srgbClr val="3399FF"/>
                </a:solidFill>
              </a:rPr>
            </a:br>
            <a:r>
              <a:rPr lang="en-US" sz="4000" b="0" i="1" dirty="0"/>
              <a:t>Exodus 12:1-42</a:t>
            </a:r>
          </a:p>
        </p:txBody>
      </p:sp>
    </p:spTree>
    <p:extLst>
      <p:ext uri="{BB962C8B-B14F-4D97-AF65-F5344CB8AC3E}">
        <p14:creationId xmlns:p14="http://schemas.microsoft.com/office/powerpoint/2010/main" val="162294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23" y="4851883"/>
            <a:ext cx="1135435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500" b="0" dirty="0"/>
              <a:t>The LORD said to Moses . . . “Tell the whole community of Israel that . . . each man is to take a lamb for his family, one for each household.    	</a:t>
            </a:r>
            <a:r>
              <a:rPr lang="en-US" sz="3500" b="0" dirty="0">
                <a:solidFill>
                  <a:schemeClr val="bg1">
                    <a:lumMod val="75000"/>
                  </a:schemeClr>
                </a:solidFill>
              </a:rPr>
              <a:t>(12:1-3)</a:t>
            </a:r>
            <a:endParaRPr lang="en-US" sz="3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7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23" y="4851883"/>
            <a:ext cx="1135435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b="0" dirty="0"/>
              <a:t>The blood [of the lamb] will be a sign for you . . .  when I see the blood, I will pass over you. No destructive plague will touch you when I strike Egypt.   	</a:t>
            </a:r>
            <a:r>
              <a:rPr lang="en-US" sz="2700" b="0" dirty="0">
                <a:solidFill>
                  <a:schemeClr val="bg1">
                    <a:lumMod val="75000"/>
                  </a:schemeClr>
                </a:solidFill>
              </a:rPr>
              <a:t>(12:13)</a:t>
            </a:r>
            <a:endParaRPr 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0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672101"/>
            <a:ext cx="11381994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b="0" dirty="0">
                <a:solidFill>
                  <a:srgbClr val="3399FF"/>
                </a:solidFill>
              </a:rPr>
              <a:t>God required Moses to lead those who were wronged in recognizing their own need for forgiveness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27AB1-86AD-47D1-A5A0-412556E251D7}"/>
              </a:ext>
            </a:extLst>
          </p:cNvPr>
          <p:cNvSpPr/>
          <p:nvPr/>
        </p:nvSpPr>
        <p:spPr>
          <a:xfrm>
            <a:off x="0" y="4672101"/>
            <a:ext cx="320842" cy="2185899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4643614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/>
              <a:t>FRIDAY: CROSSING THE RED SEA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dirty="0">
                <a:solidFill>
                  <a:srgbClr val="3399FF"/>
                </a:solidFill>
              </a:rPr>
            </a:br>
            <a:r>
              <a:rPr lang="en-US" sz="4000" b="0" i="1" dirty="0"/>
              <a:t>Exodus 13:17 - 14:31</a:t>
            </a:r>
          </a:p>
        </p:txBody>
      </p:sp>
    </p:spTree>
    <p:extLst>
      <p:ext uri="{BB962C8B-B14F-4D97-AF65-F5344CB8AC3E}">
        <p14:creationId xmlns:p14="http://schemas.microsoft.com/office/powerpoint/2010/main" val="98709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23" y="4909053"/>
            <a:ext cx="11354353" cy="1948947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b="0" dirty="0"/>
              <a:t>Moses stretched out his hand . . . The Egyptians were fleeing toward it, and the LORD swept them into the sea.  	</a:t>
            </a:r>
            <a:r>
              <a:rPr lang="en-US" sz="4000" b="0" dirty="0">
                <a:solidFill>
                  <a:schemeClr val="bg1">
                    <a:lumMod val="75000"/>
                  </a:schemeClr>
                </a:solidFill>
              </a:rPr>
              <a:t>(14:27)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9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672101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b="0" dirty="0">
                <a:solidFill>
                  <a:srgbClr val="3399FF"/>
                </a:solidFill>
              </a:rPr>
              <a:t>Moses gives his entire life so God</a:t>
            </a:r>
            <a:br>
              <a:rPr lang="en-US" sz="4000" b="0" dirty="0">
                <a:solidFill>
                  <a:srgbClr val="3399FF"/>
                </a:solidFill>
              </a:rPr>
            </a:br>
            <a:r>
              <a:rPr lang="en-US" sz="4000" b="0" dirty="0">
                <a:solidFill>
                  <a:srgbClr val="3399FF"/>
                </a:solidFill>
              </a:rPr>
              <a:t>can be known as the real hero and deliverer!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27AB1-86AD-47D1-A5A0-412556E251D7}"/>
              </a:ext>
            </a:extLst>
          </p:cNvPr>
          <p:cNvSpPr/>
          <p:nvPr/>
        </p:nvSpPr>
        <p:spPr>
          <a:xfrm>
            <a:off x="0" y="4672101"/>
            <a:ext cx="320842" cy="2185899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4851883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b="0" dirty="0"/>
              <a:t>Your attitude should be the same as that of Christ Jesus: Who, being in very nature God, did not consider equality with God something to be grasped  		</a:t>
            </a:r>
            <a:r>
              <a:rPr lang="en-US" sz="2700" b="0" dirty="0">
                <a:solidFill>
                  <a:schemeClr val="bg1">
                    <a:lumMod val="75000"/>
                  </a:schemeClr>
                </a:solidFill>
              </a:rPr>
              <a:t>:(Phil 2:5-6)</a:t>
            </a:r>
            <a:endParaRPr lang="en-US" sz="4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6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672101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/>
              <a:t>MONDAY: BIRTH OF MOSES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dirty="0">
                <a:solidFill>
                  <a:srgbClr val="3399FF"/>
                </a:solidFill>
              </a:rPr>
            </a:br>
            <a:r>
              <a:rPr lang="en-US" sz="4000" b="0" i="1" dirty="0"/>
              <a:t>Exodus 1-2</a:t>
            </a:r>
          </a:p>
        </p:txBody>
      </p:sp>
    </p:spTree>
    <p:extLst>
      <p:ext uri="{BB962C8B-B14F-4D97-AF65-F5344CB8AC3E}">
        <p14:creationId xmlns:p14="http://schemas.microsoft.com/office/powerpoint/2010/main" val="134817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4851883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b="0" dirty="0"/>
              <a:t>but made himself nothing, taking the very nature of a servant, being made in human likeness. And being found in the appearance as a man humbled himself…	</a:t>
            </a:r>
            <a:r>
              <a:rPr lang="en-US" sz="2700" b="0" dirty="0">
                <a:solidFill>
                  <a:schemeClr val="bg1">
                    <a:lumMod val="75000"/>
                  </a:schemeClr>
                </a:solidFill>
              </a:rPr>
              <a:t>(Phil. 2:7-8 )</a:t>
            </a:r>
            <a:endParaRPr lang="en-US" sz="4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4851883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 b="0" dirty="0"/>
              <a:t>and became obedient to death - even death on a cross! Therefore God exalted Him to the highest place . . . </a:t>
            </a:r>
            <a:br>
              <a:rPr lang="en-US" sz="3200" b="0" dirty="0"/>
            </a:br>
            <a:r>
              <a:rPr lang="en-US" sz="3200" b="0" dirty="0"/>
              <a:t>								</a:t>
            </a:r>
            <a:r>
              <a:rPr lang="en-US" sz="2700" b="0" dirty="0">
                <a:solidFill>
                  <a:schemeClr val="bg1">
                    <a:lumMod val="75000"/>
                  </a:schemeClr>
                </a:solidFill>
              </a:rPr>
              <a:t>(Phil. 2:9)</a:t>
            </a:r>
            <a:endParaRPr lang="en-US" sz="4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514938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br>
              <a:rPr lang="en-US" sz="4000" dirty="0">
                <a:solidFill>
                  <a:srgbClr val="3399FF"/>
                </a:solidFill>
              </a:rPr>
            </a:br>
            <a:r>
              <a:rPr lang="en-US" sz="4000" dirty="0">
                <a:solidFill>
                  <a:srgbClr val="3399FF"/>
                </a:solidFill>
              </a:rPr>
              <a:t>God will truly change things</a:t>
            </a:r>
            <a:br>
              <a:rPr lang="en-US" sz="4000" dirty="0">
                <a:solidFill>
                  <a:srgbClr val="3399FF"/>
                </a:solidFill>
              </a:rPr>
            </a:br>
            <a:r>
              <a:rPr lang="en-US" sz="4000" dirty="0">
                <a:solidFill>
                  <a:srgbClr val="3399FF"/>
                </a:solidFill>
              </a:rPr>
              <a:t>when I am willing to be truly changed.</a:t>
            </a:r>
            <a:br>
              <a:rPr lang="en-US" sz="4000" dirty="0">
                <a:solidFill>
                  <a:srgbClr val="3399FF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47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68" y="4324526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br>
              <a:rPr lang="en-US" sz="4000" dirty="0">
                <a:solidFill>
                  <a:srgbClr val="3399FF"/>
                </a:solidFill>
              </a:rPr>
            </a:br>
            <a:r>
              <a:rPr lang="en-US" sz="5000" dirty="0">
                <a:solidFill>
                  <a:srgbClr val="3399FF"/>
                </a:solidFill>
              </a:rPr>
              <a:t>Your failure or pain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b="0" dirty="0"/>
            </a:br>
            <a:r>
              <a:rPr lang="en-US" sz="4000" b="0" dirty="0"/>
              <a:t>Will you surrender it to God</a:t>
            </a:r>
            <a:br>
              <a:rPr lang="en-US" sz="4000" b="0" dirty="0"/>
            </a:br>
            <a:r>
              <a:rPr lang="en-US" sz="4000" b="0" dirty="0"/>
              <a:t>and believe it can be part of your purpose?</a:t>
            </a:r>
            <a:br>
              <a:rPr lang="en-US" sz="4000" dirty="0">
                <a:solidFill>
                  <a:srgbClr val="3399FF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215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4286338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br>
              <a:rPr lang="en-US" sz="4000" dirty="0">
                <a:solidFill>
                  <a:srgbClr val="3399FF"/>
                </a:solidFill>
              </a:rPr>
            </a:br>
            <a:r>
              <a:rPr lang="en-US" sz="5000" dirty="0">
                <a:solidFill>
                  <a:srgbClr val="3399FF"/>
                </a:solidFill>
              </a:rPr>
              <a:t>Your success or power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b="0" dirty="0"/>
            </a:br>
            <a:r>
              <a:rPr lang="en-US" sz="4000" b="0" dirty="0"/>
              <a:t>Have you surrendered it to God</a:t>
            </a:r>
            <a:br>
              <a:rPr lang="en-US" sz="4000" b="0" dirty="0"/>
            </a:br>
            <a:r>
              <a:rPr lang="en-US" sz="4000" b="0" dirty="0"/>
              <a:t>and will you use it to serve others?</a:t>
            </a:r>
            <a:br>
              <a:rPr lang="en-US" sz="4000" dirty="0">
                <a:solidFill>
                  <a:srgbClr val="3399FF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09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172038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br>
              <a:rPr lang="en-US" sz="4000" dirty="0">
                <a:solidFill>
                  <a:srgbClr val="3399FF"/>
                </a:solidFill>
              </a:rPr>
            </a:br>
            <a:r>
              <a:rPr lang="en-US" sz="5000" dirty="0">
                <a:solidFill>
                  <a:srgbClr val="3399FF"/>
                </a:solidFill>
              </a:rPr>
              <a:t>Your wandering &amp; confusion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b="0" dirty="0"/>
            </a:br>
            <a:r>
              <a:rPr lang="en-US" sz="4000" b="0" dirty="0"/>
              <a:t>Will you surrender your need for answers </a:t>
            </a:r>
            <a:br>
              <a:rPr lang="en-US" sz="4000" b="0" dirty="0"/>
            </a:br>
            <a:r>
              <a:rPr lang="en-US" sz="4000" b="0" dirty="0"/>
              <a:t>and meet with the real God in a holy way?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298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, outdoor, person, little&#10;&#10;Description automatically generated">
            <a:extLst>
              <a:ext uri="{FF2B5EF4-FFF2-40B4-BE49-F238E27FC236}">
                <a16:creationId xmlns:a16="http://schemas.microsoft.com/office/drawing/2014/main" id="{1C7275AC-7B33-4F5C-88CF-33BC87B4B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824" y="1336714"/>
            <a:ext cx="7427739" cy="5302212"/>
          </a:xfrm>
          <a:prstGeom prst="rect">
            <a:avLst/>
          </a:prstGeom>
        </p:spPr>
      </p:pic>
      <p:pic>
        <p:nvPicPr>
          <p:cNvPr id="6" name="Picture 5" descr="A picture containing person, sitting, striped, building&#10;&#10;Description automatically generated">
            <a:extLst>
              <a:ext uri="{FF2B5EF4-FFF2-40B4-BE49-F238E27FC236}">
                <a16:creationId xmlns:a16="http://schemas.microsoft.com/office/drawing/2014/main" id="{E691AFB4-C747-4D53-9B29-4CE968BA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361949"/>
            <a:ext cx="5391151" cy="40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4944730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500" b="0" dirty="0"/>
              <a:t>After Moses had grown up, he went out to his own people . . . He saw an Egyptian beating a Hebrew . . . he killed the Egyptian 		</a:t>
            </a:r>
            <a:r>
              <a:rPr lang="en-US" sz="3500" b="0" dirty="0">
                <a:solidFill>
                  <a:schemeClr val="bg1">
                    <a:lumMod val="75000"/>
                  </a:schemeClr>
                </a:solidFill>
              </a:rPr>
              <a:t>(Exodus 2:11-12)</a:t>
            </a:r>
            <a:br>
              <a:rPr lang="en-US" sz="4000" dirty="0">
                <a:solidFill>
                  <a:srgbClr val="3399FF"/>
                </a:solidFill>
              </a:rPr>
            </a:br>
            <a:endParaRPr lang="en-US" sz="4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4944730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500" b="0" dirty="0"/>
              <a:t>“Who made you ruler and judge over us? Are you thinking of killing me . . . When Pharaoh heard of this, he tried to kill Moses, but Moses fled to Midian </a:t>
            </a:r>
            <a:r>
              <a:rPr lang="en-US" sz="3500" b="0" dirty="0">
                <a:solidFill>
                  <a:schemeClr val="accent3"/>
                </a:solidFill>
              </a:rPr>
              <a:t>(v14-15) </a:t>
            </a:r>
            <a:endParaRPr lang="en-US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672101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b="0" dirty="0">
                <a:solidFill>
                  <a:srgbClr val="3399FF"/>
                </a:solidFill>
              </a:rPr>
              <a:t>Moses’ difference is what </a:t>
            </a:r>
            <a:br>
              <a:rPr lang="en-US" sz="4000" b="0" dirty="0">
                <a:solidFill>
                  <a:srgbClr val="3399FF"/>
                </a:solidFill>
              </a:rPr>
            </a:br>
            <a:r>
              <a:rPr lang="en-US" sz="4000" b="0" dirty="0">
                <a:solidFill>
                  <a:srgbClr val="3399FF"/>
                </a:solidFill>
              </a:rPr>
              <a:t>God uses to make an eternal difference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27AB1-86AD-47D1-A5A0-412556E251D7}"/>
              </a:ext>
            </a:extLst>
          </p:cNvPr>
          <p:cNvSpPr/>
          <p:nvPr/>
        </p:nvSpPr>
        <p:spPr>
          <a:xfrm>
            <a:off x="0" y="4672101"/>
            <a:ext cx="320842" cy="2185899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4672101"/>
            <a:ext cx="11218544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/>
              <a:t>TUESDAY: THE BURNING BUSH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dirty="0">
                <a:solidFill>
                  <a:srgbClr val="3399FF"/>
                </a:solidFill>
              </a:rPr>
            </a:br>
            <a:r>
              <a:rPr lang="en-US" sz="4000" b="0" i="1" dirty="0"/>
              <a:t>Exodus 3-4</a:t>
            </a:r>
          </a:p>
        </p:txBody>
      </p:sp>
    </p:spTree>
    <p:extLst>
      <p:ext uri="{BB962C8B-B14F-4D97-AF65-F5344CB8AC3E}">
        <p14:creationId xmlns:p14="http://schemas.microsoft.com/office/powerpoint/2010/main" val="265527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4944730"/>
            <a:ext cx="11219519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500" b="0" dirty="0"/>
              <a:t>I have seen the way the Egyptians are oppressing them. . .I am sending you to Pharaoh to bring my people the Israelites out of Egypt.”	</a:t>
            </a:r>
            <a:r>
              <a:rPr lang="en-US" sz="3500" b="0" dirty="0">
                <a:solidFill>
                  <a:schemeClr val="bg1">
                    <a:lumMod val="75000"/>
                  </a:schemeClr>
                </a:solidFill>
              </a:rPr>
              <a:t>(3:9-10)</a:t>
            </a:r>
            <a:br>
              <a:rPr lang="en-US" sz="4000" dirty="0">
                <a:solidFill>
                  <a:srgbClr val="3399FF"/>
                </a:solidFill>
              </a:rPr>
            </a:br>
            <a:endParaRPr lang="en-US" sz="4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7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" y="4543514"/>
            <a:ext cx="11710035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>
                <a:solidFill>
                  <a:srgbClr val="3399FF"/>
                </a:solidFill>
              </a:rPr>
              <a:t>God didn’t use Moses until he had three ingredients: pain, power, &amp; feeling purposeless</a:t>
            </a:r>
          </a:p>
        </p:txBody>
      </p:sp>
    </p:spTree>
    <p:extLst>
      <p:ext uri="{BB962C8B-B14F-4D97-AF65-F5344CB8AC3E}">
        <p14:creationId xmlns:p14="http://schemas.microsoft.com/office/powerpoint/2010/main" val="367898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97-AD78-374A-B2BC-23EBF2C6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94" y="4672101"/>
            <a:ext cx="11027663" cy="2185899"/>
          </a:xfrm>
        </p:spPr>
        <p:txBody>
          <a:bodyPr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/>
              <a:t>WEDNESDAY: THE TEN PLAGUES</a:t>
            </a:r>
            <a:br>
              <a:rPr lang="en-US" sz="4000" dirty="0">
                <a:solidFill>
                  <a:srgbClr val="3399FF"/>
                </a:solidFill>
              </a:rPr>
            </a:br>
            <a:br>
              <a:rPr lang="en-US" sz="2000" dirty="0">
                <a:solidFill>
                  <a:srgbClr val="3399FF"/>
                </a:solidFill>
              </a:rPr>
            </a:br>
            <a:r>
              <a:rPr lang="en-US" sz="4000" b="0" i="1" dirty="0"/>
              <a:t>Exodus 6:28-11:10</a:t>
            </a:r>
          </a:p>
        </p:txBody>
      </p:sp>
    </p:spTree>
    <p:extLst>
      <p:ext uri="{BB962C8B-B14F-4D97-AF65-F5344CB8AC3E}">
        <p14:creationId xmlns:p14="http://schemas.microsoft.com/office/powerpoint/2010/main" val="398046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24611</TotalTime>
  <Words>1268</Words>
  <Application>Microsoft Macintosh PowerPoint</Application>
  <PresentationFormat>Widescreen</PresentationFormat>
  <Paragraphs>148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Hypatia Sans Pro</vt:lpstr>
      <vt:lpstr>Office Theme</vt:lpstr>
      <vt:lpstr>God makes you different To Make A Difference The first five major stories of Moses </vt:lpstr>
      <vt:lpstr>MONDAY: BIRTH OF MOSES  Exodus 1-2</vt:lpstr>
      <vt:lpstr>After Moses had grown up, he went out to his own people . . . He saw an Egyptian beating a Hebrew . . . he killed the Egyptian   (Exodus 2:11-12) </vt:lpstr>
      <vt:lpstr>“Who made you ruler and judge over us? Are you thinking of killing me . . . When Pharaoh heard of this, he tried to kill Moses, but Moses fled to Midian (v14-15) </vt:lpstr>
      <vt:lpstr>Moses’ difference is what  God uses to make an eternal difference</vt:lpstr>
      <vt:lpstr>TUESDAY: THE BURNING BUSH  Exodus 3-4</vt:lpstr>
      <vt:lpstr>I have seen the way the Egyptians are oppressing them. . .I am sending you to Pharaoh to bring my people the Israelites out of Egypt.” (3:9-10) </vt:lpstr>
      <vt:lpstr>God didn’t use Moses until he had three ingredients: pain, power, &amp; feeling purposeless</vt:lpstr>
      <vt:lpstr>WEDNESDAY: THE TEN PLAGUES  Exodus 6:28-11:10</vt:lpstr>
      <vt:lpstr>Then the LORD said to Moses, “Go to Pharaoh and say to him, ‘This is what the LORD says: Let my people go, so that they may worship me.  (Exodus 8:1)</vt:lpstr>
      <vt:lpstr>God calls Moses to confront the very place he had failed and escaped from</vt:lpstr>
      <vt:lpstr>THURSDAY: THE PASSOVER  Exodus 12:1-42</vt:lpstr>
      <vt:lpstr>The LORD said to Moses . . . “Tell the whole community of Israel that . . . each man is to take a lamb for his family, one for each household.     (12:1-3)</vt:lpstr>
      <vt:lpstr>The blood [of the lamb] will be a sign for you . . .  when I see the blood, I will pass over you. No destructive plague will touch you when I strike Egypt.    (12:13)</vt:lpstr>
      <vt:lpstr>God required Moses to lead those who were wronged in recognizing their own need for forgiveness</vt:lpstr>
      <vt:lpstr>FRIDAY: CROSSING THE RED SEA  Exodus 13:17 - 14:31</vt:lpstr>
      <vt:lpstr>Moses stretched out his hand . . . The Egyptians were fleeing toward it, and the LORD swept them into the sea.   (14:27)</vt:lpstr>
      <vt:lpstr>Moses gives his entire life so God can be known as the real hero and deliverer!</vt:lpstr>
      <vt:lpstr>Your attitude should be the same as that of Christ Jesus: Who, being in very nature God, did not consider equality with God something to be grasped    :(Phil 2:5-6)</vt:lpstr>
      <vt:lpstr>but made himself nothing, taking the very nature of a servant, being made in human likeness. And being found in the appearance as a man humbled himself… (Phil. 2:7-8 )</vt:lpstr>
      <vt:lpstr>and became obedient to death - even death on a cross! Therefore God exalted Him to the highest place . . .          (Phil. 2:9)</vt:lpstr>
      <vt:lpstr> God will truly change things when I am willing to be truly changed. </vt:lpstr>
      <vt:lpstr> Your failure or pain  Will you surrender it to God and believe it can be part of your purpose? </vt:lpstr>
      <vt:lpstr> Your success or power  Have you surrendered it to God and will you use it to serve others? </vt:lpstr>
      <vt:lpstr> Your wandering &amp; confusion  Will you surrender your need for answers  and meet with the real God in a holy way?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Lee</dc:creator>
  <cp:lastModifiedBy>BlueUser</cp:lastModifiedBy>
  <cp:revision>906</cp:revision>
  <cp:lastPrinted>2019-05-02T17:33:00Z</cp:lastPrinted>
  <dcterms:created xsi:type="dcterms:W3CDTF">2019-05-01T20:24:54Z</dcterms:created>
  <dcterms:modified xsi:type="dcterms:W3CDTF">2020-06-28T16:52:56Z</dcterms:modified>
</cp:coreProperties>
</file>