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1153" r:id="rId2"/>
    <p:sldId id="1136" r:id="rId3"/>
    <p:sldId id="1152" r:id="rId4"/>
    <p:sldId id="1080" r:id="rId5"/>
    <p:sldId id="1138" r:id="rId6"/>
    <p:sldId id="1114" r:id="rId7"/>
    <p:sldId id="1057" r:id="rId8"/>
    <p:sldId id="1140" r:id="rId9"/>
    <p:sldId id="1120" r:id="rId10"/>
    <p:sldId id="1142" r:id="rId11"/>
    <p:sldId id="1144" r:id="rId12"/>
    <p:sldId id="1146" r:id="rId13"/>
    <p:sldId id="1083" r:id="rId14"/>
    <p:sldId id="1148" r:id="rId15"/>
    <p:sldId id="1149" r:id="rId16"/>
    <p:sldId id="1121" r:id="rId17"/>
    <p:sldId id="1145" r:id="rId18"/>
    <p:sldId id="1147" r:id="rId19"/>
    <p:sldId id="1122" r:id="rId20"/>
    <p:sldId id="1123" r:id="rId21"/>
    <p:sldId id="1150" r:id="rId22"/>
    <p:sldId id="1151" r:id="rId23"/>
    <p:sldId id="1125" r:id="rId24"/>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6" userDrawn="1">
          <p15:clr>
            <a:srgbClr val="A4A3A4"/>
          </p15:clr>
        </p15:guide>
        <p15:guide id="2" pos="38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FEFEFE"/>
    <a:srgbClr val="FF7C80"/>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171" autoAdjust="0"/>
    <p:restoredTop sz="71795" autoAdjust="0"/>
  </p:normalViewPr>
  <p:slideViewPr>
    <p:cSldViewPr snapToGrid="0" snapToObjects="1">
      <p:cViewPr varScale="1">
        <p:scale>
          <a:sx n="45" d="100"/>
          <a:sy n="45" d="100"/>
        </p:scale>
        <p:origin x="732" y="20"/>
      </p:cViewPr>
      <p:guideLst>
        <p:guide orient="horz" pos="2256"/>
        <p:guide pos="3816"/>
      </p:guideLst>
    </p:cSldViewPr>
  </p:slideViewPr>
  <p:notesTextViewPr>
    <p:cViewPr>
      <p:scale>
        <a:sx n="100" d="100"/>
        <a:sy n="100" d="100"/>
      </p:scale>
      <p:origin x="0" y="0"/>
    </p:cViewPr>
  </p:notesTextViewPr>
  <p:sorterViewPr>
    <p:cViewPr>
      <p:scale>
        <a:sx n="100" d="100"/>
        <a:sy n="100" d="100"/>
      </p:scale>
      <p:origin x="0" y="-21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7072"/>
          </a:xfrm>
          <a:prstGeom prst="rect">
            <a:avLst/>
          </a:prstGeom>
        </p:spPr>
        <p:txBody>
          <a:bodyPr vert="horz" lIns="92930" tIns="46465" rIns="92930" bIns="46465" rtlCol="0"/>
          <a:lstStyle>
            <a:lvl1pPr algn="r">
              <a:defRPr sz="1200"/>
            </a:lvl1pPr>
          </a:lstStyle>
          <a:p>
            <a:fld id="{830C88AD-EE5F-C649-8387-979C8CDB5885}" type="datetimeFigureOut">
              <a:rPr lang="en-US" smtClean="0"/>
              <a:t>6/7/2020</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8"/>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0"/>
            <a:ext cx="3013763" cy="467071"/>
          </a:xfrm>
          <a:prstGeom prst="rect">
            <a:avLst/>
          </a:prstGeom>
        </p:spPr>
        <p:txBody>
          <a:bodyPr vert="horz" lIns="92930" tIns="46465" rIns="92930" bIns="46465" rtlCol="0" anchor="b"/>
          <a:lstStyle>
            <a:lvl1pPr algn="r">
              <a:defRPr sz="1200"/>
            </a:lvl1pPr>
          </a:lstStyle>
          <a:p>
            <a:fld id="{93AD94B1-22CB-EE49-9A13-1FD8B7A8234E}" type="slidenum">
              <a:rPr lang="en-US" smtClean="0"/>
              <a:t>‹#›</a:t>
            </a:fld>
            <a:endParaRPr lang="en-US"/>
          </a:p>
        </p:txBody>
      </p:sp>
    </p:spTree>
    <p:extLst>
      <p:ext uri="{BB962C8B-B14F-4D97-AF65-F5344CB8AC3E}">
        <p14:creationId xmlns:p14="http://schemas.microsoft.com/office/powerpoint/2010/main" val="1326958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29305">
              <a:buFont typeface="Arial" panose="020B0604020202020204" pitchFamily="34" charset="0"/>
              <a:buNone/>
              <a:defRPr/>
            </a:pPr>
            <a:r>
              <a:rPr lang="en-US" dirty="0"/>
              <a:t>Every story: how is this about Jesus, my life and God’s glory?</a:t>
            </a:r>
          </a:p>
        </p:txBody>
      </p:sp>
      <p:sp>
        <p:nvSpPr>
          <p:cNvPr id="4" name="Slide Number Placeholder 3"/>
          <p:cNvSpPr>
            <a:spLocks noGrp="1"/>
          </p:cNvSpPr>
          <p:nvPr>
            <p:ph type="sldNum" sz="quarter" idx="5"/>
          </p:nvPr>
        </p:nvSpPr>
        <p:spPr/>
        <p:txBody>
          <a:bodyPr/>
          <a:lstStyle/>
          <a:p>
            <a:fld id="{93AD94B1-22CB-EE49-9A13-1FD8B7A8234E}" type="slidenum">
              <a:rPr lang="en-US" smtClean="0"/>
              <a:t>1</a:t>
            </a:fld>
            <a:endParaRPr lang="en-US"/>
          </a:p>
        </p:txBody>
      </p:sp>
    </p:spTree>
    <p:extLst>
      <p:ext uri="{BB962C8B-B14F-4D97-AF65-F5344CB8AC3E}">
        <p14:creationId xmlns:p14="http://schemas.microsoft.com/office/powerpoint/2010/main" val="32241853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dirty="0"/>
              <a:t>God promises life be restored through</a:t>
            </a:r>
            <a:br>
              <a:rPr lang="en-US" sz="1200" b="0" dirty="0"/>
            </a:br>
            <a:r>
              <a:rPr lang="en-US" sz="1200" b="0" dirty="0"/>
              <a:t>One who will bear His image again, start in the spiritual and partner with Him in the physical no matter the cost -JESUS</a:t>
            </a:r>
            <a:endParaRPr lang="en-US" dirty="0"/>
          </a:p>
        </p:txBody>
      </p:sp>
      <p:sp>
        <p:nvSpPr>
          <p:cNvPr id="4" name="Slide Number Placeholder 3"/>
          <p:cNvSpPr>
            <a:spLocks noGrp="1"/>
          </p:cNvSpPr>
          <p:nvPr>
            <p:ph type="sldNum" sz="quarter" idx="5"/>
          </p:nvPr>
        </p:nvSpPr>
        <p:spPr/>
        <p:txBody>
          <a:bodyPr/>
          <a:lstStyle/>
          <a:p>
            <a:fld id="{93AD94B1-22CB-EE49-9A13-1FD8B7A8234E}" type="slidenum">
              <a:rPr lang="en-US" smtClean="0"/>
              <a:t>10</a:t>
            </a:fld>
            <a:endParaRPr lang="en-US"/>
          </a:p>
        </p:txBody>
      </p:sp>
    </p:spTree>
    <p:extLst>
      <p:ext uri="{BB962C8B-B14F-4D97-AF65-F5344CB8AC3E}">
        <p14:creationId xmlns:p14="http://schemas.microsoft.com/office/powerpoint/2010/main" val="3670633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29305">
              <a:buFont typeface="Arial" panose="020B0604020202020204" pitchFamily="34" charset="0"/>
              <a:buNone/>
              <a:defRPr/>
            </a:pPr>
            <a:endParaRPr lang="en-US" dirty="0"/>
          </a:p>
        </p:txBody>
      </p:sp>
      <p:sp>
        <p:nvSpPr>
          <p:cNvPr id="4" name="Slide Number Placeholder 3"/>
          <p:cNvSpPr>
            <a:spLocks noGrp="1"/>
          </p:cNvSpPr>
          <p:nvPr>
            <p:ph type="sldNum" sz="quarter" idx="5"/>
          </p:nvPr>
        </p:nvSpPr>
        <p:spPr/>
        <p:txBody>
          <a:bodyPr/>
          <a:lstStyle/>
          <a:p>
            <a:fld id="{93AD94B1-22CB-EE49-9A13-1FD8B7A8234E}" type="slidenum">
              <a:rPr lang="en-US" smtClean="0"/>
              <a:t>11</a:t>
            </a:fld>
            <a:endParaRPr lang="en-US"/>
          </a:p>
        </p:txBody>
      </p:sp>
    </p:spTree>
    <p:extLst>
      <p:ext uri="{BB962C8B-B14F-4D97-AF65-F5344CB8AC3E}">
        <p14:creationId xmlns:p14="http://schemas.microsoft.com/office/powerpoint/2010/main" val="2753238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29305">
              <a:buFont typeface="Arial" panose="020B0604020202020204" pitchFamily="34" charset="0"/>
              <a:buNone/>
              <a:defRPr/>
            </a:pPr>
            <a:r>
              <a:rPr lang="en-US" dirty="0"/>
              <a:t>Spiritual and physical</a:t>
            </a:r>
          </a:p>
          <a:p>
            <a:pPr marL="0" indent="0" defTabSz="929305">
              <a:buFont typeface="Arial" panose="020B0604020202020204" pitchFamily="34" charset="0"/>
              <a:buNone/>
              <a:defRPr/>
            </a:pPr>
            <a:endParaRPr lang="en-US" dirty="0"/>
          </a:p>
          <a:p>
            <a:pPr marL="0" indent="0" defTabSz="929305">
              <a:buFont typeface="Arial" panose="020B0604020202020204" pitchFamily="34" charset="0"/>
              <a:buNone/>
              <a:defRPr/>
            </a:pPr>
            <a:r>
              <a:rPr lang="en-US" dirty="0"/>
              <a:t>Why the scripture says . . </a:t>
            </a:r>
          </a:p>
        </p:txBody>
      </p:sp>
      <p:sp>
        <p:nvSpPr>
          <p:cNvPr id="4" name="Slide Number Placeholder 3"/>
          <p:cNvSpPr>
            <a:spLocks noGrp="1"/>
          </p:cNvSpPr>
          <p:nvPr>
            <p:ph type="sldNum" sz="quarter" idx="5"/>
          </p:nvPr>
        </p:nvSpPr>
        <p:spPr/>
        <p:txBody>
          <a:bodyPr/>
          <a:lstStyle/>
          <a:p>
            <a:fld id="{93AD94B1-22CB-EE49-9A13-1FD8B7A8234E}" type="slidenum">
              <a:rPr lang="en-US" smtClean="0"/>
              <a:t>12</a:t>
            </a:fld>
            <a:endParaRPr lang="en-US"/>
          </a:p>
        </p:txBody>
      </p:sp>
    </p:spTree>
    <p:extLst>
      <p:ext uri="{BB962C8B-B14F-4D97-AF65-F5344CB8AC3E}">
        <p14:creationId xmlns:p14="http://schemas.microsoft.com/office/powerpoint/2010/main" val="41017255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AD94B1-22CB-EE49-9A13-1FD8B7A8234E}" type="slidenum">
              <a:rPr lang="en-US" smtClean="0"/>
              <a:t>13</a:t>
            </a:fld>
            <a:endParaRPr lang="en-US"/>
          </a:p>
        </p:txBody>
      </p:sp>
    </p:spTree>
    <p:extLst>
      <p:ext uri="{BB962C8B-B14F-4D97-AF65-F5344CB8AC3E}">
        <p14:creationId xmlns:p14="http://schemas.microsoft.com/office/powerpoint/2010/main" val="3483956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AD94B1-22CB-EE49-9A13-1FD8B7A8234E}" type="slidenum">
              <a:rPr lang="en-US" smtClean="0"/>
              <a:t>14</a:t>
            </a:fld>
            <a:endParaRPr lang="en-US"/>
          </a:p>
        </p:txBody>
      </p:sp>
    </p:spTree>
    <p:extLst>
      <p:ext uri="{BB962C8B-B14F-4D97-AF65-F5344CB8AC3E}">
        <p14:creationId xmlns:p14="http://schemas.microsoft.com/office/powerpoint/2010/main" val="15168423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is this important</a:t>
            </a:r>
          </a:p>
          <a:p>
            <a:endParaRPr lang="en-US" dirty="0"/>
          </a:p>
        </p:txBody>
      </p:sp>
      <p:sp>
        <p:nvSpPr>
          <p:cNvPr id="4" name="Slide Number Placeholder 3"/>
          <p:cNvSpPr>
            <a:spLocks noGrp="1"/>
          </p:cNvSpPr>
          <p:nvPr>
            <p:ph type="sldNum" sz="quarter" idx="5"/>
          </p:nvPr>
        </p:nvSpPr>
        <p:spPr/>
        <p:txBody>
          <a:bodyPr/>
          <a:lstStyle/>
          <a:p>
            <a:fld id="{93AD94B1-22CB-EE49-9A13-1FD8B7A8234E}" type="slidenum">
              <a:rPr lang="en-US" smtClean="0"/>
              <a:t>15</a:t>
            </a:fld>
            <a:endParaRPr lang="en-US"/>
          </a:p>
        </p:txBody>
      </p:sp>
    </p:spTree>
    <p:extLst>
      <p:ext uri="{BB962C8B-B14F-4D97-AF65-F5344CB8AC3E}">
        <p14:creationId xmlns:p14="http://schemas.microsoft.com/office/powerpoint/2010/main" val="2080083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29305">
              <a:buFont typeface="Arial" panose="020B0604020202020204" pitchFamily="34" charset="0"/>
              <a:buNone/>
              <a:defRPr/>
            </a:pPr>
            <a:endParaRPr lang="en-US" dirty="0"/>
          </a:p>
        </p:txBody>
      </p:sp>
      <p:sp>
        <p:nvSpPr>
          <p:cNvPr id="4" name="Slide Number Placeholder 3"/>
          <p:cNvSpPr>
            <a:spLocks noGrp="1"/>
          </p:cNvSpPr>
          <p:nvPr>
            <p:ph type="sldNum" sz="quarter" idx="5"/>
          </p:nvPr>
        </p:nvSpPr>
        <p:spPr/>
        <p:txBody>
          <a:bodyPr/>
          <a:lstStyle/>
          <a:p>
            <a:fld id="{93AD94B1-22CB-EE49-9A13-1FD8B7A8234E}" type="slidenum">
              <a:rPr lang="en-US" smtClean="0"/>
              <a:t>16</a:t>
            </a:fld>
            <a:endParaRPr lang="en-US"/>
          </a:p>
        </p:txBody>
      </p:sp>
    </p:spTree>
    <p:extLst>
      <p:ext uri="{BB962C8B-B14F-4D97-AF65-F5344CB8AC3E}">
        <p14:creationId xmlns:p14="http://schemas.microsoft.com/office/powerpoint/2010/main" val="25431327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29305">
              <a:buFont typeface="Arial" panose="020B0604020202020204" pitchFamily="34" charset="0"/>
              <a:buNone/>
              <a:defRPr/>
            </a:pPr>
            <a:endParaRPr lang="en-US" dirty="0"/>
          </a:p>
        </p:txBody>
      </p:sp>
      <p:sp>
        <p:nvSpPr>
          <p:cNvPr id="4" name="Slide Number Placeholder 3"/>
          <p:cNvSpPr>
            <a:spLocks noGrp="1"/>
          </p:cNvSpPr>
          <p:nvPr>
            <p:ph type="sldNum" sz="quarter" idx="5"/>
          </p:nvPr>
        </p:nvSpPr>
        <p:spPr/>
        <p:txBody>
          <a:bodyPr/>
          <a:lstStyle/>
          <a:p>
            <a:fld id="{93AD94B1-22CB-EE49-9A13-1FD8B7A8234E}" type="slidenum">
              <a:rPr lang="en-US" smtClean="0"/>
              <a:t>17</a:t>
            </a:fld>
            <a:endParaRPr lang="en-US"/>
          </a:p>
        </p:txBody>
      </p:sp>
    </p:spTree>
    <p:extLst>
      <p:ext uri="{BB962C8B-B14F-4D97-AF65-F5344CB8AC3E}">
        <p14:creationId xmlns:p14="http://schemas.microsoft.com/office/powerpoint/2010/main" val="22376191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29305">
              <a:buFont typeface="Arial" panose="020B0604020202020204" pitchFamily="34" charset="0"/>
              <a:buNone/>
              <a:defRPr/>
            </a:pPr>
            <a:endParaRPr lang="en-US" dirty="0"/>
          </a:p>
        </p:txBody>
      </p:sp>
      <p:sp>
        <p:nvSpPr>
          <p:cNvPr id="4" name="Slide Number Placeholder 3"/>
          <p:cNvSpPr>
            <a:spLocks noGrp="1"/>
          </p:cNvSpPr>
          <p:nvPr>
            <p:ph type="sldNum" sz="quarter" idx="5"/>
          </p:nvPr>
        </p:nvSpPr>
        <p:spPr/>
        <p:txBody>
          <a:bodyPr/>
          <a:lstStyle/>
          <a:p>
            <a:fld id="{93AD94B1-22CB-EE49-9A13-1FD8B7A8234E}" type="slidenum">
              <a:rPr lang="en-US" smtClean="0"/>
              <a:t>18</a:t>
            </a:fld>
            <a:endParaRPr lang="en-US"/>
          </a:p>
        </p:txBody>
      </p:sp>
    </p:spTree>
    <p:extLst>
      <p:ext uri="{BB962C8B-B14F-4D97-AF65-F5344CB8AC3E}">
        <p14:creationId xmlns:p14="http://schemas.microsoft.com/office/powerpoint/2010/main" val="3177835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29305">
              <a:buFont typeface="Arial" panose="020B0604020202020204" pitchFamily="34" charset="0"/>
              <a:buNone/>
              <a:defRPr/>
            </a:pPr>
            <a:endParaRPr lang="en-US" dirty="0"/>
          </a:p>
        </p:txBody>
      </p:sp>
      <p:sp>
        <p:nvSpPr>
          <p:cNvPr id="4" name="Slide Number Placeholder 3"/>
          <p:cNvSpPr>
            <a:spLocks noGrp="1"/>
          </p:cNvSpPr>
          <p:nvPr>
            <p:ph type="sldNum" sz="quarter" idx="5"/>
          </p:nvPr>
        </p:nvSpPr>
        <p:spPr/>
        <p:txBody>
          <a:bodyPr/>
          <a:lstStyle/>
          <a:p>
            <a:fld id="{93AD94B1-22CB-EE49-9A13-1FD8B7A8234E}" type="slidenum">
              <a:rPr lang="en-US" smtClean="0"/>
              <a:t>19</a:t>
            </a:fld>
            <a:endParaRPr lang="en-US"/>
          </a:p>
        </p:txBody>
      </p:sp>
    </p:spTree>
    <p:extLst>
      <p:ext uri="{BB962C8B-B14F-4D97-AF65-F5344CB8AC3E}">
        <p14:creationId xmlns:p14="http://schemas.microsoft.com/office/powerpoint/2010/main" val="3364971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29305">
              <a:buFont typeface="Arial" panose="020B0604020202020204" pitchFamily="34" charset="0"/>
              <a:buNone/>
              <a:defRPr/>
            </a:pPr>
            <a:r>
              <a:rPr lang="en-US" dirty="0"/>
              <a:t>Every story: how is this about Jesus, my life and God’s glory?</a:t>
            </a:r>
          </a:p>
        </p:txBody>
      </p:sp>
      <p:sp>
        <p:nvSpPr>
          <p:cNvPr id="4" name="Slide Number Placeholder 3"/>
          <p:cNvSpPr>
            <a:spLocks noGrp="1"/>
          </p:cNvSpPr>
          <p:nvPr>
            <p:ph type="sldNum" sz="quarter" idx="5"/>
          </p:nvPr>
        </p:nvSpPr>
        <p:spPr/>
        <p:txBody>
          <a:bodyPr/>
          <a:lstStyle/>
          <a:p>
            <a:fld id="{93AD94B1-22CB-EE49-9A13-1FD8B7A8234E}" type="slidenum">
              <a:rPr lang="en-US" smtClean="0"/>
              <a:t>2</a:t>
            </a:fld>
            <a:endParaRPr lang="en-US"/>
          </a:p>
        </p:txBody>
      </p:sp>
    </p:spTree>
    <p:extLst>
      <p:ext uri="{BB962C8B-B14F-4D97-AF65-F5344CB8AC3E}">
        <p14:creationId xmlns:p14="http://schemas.microsoft.com/office/powerpoint/2010/main" val="18836977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29305">
              <a:buFont typeface="Arial" panose="020B0604020202020204" pitchFamily="34" charset="0"/>
              <a:buNone/>
              <a:defRPr/>
            </a:pPr>
            <a:endParaRPr lang="en-US" dirty="0"/>
          </a:p>
        </p:txBody>
      </p:sp>
      <p:sp>
        <p:nvSpPr>
          <p:cNvPr id="4" name="Slide Number Placeholder 3"/>
          <p:cNvSpPr>
            <a:spLocks noGrp="1"/>
          </p:cNvSpPr>
          <p:nvPr>
            <p:ph type="sldNum" sz="quarter" idx="5"/>
          </p:nvPr>
        </p:nvSpPr>
        <p:spPr/>
        <p:txBody>
          <a:bodyPr/>
          <a:lstStyle/>
          <a:p>
            <a:fld id="{93AD94B1-22CB-EE49-9A13-1FD8B7A8234E}" type="slidenum">
              <a:rPr lang="en-US" smtClean="0"/>
              <a:t>20</a:t>
            </a:fld>
            <a:endParaRPr lang="en-US"/>
          </a:p>
        </p:txBody>
      </p:sp>
    </p:spTree>
    <p:extLst>
      <p:ext uri="{BB962C8B-B14F-4D97-AF65-F5344CB8AC3E}">
        <p14:creationId xmlns:p14="http://schemas.microsoft.com/office/powerpoint/2010/main" val="16969475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29305">
              <a:buFont typeface="Arial" panose="020B0604020202020204" pitchFamily="34" charset="0"/>
              <a:buNone/>
              <a:defRPr/>
            </a:pPr>
            <a:endParaRPr lang="en-US" dirty="0"/>
          </a:p>
        </p:txBody>
      </p:sp>
      <p:sp>
        <p:nvSpPr>
          <p:cNvPr id="4" name="Slide Number Placeholder 3"/>
          <p:cNvSpPr>
            <a:spLocks noGrp="1"/>
          </p:cNvSpPr>
          <p:nvPr>
            <p:ph type="sldNum" sz="quarter" idx="5"/>
          </p:nvPr>
        </p:nvSpPr>
        <p:spPr/>
        <p:txBody>
          <a:bodyPr/>
          <a:lstStyle/>
          <a:p>
            <a:fld id="{93AD94B1-22CB-EE49-9A13-1FD8B7A8234E}" type="slidenum">
              <a:rPr lang="en-US" smtClean="0"/>
              <a:t>21</a:t>
            </a:fld>
            <a:endParaRPr lang="en-US"/>
          </a:p>
        </p:txBody>
      </p:sp>
    </p:spTree>
    <p:extLst>
      <p:ext uri="{BB962C8B-B14F-4D97-AF65-F5344CB8AC3E}">
        <p14:creationId xmlns:p14="http://schemas.microsoft.com/office/powerpoint/2010/main" val="5215692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29305">
              <a:buFont typeface="Arial" panose="020B0604020202020204" pitchFamily="34" charset="0"/>
              <a:buNone/>
              <a:defRPr/>
            </a:pPr>
            <a:endParaRPr lang="en-US" dirty="0"/>
          </a:p>
        </p:txBody>
      </p:sp>
      <p:sp>
        <p:nvSpPr>
          <p:cNvPr id="4" name="Slide Number Placeholder 3"/>
          <p:cNvSpPr>
            <a:spLocks noGrp="1"/>
          </p:cNvSpPr>
          <p:nvPr>
            <p:ph type="sldNum" sz="quarter" idx="5"/>
          </p:nvPr>
        </p:nvSpPr>
        <p:spPr/>
        <p:txBody>
          <a:bodyPr/>
          <a:lstStyle/>
          <a:p>
            <a:fld id="{93AD94B1-22CB-EE49-9A13-1FD8B7A8234E}" type="slidenum">
              <a:rPr lang="en-US" smtClean="0"/>
              <a:t>22</a:t>
            </a:fld>
            <a:endParaRPr lang="en-US"/>
          </a:p>
        </p:txBody>
      </p:sp>
    </p:spTree>
    <p:extLst>
      <p:ext uri="{BB962C8B-B14F-4D97-AF65-F5344CB8AC3E}">
        <p14:creationId xmlns:p14="http://schemas.microsoft.com/office/powerpoint/2010/main" val="21408411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29305">
              <a:buFont typeface="Arial" panose="020B0604020202020204" pitchFamily="34" charset="0"/>
              <a:buNone/>
              <a:defRPr/>
            </a:pPr>
            <a:endParaRPr lang="en-US" dirty="0"/>
          </a:p>
        </p:txBody>
      </p:sp>
      <p:sp>
        <p:nvSpPr>
          <p:cNvPr id="4" name="Slide Number Placeholder 3"/>
          <p:cNvSpPr>
            <a:spLocks noGrp="1"/>
          </p:cNvSpPr>
          <p:nvPr>
            <p:ph type="sldNum" sz="quarter" idx="5"/>
          </p:nvPr>
        </p:nvSpPr>
        <p:spPr/>
        <p:txBody>
          <a:bodyPr/>
          <a:lstStyle/>
          <a:p>
            <a:fld id="{93AD94B1-22CB-EE49-9A13-1FD8B7A8234E}" type="slidenum">
              <a:rPr lang="en-US" smtClean="0"/>
              <a:t>23</a:t>
            </a:fld>
            <a:endParaRPr lang="en-US"/>
          </a:p>
        </p:txBody>
      </p:sp>
    </p:spTree>
    <p:extLst>
      <p:ext uri="{BB962C8B-B14F-4D97-AF65-F5344CB8AC3E}">
        <p14:creationId xmlns:p14="http://schemas.microsoft.com/office/powerpoint/2010/main" val="606030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29305">
              <a:buFont typeface="Arial" panose="020B0604020202020204" pitchFamily="34" charset="0"/>
              <a:buNone/>
              <a:defRPr/>
            </a:pPr>
            <a:endParaRPr lang="en-US" dirty="0"/>
          </a:p>
        </p:txBody>
      </p:sp>
      <p:sp>
        <p:nvSpPr>
          <p:cNvPr id="4" name="Slide Number Placeholder 3"/>
          <p:cNvSpPr>
            <a:spLocks noGrp="1"/>
          </p:cNvSpPr>
          <p:nvPr>
            <p:ph type="sldNum" sz="quarter" idx="5"/>
          </p:nvPr>
        </p:nvSpPr>
        <p:spPr/>
        <p:txBody>
          <a:bodyPr/>
          <a:lstStyle/>
          <a:p>
            <a:fld id="{93AD94B1-22CB-EE49-9A13-1FD8B7A8234E}" type="slidenum">
              <a:rPr lang="en-US" smtClean="0"/>
              <a:t>3</a:t>
            </a:fld>
            <a:endParaRPr lang="en-US"/>
          </a:p>
        </p:txBody>
      </p:sp>
    </p:spTree>
    <p:extLst>
      <p:ext uri="{BB962C8B-B14F-4D97-AF65-F5344CB8AC3E}">
        <p14:creationId xmlns:p14="http://schemas.microsoft.com/office/powerpoint/2010/main" val="1883697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AD94B1-22CB-EE49-9A13-1FD8B7A8234E}" type="slidenum">
              <a:rPr lang="en-US" smtClean="0"/>
              <a:t>4</a:t>
            </a:fld>
            <a:endParaRPr lang="en-US"/>
          </a:p>
        </p:txBody>
      </p:sp>
    </p:spTree>
    <p:extLst>
      <p:ext uri="{BB962C8B-B14F-4D97-AF65-F5344CB8AC3E}">
        <p14:creationId xmlns:p14="http://schemas.microsoft.com/office/powerpoint/2010/main" val="722368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Order begins</a:t>
            </a:r>
          </a:p>
        </p:txBody>
      </p:sp>
      <p:sp>
        <p:nvSpPr>
          <p:cNvPr id="4" name="Slide Number Placeholder 3"/>
          <p:cNvSpPr>
            <a:spLocks noGrp="1"/>
          </p:cNvSpPr>
          <p:nvPr>
            <p:ph type="sldNum" sz="quarter" idx="5"/>
          </p:nvPr>
        </p:nvSpPr>
        <p:spPr/>
        <p:txBody>
          <a:bodyPr/>
          <a:lstStyle/>
          <a:p>
            <a:fld id="{93AD94B1-22CB-EE49-9A13-1FD8B7A8234E}" type="slidenum">
              <a:rPr lang="en-US" smtClean="0"/>
              <a:t>5</a:t>
            </a:fld>
            <a:endParaRPr lang="en-US"/>
          </a:p>
        </p:txBody>
      </p:sp>
    </p:spTree>
    <p:extLst>
      <p:ext uri="{BB962C8B-B14F-4D97-AF65-F5344CB8AC3E}">
        <p14:creationId xmlns:p14="http://schemas.microsoft.com/office/powerpoint/2010/main" val="1215561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29305">
              <a:buFont typeface="Arial" panose="020B0604020202020204" pitchFamily="34" charset="0"/>
              <a:buNone/>
              <a:defRPr/>
            </a:pPr>
            <a:r>
              <a:rPr lang="en-US" dirty="0"/>
              <a:t>This is how the world works</a:t>
            </a:r>
          </a:p>
          <a:p>
            <a:pPr marL="0" indent="0" defTabSz="929305">
              <a:buFont typeface="Arial" panose="020B0604020202020204" pitchFamily="34" charset="0"/>
              <a:buNone/>
              <a:defRPr/>
            </a:pPr>
            <a:r>
              <a:rPr lang="en-US" dirty="0"/>
              <a:t>Now how do people work</a:t>
            </a:r>
          </a:p>
        </p:txBody>
      </p:sp>
      <p:sp>
        <p:nvSpPr>
          <p:cNvPr id="4" name="Slide Number Placeholder 3"/>
          <p:cNvSpPr>
            <a:spLocks noGrp="1"/>
          </p:cNvSpPr>
          <p:nvPr>
            <p:ph type="sldNum" sz="quarter" idx="5"/>
          </p:nvPr>
        </p:nvSpPr>
        <p:spPr/>
        <p:txBody>
          <a:bodyPr/>
          <a:lstStyle/>
          <a:p>
            <a:fld id="{93AD94B1-22CB-EE49-9A13-1FD8B7A8234E}" type="slidenum">
              <a:rPr lang="en-US" smtClean="0"/>
              <a:t>6</a:t>
            </a:fld>
            <a:endParaRPr lang="en-US"/>
          </a:p>
        </p:txBody>
      </p:sp>
    </p:spTree>
    <p:extLst>
      <p:ext uri="{BB962C8B-B14F-4D97-AF65-F5344CB8AC3E}">
        <p14:creationId xmlns:p14="http://schemas.microsoft.com/office/powerpoint/2010/main" val="1192093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AD94B1-22CB-EE49-9A13-1FD8B7A8234E}" type="slidenum">
              <a:rPr lang="en-US" smtClean="0"/>
              <a:t>7</a:t>
            </a:fld>
            <a:endParaRPr lang="en-US"/>
          </a:p>
        </p:txBody>
      </p:sp>
    </p:spTree>
    <p:extLst>
      <p:ext uri="{BB962C8B-B14F-4D97-AF65-F5344CB8AC3E}">
        <p14:creationId xmlns:p14="http://schemas.microsoft.com/office/powerpoint/2010/main" val="1116999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29305">
              <a:buFont typeface="Arial" panose="020B0604020202020204" pitchFamily="34" charset="0"/>
              <a:buNone/>
              <a:defRPr/>
            </a:pPr>
            <a:endParaRPr lang="en-US" dirty="0"/>
          </a:p>
        </p:txBody>
      </p:sp>
      <p:sp>
        <p:nvSpPr>
          <p:cNvPr id="4" name="Slide Number Placeholder 3"/>
          <p:cNvSpPr>
            <a:spLocks noGrp="1"/>
          </p:cNvSpPr>
          <p:nvPr>
            <p:ph type="sldNum" sz="quarter" idx="5"/>
          </p:nvPr>
        </p:nvSpPr>
        <p:spPr/>
        <p:txBody>
          <a:bodyPr/>
          <a:lstStyle/>
          <a:p>
            <a:fld id="{93AD94B1-22CB-EE49-9A13-1FD8B7A8234E}" type="slidenum">
              <a:rPr lang="en-US" smtClean="0"/>
              <a:t>8</a:t>
            </a:fld>
            <a:endParaRPr lang="en-US"/>
          </a:p>
        </p:txBody>
      </p:sp>
    </p:spTree>
    <p:extLst>
      <p:ext uri="{BB962C8B-B14F-4D97-AF65-F5344CB8AC3E}">
        <p14:creationId xmlns:p14="http://schemas.microsoft.com/office/powerpoint/2010/main" val="2255405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 forgets he is in God’s image</a:t>
            </a:r>
          </a:p>
          <a:p>
            <a:r>
              <a:rPr lang="en-US" dirty="0"/>
              <a:t>Man pursues the physical first</a:t>
            </a:r>
          </a:p>
          <a:p>
            <a:r>
              <a:rPr lang="en-US" dirty="0"/>
              <a:t>Man rejects his partnership with God (spiritual)</a:t>
            </a:r>
          </a:p>
          <a:p>
            <a:endParaRPr lang="en-US" dirty="0"/>
          </a:p>
          <a:p>
            <a:r>
              <a:rPr lang="en-US" dirty="0"/>
              <a:t>God’s response – story we are in right now</a:t>
            </a:r>
          </a:p>
        </p:txBody>
      </p:sp>
      <p:sp>
        <p:nvSpPr>
          <p:cNvPr id="4" name="Slide Number Placeholder 3"/>
          <p:cNvSpPr>
            <a:spLocks noGrp="1"/>
          </p:cNvSpPr>
          <p:nvPr>
            <p:ph type="sldNum" sz="quarter" idx="5"/>
          </p:nvPr>
        </p:nvSpPr>
        <p:spPr/>
        <p:txBody>
          <a:bodyPr/>
          <a:lstStyle/>
          <a:p>
            <a:fld id="{93AD94B1-22CB-EE49-9A13-1FD8B7A8234E}" type="slidenum">
              <a:rPr lang="en-US" smtClean="0"/>
              <a:t>9</a:t>
            </a:fld>
            <a:endParaRPr lang="en-US"/>
          </a:p>
        </p:txBody>
      </p:sp>
    </p:spTree>
    <p:extLst>
      <p:ext uri="{BB962C8B-B14F-4D97-AF65-F5344CB8AC3E}">
        <p14:creationId xmlns:p14="http://schemas.microsoft.com/office/powerpoint/2010/main" val="3823528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3050193-CCFC-0846-9C2E-50632C350906}"/>
              </a:ext>
            </a:extLst>
          </p:cNvPr>
          <p:cNvSpPr>
            <a:spLocks noGrp="1"/>
          </p:cNvSpPr>
          <p:nvPr>
            <p:ph type="title"/>
          </p:nvPr>
        </p:nvSpPr>
        <p:spPr>
          <a:xfrm>
            <a:off x="482048" y="361467"/>
            <a:ext cx="11227904" cy="6135066"/>
          </a:xfrm>
        </p:spPr>
        <p:txBody>
          <a:bodyPr anchor="ctr">
            <a:normAutofit/>
          </a:bodyPr>
          <a:lstStyle>
            <a:lvl1pPr algn="ctr">
              <a:defRPr sz="5400" b="1">
                <a:solidFill>
                  <a:schemeClr val="bg1"/>
                </a:solidFill>
                <a:latin typeface="Helvetica" pitchFamily="2" charset="0"/>
              </a:defRPr>
            </a:lvl1pPr>
          </a:lstStyle>
          <a:p>
            <a:r>
              <a:rPr lang="en-US"/>
              <a:t>Click to edit Master title style</a:t>
            </a:r>
          </a:p>
        </p:txBody>
      </p:sp>
    </p:spTree>
    <p:extLst>
      <p:ext uri="{BB962C8B-B14F-4D97-AF65-F5344CB8AC3E}">
        <p14:creationId xmlns:p14="http://schemas.microsoft.com/office/powerpoint/2010/main" val="1264030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criptur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919E9-CA39-7D4B-88C2-93908657755B}"/>
              </a:ext>
            </a:extLst>
          </p:cNvPr>
          <p:cNvSpPr>
            <a:spLocks noGrp="1"/>
          </p:cNvSpPr>
          <p:nvPr>
            <p:ph type="title"/>
          </p:nvPr>
        </p:nvSpPr>
        <p:spPr>
          <a:xfrm>
            <a:off x="480391" y="430420"/>
            <a:ext cx="11231217" cy="5105676"/>
          </a:xfrm>
        </p:spPr>
        <p:txBody>
          <a:bodyPr anchor="ctr">
            <a:normAutofit/>
          </a:bodyPr>
          <a:lstStyle>
            <a:lvl1pPr algn="l">
              <a:defRPr sz="4800">
                <a:solidFill>
                  <a:schemeClr val="bg1"/>
                </a:solidFill>
                <a:latin typeface="Helvetica" pitchFamily="2"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8DA3E7B9-F620-D64B-829D-B8456BE05D46}"/>
              </a:ext>
            </a:extLst>
          </p:cNvPr>
          <p:cNvSpPr>
            <a:spLocks noGrp="1"/>
          </p:cNvSpPr>
          <p:nvPr>
            <p:ph type="body" idx="1"/>
          </p:nvPr>
        </p:nvSpPr>
        <p:spPr>
          <a:xfrm>
            <a:off x="480391" y="5874025"/>
            <a:ext cx="11231217" cy="553555"/>
          </a:xfrm>
          <a:prstGeom prst="rect">
            <a:avLst/>
          </a:prstGeom>
        </p:spPr>
        <p:txBody>
          <a:bodyPr anchor="b">
            <a:normAutofit/>
          </a:bodyPr>
          <a:lstStyle>
            <a:lvl1pPr marL="0" indent="0" algn="r">
              <a:buNone/>
              <a:defRPr sz="2800" b="1">
                <a:solidFill>
                  <a:schemeClr val="bg1">
                    <a:lumMod val="75000"/>
                  </a:schemeClr>
                </a:solidFill>
                <a:latin typeface="Helvetica"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731902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oint">
    <p:bg>
      <p:bgPr>
        <a:solidFill>
          <a:schemeClr val="tx1"/>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3050193-CCFC-0846-9C2E-50632C350906}"/>
              </a:ext>
            </a:extLst>
          </p:cNvPr>
          <p:cNvSpPr>
            <a:spLocks noGrp="1"/>
          </p:cNvSpPr>
          <p:nvPr>
            <p:ph type="title"/>
          </p:nvPr>
        </p:nvSpPr>
        <p:spPr>
          <a:xfrm>
            <a:off x="482048" y="361467"/>
            <a:ext cx="11227904" cy="6135066"/>
          </a:xfrm>
        </p:spPr>
        <p:txBody>
          <a:bodyPr anchor="ctr">
            <a:normAutofit/>
          </a:bodyPr>
          <a:lstStyle>
            <a:lvl1pPr algn="ctr">
              <a:defRPr sz="5400" b="1">
                <a:solidFill>
                  <a:schemeClr val="bg1"/>
                </a:solidFill>
                <a:latin typeface="Helvetica" pitchFamily="2" charset="0"/>
              </a:defRPr>
            </a:lvl1pPr>
          </a:lstStyle>
          <a:p>
            <a:r>
              <a:rPr lang="en-US"/>
              <a:t>Click to edit Master title style</a:t>
            </a:r>
          </a:p>
        </p:txBody>
      </p:sp>
    </p:spTree>
    <p:extLst>
      <p:ext uri="{BB962C8B-B14F-4D97-AF65-F5344CB8AC3E}">
        <p14:creationId xmlns:p14="http://schemas.microsoft.com/office/powerpoint/2010/main" val="3127244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2000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hine Poin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553BB4A-D3B4-9C47-8A02-E3B3084627D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2096" y="183970"/>
            <a:ext cx="1371600" cy="1371600"/>
          </a:xfrm>
          <a:prstGeom prst="rect">
            <a:avLst/>
          </a:prstGeom>
        </p:spPr>
      </p:pic>
      <p:sp>
        <p:nvSpPr>
          <p:cNvPr id="4" name="TextBox 3">
            <a:extLst>
              <a:ext uri="{FF2B5EF4-FFF2-40B4-BE49-F238E27FC236}">
                <a16:creationId xmlns:a16="http://schemas.microsoft.com/office/drawing/2014/main" id="{C7807845-0004-D54A-BC76-27391ED53061}"/>
              </a:ext>
            </a:extLst>
          </p:cNvPr>
          <p:cNvSpPr txBox="1"/>
          <p:nvPr userDrawn="1"/>
        </p:nvSpPr>
        <p:spPr>
          <a:xfrm>
            <a:off x="1573696" y="454271"/>
            <a:ext cx="4750904" cy="830997"/>
          </a:xfrm>
          <a:prstGeom prst="rect">
            <a:avLst/>
          </a:prstGeom>
          <a:noFill/>
        </p:spPr>
        <p:txBody>
          <a:bodyPr wrap="square" rtlCol="0">
            <a:spAutoFit/>
          </a:bodyPr>
          <a:lstStyle/>
          <a:p>
            <a:pPr algn="l"/>
            <a:r>
              <a:rPr lang="en-US" sz="2400" b="1" i="0" dirty="0">
                <a:solidFill>
                  <a:schemeClr val="bg1"/>
                </a:solidFill>
                <a:latin typeface="Hypatia Sans Pro" panose="020B0502020204020303" pitchFamily="34" charset="0"/>
              </a:rPr>
              <a:t>SHINE TODAY</a:t>
            </a:r>
          </a:p>
          <a:p>
            <a:pPr algn="l"/>
            <a:r>
              <a:rPr lang="en-US" sz="2400" b="1" i="0" dirty="0">
                <a:solidFill>
                  <a:schemeClr val="bg1"/>
                </a:solidFill>
                <a:latin typeface="Hypatia Sans Pro" panose="020B0502020204020303" pitchFamily="34" charset="0"/>
              </a:rPr>
              <a:t>CHANGE TOMORROW</a:t>
            </a:r>
          </a:p>
        </p:txBody>
      </p:sp>
    </p:spTree>
    <p:extLst>
      <p:ext uri="{BB962C8B-B14F-4D97-AF65-F5344CB8AC3E}">
        <p14:creationId xmlns:p14="http://schemas.microsoft.com/office/powerpoint/2010/main" val="1429439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ogo Corner">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553BB4A-D3B4-9C47-8A02-E3B3084627D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2096" y="183970"/>
            <a:ext cx="1371600" cy="1371600"/>
          </a:xfrm>
          <a:prstGeom prst="rect">
            <a:avLst/>
          </a:prstGeom>
        </p:spPr>
      </p:pic>
    </p:spTree>
    <p:extLst>
      <p:ext uri="{BB962C8B-B14F-4D97-AF65-F5344CB8AC3E}">
        <p14:creationId xmlns:p14="http://schemas.microsoft.com/office/powerpoint/2010/main" val="13415059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F5AF3A-0B8A-A74D-A14C-16F93B8F3F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E4D647-61D2-D640-86FB-43F671747A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9421699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3" r:id="rId3"/>
    <p:sldLayoutId id="2147483654" r:id="rId4"/>
    <p:sldLayoutId id="2147483655" r:id="rId5"/>
    <p:sldLayoutId id="2147483656" r:id="rId6"/>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737166" y="4973250"/>
            <a:ext cx="10717667" cy="2185899"/>
          </a:xfrm>
        </p:spPr>
        <p:txBody>
          <a:bodyPr anchor="ctr">
            <a:normAutofit fontScale="90000"/>
          </a:bodyPr>
          <a:lstStyle/>
          <a:p>
            <a:pPr algn="l"/>
            <a:r>
              <a:rPr lang="en-US" sz="5600" dirty="0">
                <a:solidFill>
                  <a:srgbClr val="3399FF"/>
                </a:solidFill>
              </a:rPr>
              <a:t>What’s Underneath?</a:t>
            </a:r>
            <a:br>
              <a:rPr lang="en-US" sz="4100" b="0" dirty="0"/>
            </a:br>
            <a:br>
              <a:rPr lang="en-US" sz="2200" b="0" dirty="0"/>
            </a:br>
            <a:r>
              <a:rPr lang="en-US" sz="3800" b="0" dirty="0"/>
              <a:t>Genesis 3:15</a:t>
            </a:r>
            <a:br>
              <a:rPr lang="en-US" sz="4000" dirty="0"/>
            </a:br>
            <a:endParaRPr lang="en-US" sz="4000" b="0" i="1" dirty="0"/>
          </a:p>
        </p:txBody>
      </p:sp>
      <p:sp>
        <p:nvSpPr>
          <p:cNvPr id="4" name="Rectangle 3">
            <a:extLst>
              <a:ext uri="{FF2B5EF4-FFF2-40B4-BE49-F238E27FC236}">
                <a16:creationId xmlns:a16="http://schemas.microsoft.com/office/drawing/2014/main" id="{18C5032D-A20E-4FBD-BD6D-647EFBA7B02E}"/>
              </a:ext>
            </a:extLst>
          </p:cNvPr>
          <p:cNvSpPr/>
          <p:nvPr/>
        </p:nvSpPr>
        <p:spPr>
          <a:xfrm>
            <a:off x="0" y="4672101"/>
            <a:ext cx="320842" cy="2185899"/>
          </a:xfrm>
          <a:prstGeom prst="rect">
            <a:avLst/>
          </a:prstGeom>
          <a:solidFill>
            <a:srgbClr val="3399FF"/>
          </a:solidFill>
          <a:ln>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4122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418823" y="4851883"/>
            <a:ext cx="11354353" cy="2185899"/>
          </a:xfrm>
        </p:spPr>
        <p:txBody>
          <a:bodyPr anchor="ctr">
            <a:noAutofit/>
          </a:bodyPr>
          <a:lstStyle/>
          <a:p>
            <a:pPr algn="l">
              <a:spcBef>
                <a:spcPts val="600"/>
              </a:spcBef>
            </a:pPr>
            <a:r>
              <a:rPr lang="en-US" sz="3200" b="0" dirty="0"/>
              <a:t>“ And I will put enmity between you and the woman, and between your offspring and hers; he will crush your head, and you will strike his heel.”    	</a:t>
            </a:r>
            <a:r>
              <a:rPr lang="en-US" sz="2700" b="0" dirty="0">
                <a:solidFill>
                  <a:schemeClr val="bg1">
                    <a:lumMod val="75000"/>
                  </a:schemeClr>
                </a:solidFill>
              </a:rPr>
              <a:t>(3:15)</a:t>
            </a:r>
            <a:endParaRPr lang="en-US" sz="2700" dirty="0">
              <a:solidFill>
                <a:schemeClr val="bg1">
                  <a:lumMod val="75000"/>
                </a:schemeClr>
              </a:solidFill>
            </a:endParaRPr>
          </a:p>
        </p:txBody>
      </p:sp>
    </p:spTree>
    <p:extLst>
      <p:ext uri="{BB962C8B-B14F-4D97-AF65-F5344CB8AC3E}">
        <p14:creationId xmlns:p14="http://schemas.microsoft.com/office/powerpoint/2010/main" val="197491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676656" y="4672101"/>
            <a:ext cx="11027663" cy="2185899"/>
          </a:xfrm>
        </p:spPr>
        <p:txBody>
          <a:bodyPr anchor="ctr">
            <a:noAutofit/>
          </a:bodyPr>
          <a:lstStyle/>
          <a:p>
            <a:pPr algn="l">
              <a:spcBef>
                <a:spcPts val="600"/>
              </a:spcBef>
            </a:pPr>
            <a:br>
              <a:rPr lang="en-US" sz="4000" dirty="0">
                <a:solidFill>
                  <a:srgbClr val="3399FF"/>
                </a:solidFill>
              </a:rPr>
            </a:br>
            <a:r>
              <a:rPr lang="en-US" sz="3300" b="0" dirty="0"/>
              <a:t>In Jesus we are re-created</a:t>
            </a:r>
            <a:br>
              <a:rPr lang="en-US" sz="3300" b="0" dirty="0"/>
            </a:br>
            <a:r>
              <a:rPr lang="en-US" sz="3300" b="0" dirty="0"/>
              <a:t>to be in God’s image (love)</a:t>
            </a:r>
            <a:br>
              <a:rPr lang="en-US" sz="3300" b="0" dirty="0"/>
            </a:br>
            <a:r>
              <a:rPr lang="en-US" sz="3300" b="0" dirty="0"/>
              <a:t>to start in the spiritual</a:t>
            </a:r>
            <a:br>
              <a:rPr lang="en-US" sz="3300" b="0" dirty="0"/>
            </a:br>
            <a:r>
              <a:rPr lang="en-US" sz="3300" b="0" dirty="0"/>
              <a:t>and partner with Him in the physical</a:t>
            </a:r>
            <a:br>
              <a:rPr lang="en-US" sz="4000" dirty="0">
                <a:solidFill>
                  <a:srgbClr val="3399FF"/>
                </a:solidFill>
              </a:rPr>
            </a:br>
            <a:endParaRPr lang="en-US" sz="4000" dirty="0"/>
          </a:p>
        </p:txBody>
      </p:sp>
    </p:spTree>
    <p:extLst>
      <p:ext uri="{BB962C8B-B14F-4D97-AF65-F5344CB8AC3E}">
        <p14:creationId xmlns:p14="http://schemas.microsoft.com/office/powerpoint/2010/main" val="3103571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676656" y="4672101"/>
            <a:ext cx="11027663" cy="2185899"/>
          </a:xfrm>
        </p:spPr>
        <p:txBody>
          <a:bodyPr anchor="ctr">
            <a:noAutofit/>
          </a:bodyPr>
          <a:lstStyle/>
          <a:p>
            <a:pPr algn="l">
              <a:spcBef>
                <a:spcPts val="600"/>
              </a:spcBef>
            </a:pPr>
            <a:br>
              <a:rPr lang="en-US" sz="4000" dirty="0">
                <a:solidFill>
                  <a:srgbClr val="3399FF"/>
                </a:solidFill>
              </a:rPr>
            </a:br>
            <a:r>
              <a:rPr lang="en-US" sz="3700" dirty="0">
                <a:solidFill>
                  <a:srgbClr val="3399FF"/>
                </a:solidFill>
              </a:rPr>
              <a:t>God’s goal and glory is to </a:t>
            </a:r>
            <a:br>
              <a:rPr lang="en-US" sz="3700" dirty="0">
                <a:solidFill>
                  <a:srgbClr val="3399FF"/>
                </a:solidFill>
              </a:rPr>
            </a:br>
            <a:r>
              <a:rPr lang="en-US" sz="3700" dirty="0">
                <a:solidFill>
                  <a:srgbClr val="3399FF"/>
                </a:solidFill>
              </a:rPr>
              <a:t>partner with His people to </a:t>
            </a:r>
            <a:br>
              <a:rPr lang="en-US" sz="3700" dirty="0">
                <a:solidFill>
                  <a:srgbClr val="3399FF"/>
                </a:solidFill>
              </a:rPr>
            </a:br>
            <a:r>
              <a:rPr lang="en-US" sz="3700" dirty="0">
                <a:solidFill>
                  <a:srgbClr val="3399FF"/>
                </a:solidFill>
              </a:rPr>
              <a:t>create life and destroy chaos</a:t>
            </a:r>
            <a:br>
              <a:rPr lang="en-US" sz="4000" dirty="0">
                <a:solidFill>
                  <a:srgbClr val="3399FF"/>
                </a:solidFill>
              </a:rPr>
            </a:br>
            <a:endParaRPr lang="en-US" sz="4000" dirty="0"/>
          </a:p>
        </p:txBody>
      </p:sp>
      <p:sp>
        <p:nvSpPr>
          <p:cNvPr id="3" name="Rectangle 2">
            <a:extLst>
              <a:ext uri="{FF2B5EF4-FFF2-40B4-BE49-F238E27FC236}">
                <a16:creationId xmlns:a16="http://schemas.microsoft.com/office/drawing/2014/main" id="{95627AB1-86AD-47D1-A5A0-412556E251D7}"/>
              </a:ext>
            </a:extLst>
          </p:cNvPr>
          <p:cNvSpPr/>
          <p:nvPr/>
        </p:nvSpPr>
        <p:spPr>
          <a:xfrm>
            <a:off x="0" y="4672101"/>
            <a:ext cx="320842" cy="2185899"/>
          </a:xfrm>
          <a:prstGeom prst="rect">
            <a:avLst/>
          </a:prstGeom>
          <a:solidFill>
            <a:srgbClr val="3399FF"/>
          </a:solidFill>
          <a:ln>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840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512064" y="4851883"/>
            <a:ext cx="11219519" cy="2185899"/>
          </a:xfrm>
        </p:spPr>
        <p:txBody>
          <a:bodyPr anchor="ctr">
            <a:noAutofit/>
          </a:bodyPr>
          <a:lstStyle/>
          <a:p>
            <a:pPr algn="l">
              <a:spcBef>
                <a:spcPts val="600"/>
              </a:spcBef>
            </a:pPr>
            <a:r>
              <a:rPr lang="en-US" sz="3200" b="0" dirty="0"/>
              <a:t>“Christ in you, the hope of glory.”</a:t>
            </a:r>
            <a:br>
              <a:rPr lang="en-US" sz="3200" b="0" dirty="0"/>
            </a:br>
            <a:r>
              <a:rPr lang="en-US" sz="3200" b="0" dirty="0"/>
              <a:t>								</a:t>
            </a:r>
            <a:r>
              <a:rPr lang="en-US" sz="2700" b="0" dirty="0">
                <a:solidFill>
                  <a:schemeClr val="bg1">
                    <a:lumMod val="75000"/>
                  </a:schemeClr>
                </a:solidFill>
              </a:rPr>
              <a:t>:(Colossians 1:27)</a:t>
            </a:r>
            <a:endParaRPr lang="en-US" sz="4000" dirty="0">
              <a:solidFill>
                <a:srgbClr val="3399FF"/>
              </a:solidFill>
            </a:endParaRPr>
          </a:p>
        </p:txBody>
      </p:sp>
    </p:spTree>
    <p:extLst>
      <p:ext uri="{BB962C8B-B14F-4D97-AF65-F5344CB8AC3E}">
        <p14:creationId xmlns:p14="http://schemas.microsoft.com/office/powerpoint/2010/main" val="813509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512064" y="4851883"/>
            <a:ext cx="11219519" cy="2185899"/>
          </a:xfrm>
        </p:spPr>
        <p:txBody>
          <a:bodyPr anchor="ctr">
            <a:noAutofit/>
          </a:bodyPr>
          <a:lstStyle/>
          <a:p>
            <a:pPr algn="l">
              <a:spcBef>
                <a:spcPts val="600"/>
              </a:spcBef>
            </a:pPr>
            <a:r>
              <a:rPr lang="en-US" sz="3200" b="0" dirty="0"/>
              <a:t>I consider that our present sufferings are not worth comparing with </a:t>
            </a:r>
            <a:r>
              <a:rPr lang="en-US" sz="3200" b="0" u="sng" dirty="0"/>
              <a:t>the glory that will be revealed in us</a:t>
            </a:r>
            <a:r>
              <a:rPr lang="en-US" sz="3200" b="0" dirty="0"/>
              <a:t>.											</a:t>
            </a:r>
            <a:r>
              <a:rPr lang="en-US" sz="2700" b="0" dirty="0">
                <a:solidFill>
                  <a:schemeClr val="bg1">
                    <a:lumMod val="75000"/>
                  </a:schemeClr>
                </a:solidFill>
              </a:rPr>
              <a:t>:(Romans 8:18)</a:t>
            </a:r>
            <a:endParaRPr lang="en-US" sz="4000" dirty="0">
              <a:solidFill>
                <a:srgbClr val="3399FF"/>
              </a:solidFill>
            </a:endParaRPr>
          </a:p>
        </p:txBody>
      </p:sp>
    </p:spTree>
    <p:extLst>
      <p:ext uri="{BB962C8B-B14F-4D97-AF65-F5344CB8AC3E}">
        <p14:creationId xmlns:p14="http://schemas.microsoft.com/office/powerpoint/2010/main" val="491877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512064" y="4851883"/>
            <a:ext cx="11219519" cy="2185899"/>
          </a:xfrm>
        </p:spPr>
        <p:txBody>
          <a:bodyPr anchor="ctr">
            <a:noAutofit/>
          </a:bodyPr>
          <a:lstStyle/>
          <a:p>
            <a:pPr algn="l">
              <a:spcBef>
                <a:spcPts val="600"/>
              </a:spcBef>
            </a:pPr>
            <a:r>
              <a:rPr lang="en-US" sz="3200" b="0" u="sng" dirty="0"/>
              <a:t>This is to my Father’s glory</a:t>
            </a:r>
            <a:r>
              <a:rPr lang="en-US" sz="3200" b="0" dirty="0"/>
              <a:t>, that you bear much fruit, showing yourselves to be my disciples.</a:t>
            </a:r>
            <a:br>
              <a:rPr lang="en-US" sz="3200" b="0" dirty="0"/>
            </a:br>
            <a:r>
              <a:rPr lang="en-US" sz="3200" b="0" dirty="0"/>
              <a:t>								</a:t>
            </a:r>
            <a:r>
              <a:rPr lang="en-US" sz="2700" b="0" dirty="0">
                <a:solidFill>
                  <a:schemeClr val="bg1">
                    <a:lumMod val="75000"/>
                  </a:schemeClr>
                </a:solidFill>
              </a:rPr>
              <a:t>:(John 15:8)</a:t>
            </a:r>
            <a:endParaRPr lang="en-US" sz="4000" dirty="0">
              <a:solidFill>
                <a:srgbClr val="3399FF"/>
              </a:solidFill>
            </a:endParaRPr>
          </a:p>
        </p:txBody>
      </p:sp>
    </p:spTree>
    <p:extLst>
      <p:ext uri="{BB962C8B-B14F-4D97-AF65-F5344CB8AC3E}">
        <p14:creationId xmlns:p14="http://schemas.microsoft.com/office/powerpoint/2010/main" val="401402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676656" y="4672101"/>
            <a:ext cx="11027663" cy="2185899"/>
          </a:xfrm>
        </p:spPr>
        <p:txBody>
          <a:bodyPr anchor="ctr">
            <a:noAutofit/>
          </a:bodyPr>
          <a:lstStyle/>
          <a:p>
            <a:pPr algn="l">
              <a:spcBef>
                <a:spcPts val="600"/>
              </a:spcBef>
            </a:pPr>
            <a:r>
              <a:rPr lang="en-US" sz="4000" dirty="0">
                <a:solidFill>
                  <a:srgbClr val="3399FF"/>
                </a:solidFill>
              </a:rPr>
              <a:t>God doesn’t just “fix” this world by Himself</a:t>
            </a:r>
          </a:p>
        </p:txBody>
      </p:sp>
      <p:sp>
        <p:nvSpPr>
          <p:cNvPr id="3" name="Rectangle 2">
            <a:extLst>
              <a:ext uri="{FF2B5EF4-FFF2-40B4-BE49-F238E27FC236}">
                <a16:creationId xmlns:a16="http://schemas.microsoft.com/office/drawing/2014/main" id="{95627AB1-86AD-47D1-A5A0-412556E251D7}"/>
              </a:ext>
            </a:extLst>
          </p:cNvPr>
          <p:cNvSpPr/>
          <p:nvPr/>
        </p:nvSpPr>
        <p:spPr>
          <a:xfrm>
            <a:off x="0" y="4672101"/>
            <a:ext cx="320842" cy="2185899"/>
          </a:xfrm>
          <a:prstGeom prst="rect">
            <a:avLst/>
          </a:prstGeom>
          <a:solidFill>
            <a:srgbClr val="3399FF"/>
          </a:solidFill>
          <a:ln>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6659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676656" y="4672101"/>
            <a:ext cx="11027663" cy="2185899"/>
          </a:xfrm>
        </p:spPr>
        <p:txBody>
          <a:bodyPr anchor="ctr">
            <a:noAutofit/>
          </a:bodyPr>
          <a:lstStyle/>
          <a:p>
            <a:pPr algn="l">
              <a:spcBef>
                <a:spcPts val="600"/>
              </a:spcBef>
            </a:pPr>
            <a:r>
              <a:rPr lang="en-US" sz="4000" b="0" dirty="0"/>
              <a:t>We ask: </a:t>
            </a:r>
            <a:br>
              <a:rPr lang="en-US" sz="4000" b="0" dirty="0"/>
            </a:br>
            <a:br>
              <a:rPr lang="en-US" sz="2000" b="0" dirty="0"/>
            </a:br>
            <a:r>
              <a:rPr lang="en-US" sz="4000" b="0" dirty="0"/>
              <a:t>“God, why don’t You fix this and fix them?”</a:t>
            </a:r>
            <a:endParaRPr lang="en-US" sz="4000" dirty="0"/>
          </a:p>
        </p:txBody>
      </p:sp>
    </p:spTree>
    <p:extLst>
      <p:ext uri="{BB962C8B-B14F-4D97-AF65-F5344CB8AC3E}">
        <p14:creationId xmlns:p14="http://schemas.microsoft.com/office/powerpoint/2010/main" val="2972374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676656" y="4672101"/>
            <a:ext cx="11027663" cy="2185899"/>
          </a:xfrm>
        </p:spPr>
        <p:txBody>
          <a:bodyPr anchor="ctr">
            <a:noAutofit/>
          </a:bodyPr>
          <a:lstStyle/>
          <a:p>
            <a:pPr algn="l">
              <a:spcBef>
                <a:spcPts val="600"/>
              </a:spcBef>
            </a:pPr>
            <a:br>
              <a:rPr lang="en-US" sz="4000" dirty="0">
                <a:solidFill>
                  <a:srgbClr val="3399FF"/>
                </a:solidFill>
              </a:rPr>
            </a:br>
            <a:r>
              <a:rPr lang="en-US" sz="4000" b="0" dirty="0"/>
              <a:t>We need to ask:</a:t>
            </a:r>
            <a:br>
              <a:rPr lang="en-US" sz="4000" b="0" dirty="0"/>
            </a:br>
            <a:br>
              <a:rPr lang="en-US" sz="2000" b="0" dirty="0"/>
            </a:br>
            <a:r>
              <a:rPr lang="en-US" sz="4000" dirty="0">
                <a:solidFill>
                  <a:srgbClr val="3399FF"/>
                </a:solidFill>
              </a:rPr>
              <a:t>“God, how do </a:t>
            </a:r>
            <a:r>
              <a:rPr lang="en-US" sz="4000" u="sng" dirty="0">
                <a:solidFill>
                  <a:srgbClr val="3399FF"/>
                </a:solidFill>
              </a:rPr>
              <a:t>we</a:t>
            </a:r>
            <a:r>
              <a:rPr lang="en-US" sz="4000" dirty="0">
                <a:solidFill>
                  <a:srgbClr val="3399FF"/>
                </a:solidFill>
              </a:rPr>
              <a:t> heal this and love them?</a:t>
            </a:r>
            <a:br>
              <a:rPr lang="en-US" sz="4000" dirty="0">
                <a:solidFill>
                  <a:srgbClr val="3399FF"/>
                </a:solidFill>
              </a:rPr>
            </a:br>
            <a:endParaRPr lang="en-US" sz="4000" dirty="0"/>
          </a:p>
        </p:txBody>
      </p:sp>
      <p:sp>
        <p:nvSpPr>
          <p:cNvPr id="3" name="Rectangle 2">
            <a:extLst>
              <a:ext uri="{FF2B5EF4-FFF2-40B4-BE49-F238E27FC236}">
                <a16:creationId xmlns:a16="http://schemas.microsoft.com/office/drawing/2014/main" id="{95627AB1-86AD-47D1-A5A0-412556E251D7}"/>
              </a:ext>
            </a:extLst>
          </p:cNvPr>
          <p:cNvSpPr/>
          <p:nvPr/>
        </p:nvSpPr>
        <p:spPr>
          <a:xfrm>
            <a:off x="0" y="4672101"/>
            <a:ext cx="320842" cy="2185899"/>
          </a:xfrm>
          <a:prstGeom prst="rect">
            <a:avLst/>
          </a:prstGeom>
          <a:solidFill>
            <a:srgbClr val="3399FF"/>
          </a:solidFill>
          <a:ln>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4095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676656" y="4672101"/>
            <a:ext cx="11027663" cy="2185899"/>
          </a:xfrm>
        </p:spPr>
        <p:txBody>
          <a:bodyPr anchor="ctr">
            <a:noAutofit/>
          </a:bodyPr>
          <a:lstStyle/>
          <a:p>
            <a:pPr algn="l">
              <a:spcBef>
                <a:spcPts val="600"/>
              </a:spcBef>
            </a:pPr>
            <a:r>
              <a:rPr lang="en-US" sz="4000" dirty="0">
                <a:solidFill>
                  <a:srgbClr val="3399FF"/>
                </a:solidFill>
              </a:rPr>
              <a:t>Remember His image</a:t>
            </a:r>
            <a:br>
              <a:rPr lang="en-US" sz="4000" dirty="0">
                <a:solidFill>
                  <a:srgbClr val="3399FF"/>
                </a:solidFill>
              </a:rPr>
            </a:br>
            <a:r>
              <a:rPr lang="en-US" sz="4000" dirty="0">
                <a:solidFill>
                  <a:srgbClr val="3399FF"/>
                </a:solidFill>
              </a:rPr>
              <a:t>Surrender in the Spirit</a:t>
            </a:r>
            <a:br>
              <a:rPr lang="en-US" sz="4000" dirty="0">
                <a:solidFill>
                  <a:srgbClr val="3399FF"/>
                </a:solidFill>
              </a:rPr>
            </a:br>
            <a:r>
              <a:rPr lang="en-US" sz="4000" dirty="0">
                <a:solidFill>
                  <a:srgbClr val="3399FF"/>
                </a:solidFill>
              </a:rPr>
              <a:t>Own your partnership</a:t>
            </a:r>
          </a:p>
        </p:txBody>
      </p:sp>
      <p:sp>
        <p:nvSpPr>
          <p:cNvPr id="3" name="Rectangle 2">
            <a:extLst>
              <a:ext uri="{FF2B5EF4-FFF2-40B4-BE49-F238E27FC236}">
                <a16:creationId xmlns:a16="http://schemas.microsoft.com/office/drawing/2014/main" id="{95627AB1-86AD-47D1-A5A0-412556E251D7}"/>
              </a:ext>
            </a:extLst>
          </p:cNvPr>
          <p:cNvSpPr/>
          <p:nvPr/>
        </p:nvSpPr>
        <p:spPr>
          <a:xfrm>
            <a:off x="0" y="4672101"/>
            <a:ext cx="320842" cy="2185899"/>
          </a:xfrm>
          <a:prstGeom prst="rect">
            <a:avLst/>
          </a:prstGeom>
          <a:solidFill>
            <a:srgbClr val="3399FF"/>
          </a:solidFill>
          <a:ln>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8018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737166" y="5216137"/>
            <a:ext cx="10717667" cy="2185899"/>
          </a:xfrm>
        </p:spPr>
        <p:txBody>
          <a:bodyPr anchor="ctr">
            <a:normAutofit fontScale="90000"/>
          </a:bodyPr>
          <a:lstStyle/>
          <a:p>
            <a:pPr algn="l"/>
            <a:r>
              <a:rPr lang="en-US" sz="5600" dirty="0">
                <a:solidFill>
                  <a:srgbClr val="3399FF"/>
                </a:solidFill>
              </a:rPr>
              <a:t>cornerstone.ag/</a:t>
            </a:r>
            <a:r>
              <a:rPr lang="en-US" sz="5600" dirty="0" err="1">
                <a:solidFill>
                  <a:srgbClr val="3399FF"/>
                </a:solidFill>
              </a:rPr>
              <a:t>summerplaylist</a:t>
            </a:r>
            <a:br>
              <a:rPr lang="en-US" sz="4100" b="0" dirty="0"/>
            </a:br>
            <a:br>
              <a:rPr lang="en-US" sz="2200" b="0" dirty="0"/>
            </a:br>
            <a:r>
              <a:rPr lang="en-US" sz="3800" b="0" dirty="0"/>
              <a:t>How is each story about Jesus, my life &amp; God’s glory?</a:t>
            </a:r>
            <a:br>
              <a:rPr lang="en-US" sz="4100" dirty="0"/>
            </a:br>
            <a:br>
              <a:rPr lang="en-US" sz="4000" dirty="0"/>
            </a:br>
            <a:endParaRPr lang="en-US" sz="4000" b="0" i="1" dirty="0"/>
          </a:p>
        </p:txBody>
      </p:sp>
      <p:sp>
        <p:nvSpPr>
          <p:cNvPr id="4" name="Rectangle 3">
            <a:extLst>
              <a:ext uri="{FF2B5EF4-FFF2-40B4-BE49-F238E27FC236}">
                <a16:creationId xmlns:a16="http://schemas.microsoft.com/office/drawing/2014/main" id="{18C5032D-A20E-4FBD-BD6D-647EFBA7B02E}"/>
              </a:ext>
            </a:extLst>
          </p:cNvPr>
          <p:cNvSpPr/>
          <p:nvPr/>
        </p:nvSpPr>
        <p:spPr>
          <a:xfrm>
            <a:off x="0" y="4672101"/>
            <a:ext cx="320842" cy="2185899"/>
          </a:xfrm>
          <a:prstGeom prst="rect">
            <a:avLst/>
          </a:prstGeom>
          <a:solidFill>
            <a:srgbClr val="3399FF"/>
          </a:solidFill>
          <a:ln>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18733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544068" y="4672101"/>
            <a:ext cx="11027663" cy="2185899"/>
          </a:xfrm>
        </p:spPr>
        <p:txBody>
          <a:bodyPr anchor="ctr">
            <a:noAutofit/>
          </a:bodyPr>
          <a:lstStyle/>
          <a:p>
            <a:pPr algn="l">
              <a:spcBef>
                <a:spcPts val="600"/>
              </a:spcBef>
            </a:pPr>
            <a:r>
              <a:rPr lang="en-US" sz="4000" dirty="0"/>
              <a:t>1. Examine His Image In Your Life</a:t>
            </a:r>
            <a:br>
              <a:rPr lang="en-US" sz="4000" dirty="0"/>
            </a:br>
            <a:r>
              <a:rPr lang="en-US" sz="3500" b="0" dirty="0"/>
              <a:t>Are you open and obedient to His image of love now?</a:t>
            </a:r>
          </a:p>
        </p:txBody>
      </p:sp>
    </p:spTree>
    <p:extLst>
      <p:ext uri="{BB962C8B-B14F-4D97-AF65-F5344CB8AC3E}">
        <p14:creationId xmlns:p14="http://schemas.microsoft.com/office/powerpoint/2010/main" val="41574215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676656" y="4672101"/>
            <a:ext cx="11027663" cy="2185899"/>
          </a:xfrm>
        </p:spPr>
        <p:txBody>
          <a:bodyPr anchor="ctr">
            <a:noAutofit/>
          </a:bodyPr>
          <a:lstStyle/>
          <a:p>
            <a:pPr algn="l">
              <a:spcBef>
                <a:spcPts val="600"/>
              </a:spcBef>
            </a:pPr>
            <a:r>
              <a:rPr lang="en-US" sz="4000" dirty="0"/>
              <a:t>2. Surrender to The Spirit</a:t>
            </a:r>
            <a:br>
              <a:rPr lang="en-US" sz="4000" dirty="0"/>
            </a:br>
            <a:r>
              <a:rPr lang="en-US" sz="3500" b="0" dirty="0"/>
              <a:t>Stop being controlled &amp; filled by social media</a:t>
            </a:r>
          </a:p>
        </p:txBody>
      </p:sp>
    </p:spTree>
    <p:extLst>
      <p:ext uri="{BB962C8B-B14F-4D97-AF65-F5344CB8AC3E}">
        <p14:creationId xmlns:p14="http://schemas.microsoft.com/office/powerpoint/2010/main" val="20024558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676656" y="4672101"/>
            <a:ext cx="11027663" cy="2185899"/>
          </a:xfrm>
        </p:spPr>
        <p:txBody>
          <a:bodyPr anchor="ctr">
            <a:noAutofit/>
          </a:bodyPr>
          <a:lstStyle/>
          <a:p>
            <a:pPr algn="l">
              <a:spcBef>
                <a:spcPts val="600"/>
              </a:spcBef>
            </a:pPr>
            <a:r>
              <a:rPr lang="en-US" sz="4000" dirty="0"/>
              <a:t>3. Own your conversations</a:t>
            </a:r>
            <a:br>
              <a:rPr lang="en-US" sz="4000" dirty="0"/>
            </a:br>
            <a:r>
              <a:rPr lang="en-US" sz="3500" b="0" dirty="0"/>
              <a:t>Listen to understand instead of being understood</a:t>
            </a:r>
          </a:p>
        </p:txBody>
      </p:sp>
    </p:spTree>
    <p:extLst>
      <p:ext uri="{BB962C8B-B14F-4D97-AF65-F5344CB8AC3E}">
        <p14:creationId xmlns:p14="http://schemas.microsoft.com/office/powerpoint/2010/main" val="5026489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676656" y="4672101"/>
            <a:ext cx="11027663" cy="2185899"/>
          </a:xfrm>
        </p:spPr>
        <p:txBody>
          <a:bodyPr anchor="ctr">
            <a:noAutofit/>
          </a:bodyPr>
          <a:lstStyle/>
          <a:p>
            <a:pPr algn="l">
              <a:spcBef>
                <a:spcPts val="600"/>
              </a:spcBef>
            </a:pPr>
            <a:r>
              <a:rPr lang="en-US" sz="4000" b="0" i="1" dirty="0"/>
              <a:t>Thank you for loving me enough to suffer because of me. I will do the same for you</a:t>
            </a:r>
            <a:br>
              <a:rPr lang="en-US" sz="4000" b="0" i="1" dirty="0"/>
            </a:br>
            <a:r>
              <a:rPr lang="en-US" sz="4000" b="0" i="1" dirty="0"/>
              <a:t> because Jesus it first for us.</a:t>
            </a:r>
          </a:p>
        </p:txBody>
      </p:sp>
      <p:sp>
        <p:nvSpPr>
          <p:cNvPr id="3" name="Rectangle 2">
            <a:extLst>
              <a:ext uri="{FF2B5EF4-FFF2-40B4-BE49-F238E27FC236}">
                <a16:creationId xmlns:a16="http://schemas.microsoft.com/office/drawing/2014/main" id="{95627AB1-86AD-47D1-A5A0-412556E251D7}"/>
              </a:ext>
            </a:extLst>
          </p:cNvPr>
          <p:cNvSpPr/>
          <p:nvPr/>
        </p:nvSpPr>
        <p:spPr>
          <a:xfrm>
            <a:off x="0" y="4672101"/>
            <a:ext cx="320842" cy="2185899"/>
          </a:xfrm>
          <a:prstGeom prst="rect">
            <a:avLst/>
          </a:prstGeom>
          <a:solidFill>
            <a:srgbClr val="3399FF"/>
          </a:solidFill>
          <a:ln>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8451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477078" y="5057111"/>
            <a:ext cx="10977755" cy="2185899"/>
          </a:xfrm>
        </p:spPr>
        <p:txBody>
          <a:bodyPr anchor="ctr">
            <a:normAutofit/>
          </a:bodyPr>
          <a:lstStyle/>
          <a:p>
            <a:pPr algn="l"/>
            <a:r>
              <a:rPr lang="en-US" sz="4100" b="0" dirty="0"/>
              <a:t>This First Week:</a:t>
            </a:r>
            <a:br>
              <a:rPr lang="en-US" sz="4100" b="0" dirty="0"/>
            </a:br>
            <a:br>
              <a:rPr lang="en-US" sz="2200" b="0" dirty="0"/>
            </a:br>
            <a:r>
              <a:rPr lang="en-US" sz="3700" b="0" dirty="0"/>
              <a:t>Creation | The Fall | The Flood | Covenant | Babel</a:t>
            </a:r>
            <a:br>
              <a:rPr lang="en-US" sz="3700" b="0" dirty="0"/>
            </a:br>
            <a:endParaRPr lang="en-US" sz="3700" b="0" i="1" dirty="0"/>
          </a:p>
        </p:txBody>
      </p:sp>
    </p:spTree>
    <p:extLst>
      <p:ext uri="{BB962C8B-B14F-4D97-AF65-F5344CB8AC3E}">
        <p14:creationId xmlns:p14="http://schemas.microsoft.com/office/powerpoint/2010/main" val="3996435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512064" y="4944730"/>
            <a:ext cx="11219519" cy="2185899"/>
          </a:xfrm>
        </p:spPr>
        <p:txBody>
          <a:bodyPr anchor="ctr">
            <a:noAutofit/>
          </a:bodyPr>
          <a:lstStyle/>
          <a:p>
            <a:pPr algn="l">
              <a:spcBef>
                <a:spcPts val="600"/>
              </a:spcBef>
            </a:pPr>
            <a:r>
              <a:rPr lang="en-US" sz="3200" b="0" dirty="0"/>
              <a:t>In the beginning God created the heavens and the earth. 2 Now the earth was formless and empty, darkness was over the surface of the deep . . .				</a:t>
            </a:r>
            <a:r>
              <a:rPr lang="en-US" sz="2700" b="0" dirty="0">
                <a:solidFill>
                  <a:schemeClr val="bg1">
                    <a:lumMod val="75000"/>
                  </a:schemeClr>
                </a:solidFill>
              </a:rPr>
              <a:t>(Gen 1:1-2)</a:t>
            </a:r>
            <a:br>
              <a:rPr lang="en-US" sz="4000" dirty="0">
                <a:solidFill>
                  <a:srgbClr val="3399FF"/>
                </a:solidFill>
              </a:rPr>
            </a:br>
            <a:endParaRPr lang="en-US" sz="4000" dirty="0">
              <a:solidFill>
                <a:srgbClr val="3399FF"/>
              </a:solidFill>
            </a:endParaRPr>
          </a:p>
        </p:txBody>
      </p:sp>
    </p:spTree>
    <p:extLst>
      <p:ext uri="{BB962C8B-B14F-4D97-AF65-F5344CB8AC3E}">
        <p14:creationId xmlns:p14="http://schemas.microsoft.com/office/powerpoint/2010/main" val="2731140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512064" y="4944730"/>
            <a:ext cx="11219519" cy="2185899"/>
          </a:xfrm>
        </p:spPr>
        <p:txBody>
          <a:bodyPr anchor="ctr">
            <a:noAutofit/>
          </a:bodyPr>
          <a:lstStyle/>
          <a:p>
            <a:pPr algn="l">
              <a:spcBef>
                <a:spcPts val="600"/>
              </a:spcBef>
            </a:pPr>
            <a:r>
              <a:rPr lang="en-US" sz="3200" b="0" dirty="0"/>
              <a:t>and the Spirit of God was hovering over the waters. And God said, “Let there be light,” and there was light.</a:t>
            </a:r>
            <a:br>
              <a:rPr lang="en-US" sz="3200" b="0" dirty="0"/>
            </a:br>
            <a:r>
              <a:rPr lang="en-US" sz="3200" b="0" dirty="0"/>
              <a:t>										</a:t>
            </a:r>
            <a:r>
              <a:rPr lang="en-US" sz="2700" b="0" dirty="0">
                <a:solidFill>
                  <a:schemeClr val="bg1">
                    <a:lumMod val="75000"/>
                  </a:schemeClr>
                </a:solidFill>
              </a:rPr>
              <a:t>(Gen 1:3)</a:t>
            </a:r>
            <a:br>
              <a:rPr lang="en-US" sz="4000" dirty="0">
                <a:solidFill>
                  <a:srgbClr val="3399FF"/>
                </a:solidFill>
              </a:rPr>
            </a:br>
            <a:endParaRPr lang="en-US" sz="4000" dirty="0">
              <a:solidFill>
                <a:srgbClr val="3399FF"/>
              </a:solidFill>
            </a:endParaRPr>
          </a:p>
        </p:txBody>
      </p:sp>
    </p:spTree>
    <p:extLst>
      <p:ext uri="{BB962C8B-B14F-4D97-AF65-F5344CB8AC3E}">
        <p14:creationId xmlns:p14="http://schemas.microsoft.com/office/powerpoint/2010/main" val="1678041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676656" y="4672101"/>
            <a:ext cx="11027663" cy="2185899"/>
          </a:xfrm>
        </p:spPr>
        <p:txBody>
          <a:bodyPr anchor="ctr">
            <a:noAutofit/>
          </a:bodyPr>
          <a:lstStyle/>
          <a:p>
            <a:pPr algn="l">
              <a:spcBef>
                <a:spcPts val="600"/>
              </a:spcBef>
            </a:pPr>
            <a:r>
              <a:rPr lang="en-US" sz="4000" dirty="0">
                <a:solidFill>
                  <a:srgbClr val="3399FF"/>
                </a:solidFill>
              </a:rPr>
              <a:t>Everything physical begins</a:t>
            </a:r>
            <a:br>
              <a:rPr lang="en-US" sz="4000" dirty="0">
                <a:solidFill>
                  <a:srgbClr val="3399FF"/>
                </a:solidFill>
              </a:rPr>
            </a:br>
            <a:r>
              <a:rPr lang="en-US" sz="4000" dirty="0">
                <a:solidFill>
                  <a:srgbClr val="3399FF"/>
                </a:solidFill>
              </a:rPr>
              <a:t>and is empowered in the spiritual</a:t>
            </a:r>
            <a:endParaRPr lang="en-US" sz="4000" dirty="0"/>
          </a:p>
        </p:txBody>
      </p:sp>
      <p:sp>
        <p:nvSpPr>
          <p:cNvPr id="3" name="Rectangle 2">
            <a:extLst>
              <a:ext uri="{FF2B5EF4-FFF2-40B4-BE49-F238E27FC236}">
                <a16:creationId xmlns:a16="http://schemas.microsoft.com/office/drawing/2014/main" id="{95627AB1-86AD-47D1-A5A0-412556E251D7}"/>
              </a:ext>
            </a:extLst>
          </p:cNvPr>
          <p:cNvSpPr/>
          <p:nvPr/>
        </p:nvSpPr>
        <p:spPr>
          <a:xfrm>
            <a:off x="0" y="4672101"/>
            <a:ext cx="320842" cy="2185899"/>
          </a:xfrm>
          <a:prstGeom prst="rect">
            <a:avLst/>
          </a:prstGeom>
          <a:solidFill>
            <a:srgbClr val="3399FF"/>
          </a:solidFill>
          <a:ln>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8109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486240" y="4851883"/>
            <a:ext cx="11219519" cy="2185899"/>
          </a:xfrm>
        </p:spPr>
        <p:txBody>
          <a:bodyPr anchor="ctr">
            <a:noAutofit/>
          </a:bodyPr>
          <a:lstStyle/>
          <a:p>
            <a:pPr algn="l">
              <a:spcBef>
                <a:spcPts val="600"/>
              </a:spcBef>
            </a:pPr>
            <a:r>
              <a:rPr lang="en-US" sz="3200" b="0" dirty="0"/>
              <a:t>So God created man in his own image. . . God blessed them and said to them, “Be fruitful and increase in number; fill the earth and subdue it. Rule over . . .over every living creature 										</a:t>
            </a:r>
            <a:r>
              <a:rPr lang="en-US" sz="2700" b="0" dirty="0">
                <a:solidFill>
                  <a:schemeClr val="bg1">
                    <a:lumMod val="75000"/>
                  </a:schemeClr>
                </a:solidFill>
              </a:rPr>
              <a:t>(Gen 1:27-28)</a:t>
            </a:r>
            <a:endParaRPr lang="en-US" sz="2700" dirty="0">
              <a:solidFill>
                <a:schemeClr val="bg1">
                  <a:lumMod val="75000"/>
                </a:schemeClr>
              </a:solidFill>
            </a:endParaRPr>
          </a:p>
        </p:txBody>
      </p:sp>
    </p:spTree>
    <p:extLst>
      <p:ext uri="{BB962C8B-B14F-4D97-AF65-F5344CB8AC3E}">
        <p14:creationId xmlns:p14="http://schemas.microsoft.com/office/powerpoint/2010/main" val="1570774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676656" y="4514938"/>
            <a:ext cx="11027663" cy="2185899"/>
          </a:xfrm>
        </p:spPr>
        <p:txBody>
          <a:bodyPr anchor="ctr">
            <a:noAutofit/>
          </a:bodyPr>
          <a:lstStyle/>
          <a:p>
            <a:pPr algn="l">
              <a:spcBef>
                <a:spcPts val="600"/>
              </a:spcBef>
            </a:pPr>
            <a:br>
              <a:rPr lang="en-US" sz="4000" dirty="0">
                <a:solidFill>
                  <a:srgbClr val="3399FF"/>
                </a:solidFill>
              </a:rPr>
            </a:br>
            <a:r>
              <a:rPr lang="en-US" sz="3300" b="0" dirty="0"/>
              <a:t>God created you</a:t>
            </a:r>
            <a:br>
              <a:rPr lang="en-US" sz="3300" b="0" dirty="0"/>
            </a:br>
            <a:r>
              <a:rPr lang="en-US" sz="3300" b="0" dirty="0"/>
              <a:t>(1) in His image</a:t>
            </a:r>
            <a:br>
              <a:rPr lang="en-US" sz="3300" b="0" dirty="0"/>
            </a:br>
            <a:r>
              <a:rPr lang="en-US" sz="3300" b="0" dirty="0"/>
              <a:t>(2) to start in the spiritual</a:t>
            </a:r>
            <a:br>
              <a:rPr lang="en-US" sz="3300" b="0" dirty="0"/>
            </a:br>
            <a:r>
              <a:rPr lang="en-US" sz="3300" b="0" dirty="0"/>
              <a:t>(3) and partner in the physical</a:t>
            </a:r>
            <a:br>
              <a:rPr lang="en-US" sz="4000" dirty="0">
                <a:solidFill>
                  <a:srgbClr val="3399FF"/>
                </a:solidFill>
              </a:rPr>
            </a:br>
            <a:endParaRPr lang="en-US" sz="4000" dirty="0"/>
          </a:p>
        </p:txBody>
      </p:sp>
    </p:spTree>
    <p:extLst>
      <p:ext uri="{BB962C8B-B14F-4D97-AF65-F5344CB8AC3E}">
        <p14:creationId xmlns:p14="http://schemas.microsoft.com/office/powerpoint/2010/main" val="1614291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B497-AD78-374A-B2BC-23EBF2C6824F}"/>
              </a:ext>
            </a:extLst>
          </p:cNvPr>
          <p:cNvSpPr>
            <a:spLocks noGrp="1"/>
          </p:cNvSpPr>
          <p:nvPr>
            <p:ph type="title"/>
          </p:nvPr>
        </p:nvSpPr>
        <p:spPr>
          <a:xfrm>
            <a:off x="418823" y="4851883"/>
            <a:ext cx="11354353" cy="2185899"/>
          </a:xfrm>
        </p:spPr>
        <p:txBody>
          <a:bodyPr anchor="ctr">
            <a:noAutofit/>
          </a:bodyPr>
          <a:lstStyle/>
          <a:p>
            <a:pPr algn="l">
              <a:spcBef>
                <a:spcPts val="600"/>
              </a:spcBef>
            </a:pPr>
            <a:r>
              <a:rPr lang="en-US" sz="3200" b="0" dirty="0"/>
              <a:t>“You will not surely die,” the serpent said to the woman. “For God knows that when you eat of it your eyes will be opened, and you will be like God, knowing good and evil.”	</a:t>
            </a:r>
            <a:r>
              <a:rPr lang="en-US" sz="2700" b="0" dirty="0">
                <a:solidFill>
                  <a:schemeClr val="bg1">
                    <a:lumMod val="75000"/>
                  </a:schemeClr>
                </a:solidFill>
              </a:rPr>
              <a:t>(3:4-5)</a:t>
            </a:r>
            <a:endParaRPr lang="en-US" sz="2700" dirty="0">
              <a:solidFill>
                <a:schemeClr val="bg1">
                  <a:lumMod val="75000"/>
                </a:schemeClr>
              </a:solidFill>
            </a:endParaRPr>
          </a:p>
        </p:txBody>
      </p:sp>
    </p:spTree>
    <p:extLst>
      <p:ext uri="{BB962C8B-B14F-4D97-AF65-F5344CB8AC3E}">
        <p14:creationId xmlns:p14="http://schemas.microsoft.com/office/powerpoint/2010/main" val="2660866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23187</TotalTime>
  <Words>728</Words>
  <Application>Microsoft Office PowerPoint</Application>
  <PresentationFormat>Widescreen</PresentationFormat>
  <Paragraphs>61</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Helvetica</vt:lpstr>
      <vt:lpstr>Hypatia Sans Pro</vt:lpstr>
      <vt:lpstr>Office Theme</vt:lpstr>
      <vt:lpstr>What’s Underneath?  Genesis 3:15 </vt:lpstr>
      <vt:lpstr>cornerstone.ag/summerplaylist  How is each story about Jesus, my life &amp; God’s glory?  </vt:lpstr>
      <vt:lpstr>This First Week:  Creation | The Fall | The Flood | Covenant | Babel </vt:lpstr>
      <vt:lpstr>In the beginning God created the heavens and the earth. 2 Now the earth was formless and empty, darkness was over the surface of the deep . . .    (Gen 1:1-2) </vt:lpstr>
      <vt:lpstr>and the Spirit of God was hovering over the waters. And God said, “Let there be light,” and there was light.           (Gen 1:3) </vt:lpstr>
      <vt:lpstr>Everything physical begins and is empowered in the spiritual</vt:lpstr>
      <vt:lpstr>So God created man in his own image. . . God blessed them and said to them, “Be fruitful and increase in number; fill the earth and subdue it. Rule over . . .over every living creature           (Gen 1:27-28)</vt:lpstr>
      <vt:lpstr> God created you (1) in His image (2) to start in the spiritual (3) and partner in the physical </vt:lpstr>
      <vt:lpstr>“You will not surely die,” the serpent said to the woman. “For God knows that when you eat of it your eyes will be opened, and you will be like God, knowing good and evil.” (3:4-5)</vt:lpstr>
      <vt:lpstr>“ And I will put enmity between you and the woman, and between your offspring and hers; he will crush your head, and you will strike his heel.”     (3:15)</vt:lpstr>
      <vt:lpstr> In Jesus we are re-created to be in God’s image (love) to start in the spiritual and partner with Him in the physical </vt:lpstr>
      <vt:lpstr> God’s goal and glory is to  partner with His people to  create life and destroy chaos </vt:lpstr>
      <vt:lpstr>“Christ in you, the hope of glory.”         :(Colossians 1:27)</vt:lpstr>
      <vt:lpstr>I consider that our present sufferings are not worth comparing with the glory that will be revealed in us.           :(Romans 8:18)</vt:lpstr>
      <vt:lpstr>This is to my Father’s glory, that you bear much fruit, showing yourselves to be my disciples.         :(John 15:8)</vt:lpstr>
      <vt:lpstr>God doesn’t just “fix” this world by Himself</vt:lpstr>
      <vt:lpstr>We ask:   “God, why don’t You fix this and fix them?”</vt:lpstr>
      <vt:lpstr> We need to ask:  “God, how do we heal this and love them? </vt:lpstr>
      <vt:lpstr>Remember His image Surrender in the Spirit Own your partnership</vt:lpstr>
      <vt:lpstr>1. Examine His Image In Your Life Are you open and obedient to His image of love now?</vt:lpstr>
      <vt:lpstr>2. Surrender to The Spirit Stop being controlled &amp; filled by social media</vt:lpstr>
      <vt:lpstr>3. Own your conversations Listen to understand instead of being understood</vt:lpstr>
      <vt:lpstr>Thank you for loving me enough to suffer because of me. I will do the same for you  because Jesus it first for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Lee</dc:creator>
  <cp:lastModifiedBy>Shawn Franco</cp:lastModifiedBy>
  <cp:revision>872</cp:revision>
  <cp:lastPrinted>2019-05-02T17:33:00Z</cp:lastPrinted>
  <dcterms:created xsi:type="dcterms:W3CDTF">2019-05-01T20:24:54Z</dcterms:created>
  <dcterms:modified xsi:type="dcterms:W3CDTF">2020-06-07T12:01:38Z</dcterms:modified>
</cp:coreProperties>
</file>