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3" r:id="rId2"/>
    <p:sldId id="351" r:id="rId3"/>
    <p:sldId id="365" r:id="rId4"/>
    <p:sldId id="356" r:id="rId5"/>
    <p:sldId id="382" r:id="rId6"/>
    <p:sldId id="379" r:id="rId7"/>
    <p:sldId id="378" r:id="rId8"/>
    <p:sldId id="384" r:id="rId9"/>
    <p:sldId id="321" r:id="rId10"/>
    <p:sldId id="360" r:id="rId11"/>
    <p:sldId id="366" r:id="rId12"/>
    <p:sldId id="344" r:id="rId13"/>
    <p:sldId id="361" r:id="rId14"/>
    <p:sldId id="362" r:id="rId15"/>
    <p:sldId id="363" r:id="rId16"/>
    <p:sldId id="368" r:id="rId17"/>
    <p:sldId id="349" r:id="rId18"/>
    <p:sldId id="358" r:id="rId19"/>
    <p:sldId id="370" r:id="rId20"/>
    <p:sldId id="386" r:id="rId21"/>
    <p:sldId id="385" r:id="rId22"/>
    <p:sldId id="387" r:id="rId23"/>
    <p:sldId id="380" r:id="rId24"/>
    <p:sldId id="327" r:id="rId25"/>
    <p:sldId id="389" r:id="rId26"/>
    <p:sldId id="3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11" autoAdjust="0"/>
    <p:restoredTop sz="83288" autoAdjust="0"/>
  </p:normalViewPr>
  <p:slideViewPr>
    <p:cSldViewPr snapToGrid="0" showGuides="1">
      <p:cViewPr varScale="1">
        <p:scale>
          <a:sx n="52" d="100"/>
          <a:sy n="52" d="100"/>
        </p:scale>
        <p:origin x="384" y="5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E5E26-0FB3-4D17-922E-794BE8D4A724}"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80BB0-CDD8-41D6-B55B-F9544936F895}" type="slidenum">
              <a:rPr lang="en-US" smtClean="0"/>
              <a:t>‹#›</a:t>
            </a:fld>
            <a:endParaRPr lang="en-US"/>
          </a:p>
        </p:txBody>
      </p:sp>
    </p:spTree>
    <p:extLst>
      <p:ext uri="{BB962C8B-B14F-4D97-AF65-F5344CB8AC3E}">
        <p14:creationId xmlns:p14="http://schemas.microsoft.com/office/powerpoint/2010/main" val="227331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are alone, you are not alone.</a:t>
            </a:r>
          </a:p>
          <a:p>
            <a:r>
              <a:rPr lang="en-US" sz="1200" kern="1200" dirty="0">
                <a:solidFill>
                  <a:schemeClr val="tx1"/>
                </a:solidFill>
                <a:effectLst/>
                <a:latin typeface="+mn-lt"/>
                <a:ea typeface="+mn-ea"/>
                <a:cs typeface="+mn-cs"/>
              </a:rPr>
              <a:t>When you are going to decide for yourself, you are not deciding by yourself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Right now – you are not thinking, feeling, by yourself</a:t>
            </a:r>
          </a:p>
        </p:txBody>
      </p:sp>
      <p:sp>
        <p:nvSpPr>
          <p:cNvPr id="4" name="Slide Number Placeholder 3"/>
          <p:cNvSpPr>
            <a:spLocks noGrp="1"/>
          </p:cNvSpPr>
          <p:nvPr>
            <p:ph type="sldNum" sz="quarter" idx="5"/>
          </p:nvPr>
        </p:nvSpPr>
        <p:spPr/>
        <p:txBody>
          <a:bodyPr/>
          <a:lstStyle/>
          <a:p>
            <a:fld id="{08480BB0-CDD8-41D6-B55B-F9544936F895}" type="slidenum">
              <a:rPr lang="en-US" smtClean="0"/>
              <a:t>1</a:t>
            </a:fld>
            <a:endParaRPr lang="en-US"/>
          </a:p>
        </p:txBody>
      </p:sp>
    </p:spTree>
    <p:extLst>
      <p:ext uri="{BB962C8B-B14F-4D97-AF65-F5344CB8AC3E}">
        <p14:creationId xmlns:p14="http://schemas.microsoft.com/office/powerpoint/2010/main" val="212489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They are not omniscient (key for intercession)</a:t>
            </a:r>
          </a:p>
          <a:p>
            <a:pPr marL="228600" indent="-228600">
              <a:buAutoNum type="arabicPeriod"/>
            </a:pPr>
            <a:r>
              <a:rPr lang="en-US" dirty="0"/>
              <a:t>They cannot create (only twist)</a:t>
            </a:r>
          </a:p>
          <a:p>
            <a:pPr marL="228600" indent="-228600">
              <a:buAutoNum type="arabicPeriod"/>
            </a:pPr>
            <a:r>
              <a:rPr lang="en-US" dirty="0"/>
              <a:t>Person without a body (need you to complete)</a:t>
            </a:r>
          </a:p>
        </p:txBody>
      </p:sp>
      <p:sp>
        <p:nvSpPr>
          <p:cNvPr id="4" name="Slide Number Placeholder 3"/>
          <p:cNvSpPr>
            <a:spLocks noGrp="1"/>
          </p:cNvSpPr>
          <p:nvPr>
            <p:ph type="sldNum" sz="quarter" idx="5"/>
          </p:nvPr>
        </p:nvSpPr>
        <p:spPr/>
        <p:txBody>
          <a:bodyPr/>
          <a:lstStyle/>
          <a:p>
            <a:fld id="{08480BB0-CDD8-41D6-B55B-F9544936F895}" type="slidenum">
              <a:rPr lang="en-US" smtClean="0"/>
              <a:t>10</a:t>
            </a:fld>
            <a:endParaRPr lang="en-US"/>
          </a:p>
        </p:txBody>
      </p:sp>
    </p:spTree>
    <p:extLst>
      <p:ext uri="{BB962C8B-B14F-4D97-AF65-F5344CB8AC3E}">
        <p14:creationId xmlns:p14="http://schemas.microsoft.com/office/powerpoint/2010/main" val="121778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Deceive with what appears to be the right solution to your problem or desire for pleasure</a:t>
            </a:r>
          </a:p>
        </p:txBody>
      </p:sp>
      <p:sp>
        <p:nvSpPr>
          <p:cNvPr id="4" name="Slide Number Placeholder 3"/>
          <p:cNvSpPr>
            <a:spLocks noGrp="1"/>
          </p:cNvSpPr>
          <p:nvPr>
            <p:ph type="sldNum" sz="quarter" idx="5"/>
          </p:nvPr>
        </p:nvSpPr>
        <p:spPr/>
        <p:txBody>
          <a:bodyPr/>
          <a:lstStyle/>
          <a:p>
            <a:fld id="{08480BB0-CDD8-41D6-B55B-F9544936F895}" type="slidenum">
              <a:rPr lang="en-US" smtClean="0"/>
              <a:t>11</a:t>
            </a:fld>
            <a:endParaRPr lang="en-US"/>
          </a:p>
        </p:txBody>
      </p:sp>
    </p:spTree>
    <p:extLst>
      <p:ext uri="{BB962C8B-B14F-4D97-AF65-F5344CB8AC3E}">
        <p14:creationId xmlns:p14="http://schemas.microsoft.com/office/powerpoint/2010/main" val="3909230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lied – got away with it, avoided the consequences</a:t>
            </a:r>
          </a:p>
          <a:p>
            <a:r>
              <a:rPr lang="en-US" dirty="0"/>
              <a:t>Now the door is open –</a:t>
            </a:r>
          </a:p>
          <a:p>
            <a:r>
              <a:rPr lang="en-US" b="1" dirty="0"/>
              <a:t>Someone actively speaking confusion, anxiety, pride, selfishness</a:t>
            </a:r>
          </a:p>
        </p:txBody>
      </p:sp>
      <p:sp>
        <p:nvSpPr>
          <p:cNvPr id="4" name="Slide Number Placeholder 3"/>
          <p:cNvSpPr>
            <a:spLocks noGrp="1"/>
          </p:cNvSpPr>
          <p:nvPr>
            <p:ph type="sldNum" sz="quarter" idx="5"/>
          </p:nvPr>
        </p:nvSpPr>
        <p:spPr/>
        <p:txBody>
          <a:bodyPr/>
          <a:lstStyle/>
          <a:p>
            <a:fld id="{08480BB0-CDD8-41D6-B55B-F9544936F895}" type="slidenum">
              <a:rPr lang="en-US" smtClean="0"/>
              <a:t>12</a:t>
            </a:fld>
            <a:endParaRPr lang="en-US"/>
          </a:p>
        </p:txBody>
      </p:sp>
    </p:spTree>
    <p:extLst>
      <p:ext uri="{BB962C8B-B14F-4D97-AF65-F5344CB8AC3E}">
        <p14:creationId xmlns:p14="http://schemas.microsoft.com/office/powerpoint/2010/main" val="141511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Runs the show in area of your life – still want/love </a:t>
            </a:r>
            <a:r>
              <a:rPr lang="en-US" dirty="0" err="1"/>
              <a:t>jesus</a:t>
            </a:r>
            <a:endParaRPr lang="en-US" dirty="0"/>
          </a:p>
          <a:p>
            <a:r>
              <a:rPr lang="en-US" dirty="0"/>
              <a:t>Jesus still is the one you’ve made covenant commitment to</a:t>
            </a:r>
          </a:p>
          <a:p>
            <a:r>
              <a:rPr lang="en-US" dirty="0"/>
              <a:t>Can’t go in that room (area of your life) without dealing with them</a:t>
            </a:r>
          </a:p>
          <a:p>
            <a:r>
              <a:rPr lang="en-US" b="1" dirty="0"/>
              <a:t>Someone demanding BITTERNESS / ADDICTION</a:t>
            </a:r>
          </a:p>
          <a:p>
            <a:r>
              <a:rPr lang="en-US" b="1" dirty="0"/>
              <a:t>Someone blinding you to hope and what is right</a:t>
            </a:r>
          </a:p>
        </p:txBody>
      </p:sp>
      <p:sp>
        <p:nvSpPr>
          <p:cNvPr id="4" name="Slide Number Placeholder 3"/>
          <p:cNvSpPr>
            <a:spLocks noGrp="1"/>
          </p:cNvSpPr>
          <p:nvPr>
            <p:ph type="sldNum" sz="quarter" idx="5"/>
          </p:nvPr>
        </p:nvSpPr>
        <p:spPr/>
        <p:txBody>
          <a:bodyPr/>
          <a:lstStyle/>
          <a:p>
            <a:fld id="{08480BB0-CDD8-41D6-B55B-F9544936F895}" type="slidenum">
              <a:rPr lang="en-US" smtClean="0"/>
              <a:t>13</a:t>
            </a:fld>
            <a:endParaRPr lang="en-US"/>
          </a:p>
        </p:txBody>
      </p:sp>
    </p:spTree>
    <p:extLst>
      <p:ext uri="{BB962C8B-B14F-4D97-AF65-F5344CB8AC3E}">
        <p14:creationId xmlns:p14="http://schemas.microsoft.com/office/powerpoint/2010/main" val="3041123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yourself to sin as your identity</a:t>
            </a:r>
          </a:p>
          <a:p>
            <a:r>
              <a:rPr lang="en-US" dirty="0"/>
              <a:t>You believe you are worthless, deep self condemnation, blinding pride</a:t>
            </a:r>
          </a:p>
          <a:p>
            <a:r>
              <a:rPr lang="en-US" dirty="0"/>
              <a:t>Your soul is reprogramed – what you hope in will not last</a:t>
            </a:r>
          </a:p>
          <a:p>
            <a:r>
              <a:rPr lang="en-US" dirty="0"/>
              <a:t>Can lead to SUICIDE</a:t>
            </a:r>
          </a:p>
          <a:p>
            <a:endParaRPr lang="en-US" dirty="0"/>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14</a:t>
            </a:fld>
            <a:endParaRPr lang="en-US"/>
          </a:p>
        </p:txBody>
      </p:sp>
    </p:spTree>
    <p:extLst>
      <p:ext uri="{BB962C8B-B14F-4D97-AF65-F5344CB8AC3E}">
        <p14:creationId xmlns:p14="http://schemas.microsoft.com/office/powerpoint/2010/main" val="47766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Jesus purifies us from sin through His forgiveness and payment of sin</a:t>
            </a:r>
          </a:p>
        </p:txBody>
      </p:sp>
      <p:sp>
        <p:nvSpPr>
          <p:cNvPr id="4" name="Slide Number Placeholder 3"/>
          <p:cNvSpPr>
            <a:spLocks noGrp="1"/>
          </p:cNvSpPr>
          <p:nvPr>
            <p:ph type="sldNum" sz="quarter" idx="5"/>
          </p:nvPr>
        </p:nvSpPr>
        <p:spPr/>
        <p:txBody>
          <a:bodyPr/>
          <a:lstStyle/>
          <a:p>
            <a:fld id="{08480BB0-CDD8-41D6-B55B-F9544936F895}" type="slidenum">
              <a:rPr lang="en-US" smtClean="0"/>
              <a:t>15</a:t>
            </a:fld>
            <a:endParaRPr lang="en-US"/>
          </a:p>
        </p:txBody>
      </p:sp>
    </p:spTree>
    <p:extLst>
      <p:ext uri="{BB962C8B-B14F-4D97-AF65-F5344CB8AC3E}">
        <p14:creationId xmlns:p14="http://schemas.microsoft.com/office/powerpoint/2010/main" val="338553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of a follower of Christ</a:t>
            </a:r>
          </a:p>
        </p:txBody>
      </p:sp>
      <p:sp>
        <p:nvSpPr>
          <p:cNvPr id="4" name="Slide Number Placeholder 3"/>
          <p:cNvSpPr>
            <a:spLocks noGrp="1"/>
          </p:cNvSpPr>
          <p:nvPr>
            <p:ph type="sldNum" sz="quarter" idx="5"/>
          </p:nvPr>
        </p:nvSpPr>
        <p:spPr/>
        <p:txBody>
          <a:bodyPr/>
          <a:lstStyle/>
          <a:p>
            <a:fld id="{08480BB0-CDD8-41D6-B55B-F9544936F895}" type="slidenum">
              <a:rPr lang="en-US" smtClean="0"/>
              <a:t>16</a:t>
            </a:fld>
            <a:endParaRPr lang="en-US"/>
          </a:p>
        </p:txBody>
      </p:sp>
    </p:spTree>
    <p:extLst>
      <p:ext uri="{BB962C8B-B14F-4D97-AF65-F5344CB8AC3E}">
        <p14:creationId xmlns:p14="http://schemas.microsoft.com/office/powerpoint/2010/main" val="3510807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creator is stronger than the created</a:t>
            </a:r>
          </a:p>
        </p:txBody>
      </p:sp>
      <p:sp>
        <p:nvSpPr>
          <p:cNvPr id="4" name="Slide Number Placeholder 3"/>
          <p:cNvSpPr>
            <a:spLocks noGrp="1"/>
          </p:cNvSpPr>
          <p:nvPr>
            <p:ph type="sldNum" sz="quarter" idx="5"/>
          </p:nvPr>
        </p:nvSpPr>
        <p:spPr/>
        <p:txBody>
          <a:bodyPr/>
          <a:lstStyle/>
          <a:p>
            <a:fld id="{08480BB0-CDD8-41D6-B55B-F9544936F895}" type="slidenum">
              <a:rPr lang="en-US" smtClean="0"/>
              <a:t>17</a:t>
            </a:fld>
            <a:endParaRPr lang="en-US"/>
          </a:p>
        </p:txBody>
      </p:sp>
    </p:spTree>
    <p:extLst>
      <p:ext uri="{BB962C8B-B14F-4D97-AF65-F5344CB8AC3E}">
        <p14:creationId xmlns:p14="http://schemas.microsoft.com/office/powerpoint/2010/main" val="580361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center, fear, over-react</a:t>
            </a:r>
          </a:p>
          <a:p>
            <a:r>
              <a:rPr lang="en-US" dirty="0"/>
              <a:t>We are aware and understand our victory over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SHUT THE DOOR /INVITE THE HOLY SPIRIT IN</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18</a:t>
            </a:fld>
            <a:endParaRPr lang="en-US"/>
          </a:p>
        </p:txBody>
      </p:sp>
    </p:spTree>
    <p:extLst>
      <p:ext uri="{BB962C8B-B14F-4D97-AF65-F5344CB8AC3E}">
        <p14:creationId xmlns:p14="http://schemas.microsoft.com/office/powerpoint/2010/main" val="404314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are in relationship that is growing in some way</a:t>
            </a:r>
          </a:p>
          <a:p>
            <a:r>
              <a:rPr lang="en-US" b="1" dirty="0"/>
              <a:t>As a spouse, as a witness, as a family member</a:t>
            </a:r>
          </a:p>
          <a:p>
            <a:r>
              <a:rPr lang="en-US" b="1" dirty="0"/>
              <a:t>Student – future / senior –leaving a legacy</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19</a:t>
            </a:fld>
            <a:endParaRPr lang="en-US"/>
          </a:p>
        </p:txBody>
      </p:sp>
    </p:spTree>
    <p:extLst>
      <p:ext uri="{BB962C8B-B14F-4D97-AF65-F5344CB8AC3E}">
        <p14:creationId xmlns:p14="http://schemas.microsoft.com/office/powerpoint/2010/main" val="282901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 FOR JESUS TO:</a:t>
            </a:r>
          </a:p>
          <a:p>
            <a:r>
              <a:rPr lang="en-US" dirty="0"/>
              <a:t>Cause our minds to see clearly</a:t>
            </a:r>
          </a:p>
          <a:p>
            <a:r>
              <a:rPr lang="en-US" dirty="0"/>
              <a:t>Cause our body’s to be restless</a:t>
            </a:r>
          </a:p>
          <a:p>
            <a:r>
              <a:rPr lang="en-US" dirty="0"/>
              <a:t>Cause our spirits to not be distracted, controlled</a:t>
            </a:r>
          </a:p>
        </p:txBody>
      </p:sp>
      <p:sp>
        <p:nvSpPr>
          <p:cNvPr id="4" name="Slide Number Placeholder 3"/>
          <p:cNvSpPr>
            <a:spLocks noGrp="1"/>
          </p:cNvSpPr>
          <p:nvPr>
            <p:ph type="sldNum" sz="quarter" idx="5"/>
          </p:nvPr>
        </p:nvSpPr>
        <p:spPr/>
        <p:txBody>
          <a:bodyPr/>
          <a:lstStyle/>
          <a:p>
            <a:fld id="{08480BB0-CDD8-41D6-B55B-F9544936F895}" type="slidenum">
              <a:rPr lang="en-US" smtClean="0"/>
              <a:t>2</a:t>
            </a:fld>
            <a:endParaRPr lang="en-US"/>
          </a:p>
        </p:txBody>
      </p:sp>
    </p:spTree>
    <p:extLst>
      <p:ext uri="{BB962C8B-B14F-4D97-AF65-F5344CB8AC3E}">
        <p14:creationId xmlns:p14="http://schemas.microsoft.com/office/powerpoint/2010/main" val="4219730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CLEANSE YOURSELF OF WRONG SPIRITUAL RELATIONSHIP</a:t>
            </a:r>
          </a:p>
          <a:p>
            <a:r>
              <a:rPr lang="en-US" dirty="0"/>
              <a:t>(SAME THREE STEPS I SHARE EACH WEEK)</a:t>
            </a:r>
          </a:p>
          <a:p>
            <a:pPr marL="228600" indent="-228600">
              <a:buAutoNum type="arabicPeriod"/>
            </a:pPr>
            <a:r>
              <a:rPr lang="en-US" dirty="0"/>
              <a:t>Crucify the flesh – remove sin &amp; repent of selfishness</a:t>
            </a:r>
          </a:p>
          <a:p>
            <a:pPr marL="228600" indent="-228600">
              <a:buAutoNum type="arabicPeriod"/>
            </a:pPr>
            <a:r>
              <a:rPr lang="en-US" dirty="0"/>
              <a:t>Submit to God’s word – renounce </a:t>
            </a:r>
            <a:r>
              <a:rPr lang="en-US" dirty="0" err="1"/>
              <a:t>satan</a:t>
            </a:r>
            <a:r>
              <a:rPr lang="en-US" dirty="0"/>
              <a:t> &amp; his lies</a:t>
            </a:r>
          </a:p>
          <a:p>
            <a:pPr marL="228600" indent="-228600">
              <a:buAutoNum type="arabicPeriod"/>
            </a:pPr>
            <a:r>
              <a:rPr lang="en-US" dirty="0"/>
              <a:t>Be filled with the Holy Spirit (here is why)</a:t>
            </a:r>
          </a:p>
        </p:txBody>
      </p:sp>
      <p:sp>
        <p:nvSpPr>
          <p:cNvPr id="4" name="Slide Number Placeholder 3"/>
          <p:cNvSpPr>
            <a:spLocks noGrp="1"/>
          </p:cNvSpPr>
          <p:nvPr>
            <p:ph type="sldNum" sz="quarter" idx="5"/>
          </p:nvPr>
        </p:nvSpPr>
        <p:spPr/>
        <p:txBody>
          <a:bodyPr/>
          <a:lstStyle/>
          <a:p>
            <a:fld id="{08480BB0-CDD8-41D6-B55B-F9544936F895}" type="slidenum">
              <a:rPr lang="en-US" smtClean="0"/>
              <a:t>20</a:t>
            </a:fld>
            <a:endParaRPr lang="en-US"/>
          </a:p>
        </p:txBody>
      </p:sp>
    </p:spTree>
    <p:extLst>
      <p:ext uri="{BB962C8B-B14F-4D97-AF65-F5344CB8AC3E}">
        <p14:creationId xmlns:p14="http://schemas.microsoft.com/office/powerpoint/2010/main" val="1678024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leaving the door open or letting live</a:t>
            </a:r>
          </a:p>
          <a:p>
            <a:r>
              <a:rPr lang="en-US" dirty="0"/>
              <a:t>Someone inside of you is actively working against Jesus</a:t>
            </a:r>
          </a:p>
          <a:p>
            <a:r>
              <a:rPr lang="en-US" dirty="0"/>
              <a:t>Means someone is actively against life in you, fam</a:t>
            </a:r>
          </a:p>
          <a:p>
            <a:r>
              <a:rPr lang="en-US" dirty="0"/>
              <a:t>John 8 –sin. slave to sin. if the son sets you free</a:t>
            </a:r>
          </a:p>
        </p:txBody>
      </p:sp>
      <p:sp>
        <p:nvSpPr>
          <p:cNvPr id="4" name="Slide Number Placeholder 3"/>
          <p:cNvSpPr>
            <a:spLocks noGrp="1"/>
          </p:cNvSpPr>
          <p:nvPr>
            <p:ph type="sldNum" sz="quarter" idx="5"/>
          </p:nvPr>
        </p:nvSpPr>
        <p:spPr/>
        <p:txBody>
          <a:bodyPr/>
          <a:lstStyle/>
          <a:p>
            <a:fld id="{08480BB0-CDD8-41D6-B55B-F9544936F895}" type="slidenum">
              <a:rPr lang="en-US" smtClean="0"/>
              <a:t>21</a:t>
            </a:fld>
            <a:endParaRPr lang="en-US"/>
          </a:p>
        </p:txBody>
      </p:sp>
    </p:spTree>
    <p:extLst>
      <p:ext uri="{BB962C8B-B14F-4D97-AF65-F5344CB8AC3E}">
        <p14:creationId xmlns:p14="http://schemas.microsoft.com/office/powerpoint/2010/main" val="1137558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Unforgiveable to reject the life preserver when you are drowning.</a:t>
            </a:r>
          </a:p>
          <a:p>
            <a:r>
              <a:rPr lang="en-US" dirty="0"/>
              <a:t>Jesus is talking about permanent decision</a:t>
            </a:r>
          </a:p>
          <a:p>
            <a:r>
              <a:rPr lang="en-US" b="1" dirty="0"/>
              <a:t>You can change your mind right now</a:t>
            </a:r>
          </a:p>
        </p:txBody>
      </p:sp>
      <p:sp>
        <p:nvSpPr>
          <p:cNvPr id="4" name="Slide Number Placeholder 3"/>
          <p:cNvSpPr>
            <a:spLocks noGrp="1"/>
          </p:cNvSpPr>
          <p:nvPr>
            <p:ph type="sldNum" sz="quarter" idx="5"/>
          </p:nvPr>
        </p:nvSpPr>
        <p:spPr/>
        <p:txBody>
          <a:bodyPr/>
          <a:lstStyle/>
          <a:p>
            <a:fld id="{08480BB0-CDD8-41D6-B55B-F9544936F895}" type="slidenum">
              <a:rPr lang="en-US" smtClean="0"/>
              <a:t>22</a:t>
            </a:fld>
            <a:endParaRPr lang="en-US"/>
          </a:p>
        </p:txBody>
      </p:sp>
    </p:spTree>
    <p:extLst>
      <p:ext uri="{BB962C8B-B14F-4D97-AF65-F5344CB8AC3E}">
        <p14:creationId xmlns:p14="http://schemas.microsoft.com/office/powerpoint/2010/main" val="1931107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Begins with Jesus and then needs His family</a:t>
            </a:r>
          </a:p>
          <a:p>
            <a:r>
              <a:rPr lang="en-US" b="0" dirty="0"/>
              <a:t>What happens when you accept Jesus / covenant with Him</a:t>
            </a:r>
          </a:p>
          <a:p>
            <a:r>
              <a:rPr lang="en-US" b="0" dirty="0"/>
              <a:t>Renounce stronghold over your soul</a:t>
            </a:r>
          </a:p>
          <a:p>
            <a:r>
              <a:rPr lang="en-US" b="0" dirty="0"/>
              <a:t>Reject Satan’s enslavement over your body</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23</a:t>
            </a:fld>
            <a:endParaRPr lang="en-US"/>
          </a:p>
        </p:txBody>
      </p:sp>
    </p:spTree>
    <p:extLst>
      <p:ext uri="{BB962C8B-B14F-4D97-AF65-F5344CB8AC3E}">
        <p14:creationId xmlns:p14="http://schemas.microsoft.com/office/powerpoint/2010/main" val="197046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foremost must accept Jesus Christ as Savior</a:t>
            </a:r>
          </a:p>
          <a:p>
            <a:r>
              <a:rPr lang="en-US" dirty="0"/>
              <a:t>(Doesn’t matter how much hand sanitizer if you’re already sick, spiritually)</a:t>
            </a:r>
          </a:p>
          <a:p>
            <a:r>
              <a:rPr lang="en-US" dirty="0"/>
              <a:t>Soul – needs to relearn like that man – teach him what to do with what he sees</a:t>
            </a:r>
          </a:p>
          <a:p>
            <a:r>
              <a:rPr lang="en-US" dirty="0"/>
              <a:t>Body = wise or foolish</a:t>
            </a:r>
          </a:p>
        </p:txBody>
      </p:sp>
      <p:sp>
        <p:nvSpPr>
          <p:cNvPr id="4" name="Slide Number Placeholder 3"/>
          <p:cNvSpPr>
            <a:spLocks noGrp="1"/>
          </p:cNvSpPr>
          <p:nvPr>
            <p:ph type="sldNum" sz="quarter" idx="5"/>
          </p:nvPr>
        </p:nvSpPr>
        <p:spPr/>
        <p:txBody>
          <a:bodyPr/>
          <a:lstStyle/>
          <a:p>
            <a:fld id="{08480BB0-CDD8-41D6-B55B-F9544936F895}" type="slidenum">
              <a:rPr lang="en-US" smtClean="0"/>
              <a:t>24</a:t>
            </a:fld>
            <a:endParaRPr lang="en-US"/>
          </a:p>
        </p:txBody>
      </p:sp>
    </p:spTree>
    <p:extLst>
      <p:ext uri="{BB962C8B-B14F-4D97-AF65-F5344CB8AC3E}">
        <p14:creationId xmlns:p14="http://schemas.microsoft.com/office/powerpoint/2010/main" val="1735727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Jesus sets us free (body – remove sin)</a:t>
            </a:r>
          </a:p>
          <a:p>
            <a:r>
              <a:rPr lang="en-US" b="0" dirty="0"/>
              <a:t>(soul –renounce </a:t>
            </a:r>
            <a:r>
              <a:rPr lang="en-US" b="0" dirty="0" err="1"/>
              <a:t>satan</a:t>
            </a:r>
            <a:r>
              <a:rPr lang="en-US" b="0" dirty="0"/>
              <a:t> lies) (spirit – be filled)</a:t>
            </a:r>
          </a:p>
          <a:p>
            <a:r>
              <a:rPr lang="en-US" b="1" dirty="0"/>
              <a:t>You can see, you can share</a:t>
            </a:r>
          </a:p>
          <a:p>
            <a:r>
              <a:rPr lang="en-US" b="1" dirty="0"/>
              <a:t>CROWD can be amazed – family, work, friends</a:t>
            </a:r>
          </a:p>
        </p:txBody>
      </p:sp>
      <p:sp>
        <p:nvSpPr>
          <p:cNvPr id="4" name="Slide Number Placeholder 3"/>
          <p:cNvSpPr>
            <a:spLocks noGrp="1"/>
          </p:cNvSpPr>
          <p:nvPr>
            <p:ph type="sldNum" sz="quarter" idx="5"/>
          </p:nvPr>
        </p:nvSpPr>
        <p:spPr/>
        <p:txBody>
          <a:bodyPr/>
          <a:lstStyle/>
          <a:p>
            <a:fld id="{08480BB0-CDD8-41D6-B55B-F9544936F895}" type="slidenum">
              <a:rPr lang="en-US" smtClean="0"/>
              <a:t>25</a:t>
            </a:fld>
            <a:endParaRPr lang="en-US"/>
          </a:p>
        </p:txBody>
      </p:sp>
    </p:spTree>
    <p:extLst>
      <p:ext uri="{BB962C8B-B14F-4D97-AF65-F5344CB8AC3E}">
        <p14:creationId xmlns:p14="http://schemas.microsoft.com/office/powerpoint/2010/main" val="4130915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26</a:t>
            </a:fld>
            <a:endParaRPr lang="en-US"/>
          </a:p>
        </p:txBody>
      </p:sp>
    </p:spTree>
    <p:extLst>
      <p:ext uri="{BB962C8B-B14F-4D97-AF65-F5344CB8AC3E}">
        <p14:creationId xmlns:p14="http://schemas.microsoft.com/office/powerpoint/2010/main" val="38505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were made to know God who is Spirit</a:t>
            </a:r>
          </a:p>
          <a:p>
            <a:r>
              <a:rPr lang="en-US" dirty="0"/>
              <a:t>SOMETHING IS WHISPERING TO YOUR SOUL </a:t>
            </a:r>
          </a:p>
          <a:p>
            <a:r>
              <a:rPr lang="en-US" b="1" dirty="0"/>
              <a:t>Either Whispering, demanding or absolutely controlling</a:t>
            </a:r>
          </a:p>
          <a:p>
            <a:r>
              <a:rPr lang="en-US" dirty="0"/>
              <a:t>SOMETHING IS GUIDING YOUR ADDICTION OR YOUR FREEDOM</a:t>
            </a:r>
          </a:p>
        </p:txBody>
      </p:sp>
      <p:sp>
        <p:nvSpPr>
          <p:cNvPr id="4" name="Slide Number Placeholder 3"/>
          <p:cNvSpPr>
            <a:spLocks noGrp="1"/>
          </p:cNvSpPr>
          <p:nvPr>
            <p:ph type="sldNum" sz="quarter" idx="5"/>
          </p:nvPr>
        </p:nvSpPr>
        <p:spPr/>
        <p:txBody>
          <a:bodyPr/>
          <a:lstStyle/>
          <a:p>
            <a:fld id="{08480BB0-CDD8-41D6-B55B-F9544936F895}" type="slidenum">
              <a:rPr lang="en-US" smtClean="0"/>
              <a:t>3</a:t>
            </a:fld>
            <a:endParaRPr lang="en-US"/>
          </a:p>
        </p:txBody>
      </p:sp>
    </p:spTree>
    <p:extLst>
      <p:ext uri="{BB962C8B-B14F-4D97-AF65-F5344CB8AC3E}">
        <p14:creationId xmlns:p14="http://schemas.microsoft.com/office/powerpoint/2010/main" val="383030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built for spiritual relationship – to relate to God</a:t>
            </a:r>
          </a:p>
          <a:p>
            <a:r>
              <a:rPr lang="en-US" dirty="0"/>
              <a:t>If not him – another spiritual relationship will take the place</a:t>
            </a:r>
          </a:p>
          <a:p>
            <a:r>
              <a:rPr lang="en-US" dirty="0"/>
              <a:t>Practically its not demons or angels – its demons or holy spirit</a:t>
            </a:r>
          </a:p>
          <a:p>
            <a:r>
              <a:rPr lang="en-US" dirty="0"/>
              <a:t>DEMONS ARE REAL AND REALLY DEFEATED</a:t>
            </a:r>
          </a:p>
          <a:p>
            <a:endParaRPr lang="en-US" dirty="0"/>
          </a:p>
          <a:p>
            <a:r>
              <a:rPr lang="en-US" dirty="0"/>
              <a:t>Jesus meets a man – so bound in relationship with a demon / he is possessed – owns the house</a:t>
            </a:r>
          </a:p>
          <a:p>
            <a:r>
              <a:rPr lang="en-US" dirty="0"/>
              <a:t>Here Jesus sets him free and talks about relationship with the </a:t>
            </a:r>
            <a:r>
              <a:rPr lang="en-US" dirty="0" err="1"/>
              <a:t>Hily</a:t>
            </a:r>
            <a:r>
              <a:rPr lang="en-US" dirty="0"/>
              <a:t> Spirit</a:t>
            </a:r>
          </a:p>
          <a:p>
            <a:r>
              <a:rPr lang="en-US" dirty="0"/>
              <a:t>Kingdom of Satan offers one way / Kingdom of God offers another</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4</a:t>
            </a:fld>
            <a:endParaRPr lang="en-US"/>
          </a:p>
        </p:txBody>
      </p:sp>
    </p:spTree>
    <p:extLst>
      <p:ext uri="{BB962C8B-B14F-4D97-AF65-F5344CB8AC3E}">
        <p14:creationId xmlns:p14="http://schemas.microsoft.com/office/powerpoint/2010/main" val="36493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Someone is coming to visit</a:t>
            </a:r>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5</a:t>
            </a:fld>
            <a:endParaRPr lang="en-US"/>
          </a:p>
        </p:txBody>
      </p:sp>
    </p:spTree>
    <p:extLst>
      <p:ext uri="{BB962C8B-B14F-4D97-AF65-F5344CB8AC3E}">
        <p14:creationId xmlns:p14="http://schemas.microsoft.com/office/powerpoint/2010/main" val="26541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when accept Christ – the holy spirit comes</a:t>
            </a:r>
          </a:p>
          <a:p>
            <a:r>
              <a:rPr lang="en-US" dirty="0"/>
              <a:t>So that the Father and son –can make their home in us</a:t>
            </a:r>
          </a:p>
        </p:txBody>
      </p:sp>
      <p:sp>
        <p:nvSpPr>
          <p:cNvPr id="4" name="Slide Number Placeholder 3"/>
          <p:cNvSpPr>
            <a:spLocks noGrp="1"/>
          </p:cNvSpPr>
          <p:nvPr>
            <p:ph type="sldNum" sz="quarter" idx="5"/>
          </p:nvPr>
        </p:nvSpPr>
        <p:spPr/>
        <p:txBody>
          <a:bodyPr/>
          <a:lstStyle/>
          <a:p>
            <a:fld id="{08480BB0-CDD8-41D6-B55B-F9544936F895}" type="slidenum">
              <a:rPr lang="en-US" smtClean="0"/>
              <a:t>6</a:t>
            </a:fld>
            <a:endParaRPr lang="en-US"/>
          </a:p>
        </p:txBody>
      </p:sp>
    </p:spTree>
    <p:extLst>
      <p:ext uri="{BB962C8B-B14F-4D97-AF65-F5344CB8AC3E}">
        <p14:creationId xmlns:p14="http://schemas.microsoft.com/office/powerpoint/2010/main" val="42528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 can also be a place for other spiritual beings</a:t>
            </a:r>
          </a:p>
          <a:p>
            <a:endParaRPr lang="en-US" dirty="0"/>
          </a:p>
        </p:txBody>
      </p:sp>
      <p:sp>
        <p:nvSpPr>
          <p:cNvPr id="4" name="Slide Number Placeholder 3"/>
          <p:cNvSpPr>
            <a:spLocks noGrp="1"/>
          </p:cNvSpPr>
          <p:nvPr>
            <p:ph type="sldNum" sz="quarter" idx="5"/>
          </p:nvPr>
        </p:nvSpPr>
        <p:spPr/>
        <p:txBody>
          <a:bodyPr/>
          <a:lstStyle/>
          <a:p>
            <a:fld id="{08480BB0-CDD8-41D6-B55B-F9544936F895}" type="slidenum">
              <a:rPr lang="en-US" smtClean="0"/>
              <a:t>7</a:t>
            </a:fld>
            <a:endParaRPr lang="en-US"/>
          </a:p>
        </p:txBody>
      </p:sp>
    </p:spTree>
    <p:extLst>
      <p:ext uri="{BB962C8B-B14F-4D97-AF65-F5344CB8AC3E}">
        <p14:creationId xmlns:p14="http://schemas.microsoft.com/office/powerpoint/2010/main" val="78430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picture of your relationship and power</a:t>
            </a:r>
          </a:p>
          <a:p>
            <a:r>
              <a:rPr lang="en-US" dirty="0"/>
              <a:t>Talked about last week (you decide who and how much you let in)</a:t>
            </a:r>
          </a:p>
        </p:txBody>
      </p:sp>
      <p:sp>
        <p:nvSpPr>
          <p:cNvPr id="4" name="Slide Number Placeholder 3"/>
          <p:cNvSpPr>
            <a:spLocks noGrp="1"/>
          </p:cNvSpPr>
          <p:nvPr>
            <p:ph type="sldNum" sz="quarter" idx="5"/>
          </p:nvPr>
        </p:nvSpPr>
        <p:spPr/>
        <p:txBody>
          <a:bodyPr/>
          <a:lstStyle/>
          <a:p>
            <a:fld id="{08480BB0-CDD8-41D6-B55B-F9544936F895}" type="slidenum">
              <a:rPr lang="en-US" smtClean="0"/>
              <a:t>8</a:t>
            </a:fld>
            <a:endParaRPr lang="en-US"/>
          </a:p>
        </p:txBody>
      </p:sp>
    </p:spTree>
    <p:extLst>
      <p:ext uri="{BB962C8B-B14F-4D97-AF65-F5344CB8AC3E}">
        <p14:creationId xmlns:p14="http://schemas.microsoft.com/office/powerpoint/2010/main" val="174945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man has a tragic relationship with a demon</a:t>
            </a:r>
          </a:p>
          <a:p>
            <a:r>
              <a:rPr lang="en-US" b="0" dirty="0"/>
              <a:t>His relationship is one of possession (house terminology)</a:t>
            </a:r>
          </a:p>
          <a:p>
            <a:r>
              <a:rPr lang="en-US" b="1" dirty="0"/>
              <a:t>In V45 – Satan’s goal is always to own your spiritual house</a:t>
            </a:r>
          </a:p>
        </p:txBody>
      </p:sp>
      <p:sp>
        <p:nvSpPr>
          <p:cNvPr id="4" name="Slide Number Placeholder 3"/>
          <p:cNvSpPr>
            <a:spLocks noGrp="1"/>
          </p:cNvSpPr>
          <p:nvPr>
            <p:ph type="sldNum" sz="quarter" idx="5"/>
          </p:nvPr>
        </p:nvSpPr>
        <p:spPr/>
        <p:txBody>
          <a:bodyPr/>
          <a:lstStyle/>
          <a:p>
            <a:fld id="{08480BB0-CDD8-41D6-B55B-F9544936F895}" type="slidenum">
              <a:rPr lang="en-US" smtClean="0"/>
              <a:t>9</a:t>
            </a:fld>
            <a:endParaRPr lang="en-US"/>
          </a:p>
        </p:txBody>
      </p:sp>
    </p:spTree>
    <p:extLst>
      <p:ext uri="{BB962C8B-B14F-4D97-AF65-F5344CB8AC3E}">
        <p14:creationId xmlns:p14="http://schemas.microsoft.com/office/powerpoint/2010/main" val="428446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1640-016A-4FE4-812F-5AAE10696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D63E5F-9149-4319-8C27-09E259D4F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ED3E8C-8ED6-42B8-8193-1A286E829C82}"/>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5" name="Footer Placeholder 4">
            <a:extLst>
              <a:ext uri="{FF2B5EF4-FFF2-40B4-BE49-F238E27FC236}">
                <a16:creationId xmlns:a16="http://schemas.microsoft.com/office/drawing/2014/main" id="{A876C302-60CC-464B-A207-3278C12FF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92F57-C7D5-45F1-B1EB-996D99113991}"/>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425607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5C0C-A455-4C78-B0A9-E43C9C189F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1C8BC3-C306-44B2-9DCF-3975A50BC5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F8D58-7958-4EC2-A434-7E609959B15A}"/>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5" name="Footer Placeholder 4">
            <a:extLst>
              <a:ext uri="{FF2B5EF4-FFF2-40B4-BE49-F238E27FC236}">
                <a16:creationId xmlns:a16="http://schemas.microsoft.com/office/drawing/2014/main" id="{728A0143-BA3B-48C3-8222-7E655DB52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A14C8-D241-4F72-8729-08622AAEB57A}"/>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289739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0C1C9-4067-4939-80BC-80EE1F0D08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B649B1-2606-4CFF-B12A-ED5692E69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F2E7E-E935-44B6-95EA-96287EF0EAAE}"/>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5" name="Footer Placeholder 4">
            <a:extLst>
              <a:ext uri="{FF2B5EF4-FFF2-40B4-BE49-F238E27FC236}">
                <a16:creationId xmlns:a16="http://schemas.microsoft.com/office/drawing/2014/main" id="{6120B84B-C5C3-4F68-879C-FFF677F73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DA283-E430-4B88-A694-61A95C737EB5}"/>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20228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6CF7-7101-45A7-8910-B87EA9886A3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7ED6EBE-ADCA-4A20-A062-2A998C3653FA}"/>
              </a:ext>
            </a:extLst>
          </p:cNvPr>
          <p:cNvSpPr>
            <a:spLocks noGrp="1"/>
          </p:cNvSpPr>
          <p:nvPr>
            <p:ph idx="1"/>
          </p:nvPr>
        </p:nvSpPr>
        <p:spPr>
          <a:xfrm>
            <a:off x="838200" y="183705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30C25B-E789-4EBE-9013-40BC74AD9C9E}"/>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5" name="Footer Placeholder 4">
            <a:extLst>
              <a:ext uri="{FF2B5EF4-FFF2-40B4-BE49-F238E27FC236}">
                <a16:creationId xmlns:a16="http://schemas.microsoft.com/office/drawing/2014/main" id="{BB89102D-7B86-416A-A676-3CC450FA7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AD9A2-69C9-435E-AB88-9644A4838366}"/>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12548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BE84-4199-43B5-B79F-658EC8834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D1206C-8507-41FA-BB0A-67BFCC041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2706D-BB5C-46F4-B412-0487E485548C}"/>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5" name="Footer Placeholder 4">
            <a:extLst>
              <a:ext uri="{FF2B5EF4-FFF2-40B4-BE49-F238E27FC236}">
                <a16:creationId xmlns:a16="http://schemas.microsoft.com/office/drawing/2014/main" id="{4FCCA631-1EE6-41EF-8872-26607D5D7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8BABA-2D63-4A23-97CB-5DE954170D6D}"/>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36080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C75A-7BB7-4B1B-822A-9702BC5DD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29B58-AD8E-41F4-9B38-A2644E62D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B0F53-1D85-44BD-8765-33A5F6054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FB0F95-5E94-46DA-9F28-33F2988FB427}"/>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6" name="Footer Placeholder 5">
            <a:extLst>
              <a:ext uri="{FF2B5EF4-FFF2-40B4-BE49-F238E27FC236}">
                <a16:creationId xmlns:a16="http://schemas.microsoft.com/office/drawing/2014/main" id="{CF45F59F-1253-4A37-9F37-D2FFBDFF5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40D19-BBF1-489E-946F-AC28EA380BD4}"/>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25576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3667-11B4-4AF7-93BF-67FF2A4E0E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6D5C6D-F694-4330-A799-A535F13A0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D5706C-2761-44C2-971B-381675AE4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C2CC80-FCC9-48A9-B0A9-947877F02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E797A5-39AE-404B-862E-5B7118AB1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8BF84-CCF0-4BE1-BC82-D83886BFE81C}"/>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8" name="Footer Placeholder 7">
            <a:extLst>
              <a:ext uri="{FF2B5EF4-FFF2-40B4-BE49-F238E27FC236}">
                <a16:creationId xmlns:a16="http://schemas.microsoft.com/office/drawing/2014/main" id="{402DD5B2-FD33-4D49-9F5E-A9A8E0E7B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27C5F6-498A-40D8-89AF-9F74A23060C8}"/>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75605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7579-1376-42F2-8CB7-FA1D345D8C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B3C2C1-1301-44C3-82CA-1F67ED98FA45}"/>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4" name="Footer Placeholder 3">
            <a:extLst>
              <a:ext uri="{FF2B5EF4-FFF2-40B4-BE49-F238E27FC236}">
                <a16:creationId xmlns:a16="http://schemas.microsoft.com/office/drawing/2014/main" id="{1CC8D7CA-C52E-46D3-A4F8-326EBD882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B0119-CFB5-472F-9805-DB4D28521852}"/>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149474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142F5-F807-48F4-A467-6F7980997168}"/>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3" name="Footer Placeholder 2">
            <a:extLst>
              <a:ext uri="{FF2B5EF4-FFF2-40B4-BE49-F238E27FC236}">
                <a16:creationId xmlns:a16="http://schemas.microsoft.com/office/drawing/2014/main" id="{2351E18C-A952-4E46-9891-8013938FD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DD62C-47A6-4839-A740-7A5A5BE4F67C}"/>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26007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A7B3-B8B9-44A4-ABDD-ECD132ADA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69FF8-70D3-4322-9BD5-5175A7E2F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32E113-74D1-40C5-A8E2-E48C9B01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50D38-62B7-4E83-BF71-E1E434E6A5D2}"/>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6" name="Footer Placeholder 5">
            <a:extLst>
              <a:ext uri="{FF2B5EF4-FFF2-40B4-BE49-F238E27FC236}">
                <a16:creationId xmlns:a16="http://schemas.microsoft.com/office/drawing/2014/main" id="{88C600A9-C2D4-46F7-99D2-227C66D92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EE8F1-BD7B-4A85-9DD5-9EFC55D52D4E}"/>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70358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2A48-D93D-4CC6-BA93-AACD821CF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85D26-21E4-4372-9783-BDB0AC8CD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323579-0217-444B-AA19-D4A60DAA9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C5D09-C3E4-4C75-85BA-AC2A8C8F5486}"/>
              </a:ext>
            </a:extLst>
          </p:cNvPr>
          <p:cNvSpPr>
            <a:spLocks noGrp="1"/>
          </p:cNvSpPr>
          <p:nvPr>
            <p:ph type="dt" sz="half" idx="10"/>
          </p:nvPr>
        </p:nvSpPr>
        <p:spPr/>
        <p:txBody>
          <a:bodyPr/>
          <a:lstStyle/>
          <a:p>
            <a:fld id="{6D9EE1AD-29F2-4366-BBF6-593AFC5537F1}" type="datetimeFigureOut">
              <a:rPr lang="en-US" smtClean="0"/>
              <a:t>1/21/2020</a:t>
            </a:fld>
            <a:endParaRPr lang="en-US"/>
          </a:p>
        </p:txBody>
      </p:sp>
      <p:sp>
        <p:nvSpPr>
          <p:cNvPr id="6" name="Footer Placeholder 5">
            <a:extLst>
              <a:ext uri="{FF2B5EF4-FFF2-40B4-BE49-F238E27FC236}">
                <a16:creationId xmlns:a16="http://schemas.microsoft.com/office/drawing/2014/main" id="{F7C664CC-4998-4F77-B45A-000FFBE0E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4DC3E-D84C-45F0-B7BC-57EFB0D24C96}"/>
              </a:ext>
            </a:extLst>
          </p:cNvPr>
          <p:cNvSpPr>
            <a:spLocks noGrp="1"/>
          </p:cNvSpPr>
          <p:nvPr>
            <p:ph type="sldNum" sz="quarter" idx="12"/>
          </p:nvPr>
        </p:nvSpPr>
        <p:spPr/>
        <p:txBody>
          <a:bodyPr/>
          <a:lstStyle/>
          <a:p>
            <a:fld id="{9729B0AE-B0E1-4EA0-83E6-017635C029DB}" type="slidenum">
              <a:rPr lang="en-US" smtClean="0"/>
              <a:t>‹#›</a:t>
            </a:fld>
            <a:endParaRPr lang="en-US"/>
          </a:p>
        </p:txBody>
      </p:sp>
    </p:spTree>
    <p:extLst>
      <p:ext uri="{BB962C8B-B14F-4D97-AF65-F5344CB8AC3E}">
        <p14:creationId xmlns:p14="http://schemas.microsoft.com/office/powerpoint/2010/main" val="330986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172D7-5015-403C-80A0-23B6F943E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803581-9C83-447F-932D-7D8598121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B1A173B-91CE-494D-97AC-6077B90A4A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EE1AD-29F2-4366-BBF6-593AFC5537F1}" type="datetimeFigureOut">
              <a:rPr lang="en-US" smtClean="0"/>
              <a:t>1/21/2020</a:t>
            </a:fld>
            <a:endParaRPr lang="en-US"/>
          </a:p>
        </p:txBody>
      </p:sp>
      <p:sp>
        <p:nvSpPr>
          <p:cNvPr id="5" name="Footer Placeholder 4">
            <a:extLst>
              <a:ext uri="{FF2B5EF4-FFF2-40B4-BE49-F238E27FC236}">
                <a16:creationId xmlns:a16="http://schemas.microsoft.com/office/drawing/2014/main" id="{7349FF3D-59B9-4379-A32C-BC2665CDD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838CBF-55EC-4096-8E9A-D059D92B7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B0AE-B0E1-4EA0-83E6-017635C029DB}" type="slidenum">
              <a:rPr lang="en-US" smtClean="0"/>
              <a:t>‹#›</a:t>
            </a:fld>
            <a:endParaRPr lang="en-US"/>
          </a:p>
        </p:txBody>
      </p:sp>
    </p:spTree>
    <p:extLst>
      <p:ext uri="{BB962C8B-B14F-4D97-AF65-F5344CB8AC3E}">
        <p14:creationId xmlns:p14="http://schemas.microsoft.com/office/powerpoint/2010/main" val="4116790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3D753C-CD02-448F-A065-3640D4A696F2}"/>
              </a:ext>
            </a:extLst>
          </p:cNvPr>
          <p:cNvSpPr>
            <a:spLocks noGrp="1"/>
          </p:cNvSpPr>
          <p:nvPr>
            <p:ph type="title"/>
          </p:nvPr>
        </p:nvSpPr>
        <p:spPr/>
        <p:txBody>
          <a:bodyPr/>
          <a:lstStyle/>
          <a:p>
            <a:endParaRPr lang="en-US"/>
          </a:p>
        </p:txBody>
      </p:sp>
      <p:pic>
        <p:nvPicPr>
          <p:cNvPr id="1026" name="Picture 1" descr="image001">
            <a:extLst>
              <a:ext uri="{FF2B5EF4-FFF2-40B4-BE49-F238E27FC236}">
                <a16:creationId xmlns:a16="http://schemas.microsoft.com/office/drawing/2014/main" id="{4EBCD9F9-53BB-40DD-838E-28D6568B0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21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5D4A7D-CCD8-4861-BAE1-C0FD571C9075}"/>
              </a:ext>
            </a:extLst>
          </p:cNvPr>
          <p:cNvPicPr>
            <a:picLocks noChangeAspect="1"/>
          </p:cNvPicPr>
          <p:nvPr/>
        </p:nvPicPr>
        <p:blipFill rotWithShape="1">
          <a:blip r:embed="rId3"/>
          <a:srcRect t="5226" b="5405"/>
          <a:stretch/>
        </p:blipFill>
        <p:spPr>
          <a:xfrm>
            <a:off x="0" y="358346"/>
            <a:ext cx="12192000" cy="6128951"/>
          </a:xfrm>
          <a:prstGeom prst="rect">
            <a:avLst/>
          </a:prstGeom>
        </p:spPr>
      </p:pic>
    </p:spTree>
    <p:extLst>
      <p:ext uri="{BB962C8B-B14F-4D97-AF65-F5344CB8AC3E}">
        <p14:creationId xmlns:p14="http://schemas.microsoft.com/office/powerpoint/2010/main" val="206932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930088" y="824752"/>
            <a:ext cx="10331824" cy="5474155"/>
          </a:xfrm>
        </p:spPr>
        <p:txBody>
          <a:bodyPr>
            <a:noAutofit/>
          </a:bodyPr>
          <a:lstStyle/>
          <a:p>
            <a:pPr marL="0" indent="0">
              <a:buNone/>
            </a:pPr>
            <a:r>
              <a:rPr lang="en-US" sz="5000" i="1" dirty="0"/>
              <a:t>for Satan himself masquerades as an angel of light. It is not surprising, then, if his servants masquerade as servants of righteousness [offering solutions that seem right]</a:t>
            </a:r>
            <a:r>
              <a:rPr lang="en-US" sz="3000" i="1" dirty="0"/>
              <a:t>	</a:t>
            </a:r>
          </a:p>
          <a:p>
            <a:pPr marL="0" indent="0">
              <a:buNone/>
            </a:pPr>
            <a:endParaRPr lang="en-US" sz="5000" i="1" dirty="0"/>
          </a:p>
          <a:p>
            <a:pPr marL="0" indent="0">
              <a:buNone/>
            </a:pPr>
            <a:r>
              <a:rPr lang="en-US" sz="5000" dirty="0"/>
              <a:t>					</a:t>
            </a:r>
            <a:r>
              <a:rPr lang="en-US" sz="4000" dirty="0"/>
              <a:t>- 2 Corinthians 11:14-15</a:t>
            </a:r>
          </a:p>
          <a:p>
            <a:pPr marL="0" indent="0">
              <a:buNone/>
            </a:pPr>
            <a:r>
              <a:rPr lang="en-US" sz="5000" i="1" dirty="0"/>
              <a:t>	</a:t>
            </a:r>
            <a:endParaRPr lang="en-US" sz="5000" dirty="0"/>
          </a:p>
        </p:txBody>
      </p:sp>
    </p:spTree>
    <p:extLst>
      <p:ext uri="{BB962C8B-B14F-4D97-AF65-F5344CB8AC3E}">
        <p14:creationId xmlns:p14="http://schemas.microsoft.com/office/powerpoint/2010/main" val="144850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1" y="1837055"/>
            <a:ext cx="10740080" cy="4351338"/>
          </a:xfrm>
        </p:spPr>
        <p:txBody>
          <a:bodyPr>
            <a:noAutofit/>
          </a:bodyPr>
          <a:lstStyle/>
          <a:p>
            <a:pPr marL="0" indent="0">
              <a:buNone/>
            </a:pPr>
            <a:r>
              <a:rPr lang="en-US" sz="5000" b="1" dirty="0"/>
              <a:t>When we use sin to solve our problems we give demons permission to come in and speak confusion, fear and pride into our lives.</a:t>
            </a:r>
            <a:endParaRPr lang="en-US" sz="4000" dirty="0"/>
          </a:p>
          <a:p>
            <a:pPr marL="0" indent="0">
              <a:buNone/>
            </a:pPr>
            <a:r>
              <a:rPr lang="en-US" sz="4000" dirty="0"/>
              <a:t>			</a:t>
            </a:r>
          </a:p>
          <a:p>
            <a:pPr marL="0" indent="0">
              <a:buNone/>
            </a:pPr>
            <a:endParaRPr lang="en-US" dirty="0"/>
          </a:p>
        </p:txBody>
      </p:sp>
      <p:sp>
        <p:nvSpPr>
          <p:cNvPr id="6" name="Title 1">
            <a:extLst>
              <a:ext uri="{FF2B5EF4-FFF2-40B4-BE49-F238E27FC236}">
                <a16:creationId xmlns:a16="http://schemas.microsoft.com/office/drawing/2014/main" id="{B32D91FD-8B87-495A-B047-CCE70FD63140}"/>
              </a:ext>
            </a:extLst>
          </p:cNvPr>
          <p:cNvSpPr>
            <a:spLocks noGrp="1"/>
          </p:cNvSpPr>
          <p:nvPr>
            <p:ph type="title"/>
          </p:nvPr>
        </p:nvSpPr>
        <p:spPr>
          <a:xfrm>
            <a:off x="838200" y="365125"/>
            <a:ext cx="10515600" cy="1325563"/>
          </a:xfrm>
        </p:spPr>
        <p:txBody>
          <a:bodyPr>
            <a:normAutofit fontScale="90000"/>
          </a:bodyPr>
          <a:lstStyle/>
          <a:p>
            <a:r>
              <a:rPr lang="en-US" sz="6000" b="1" dirty="0">
                <a:solidFill>
                  <a:srgbClr val="FFFF00"/>
                </a:solidFill>
                <a:latin typeface="+mn-lt"/>
              </a:rPr>
              <a:t>Foothold = leaving the door open</a:t>
            </a:r>
          </a:p>
        </p:txBody>
      </p:sp>
    </p:spTree>
    <p:extLst>
      <p:ext uri="{BB962C8B-B14F-4D97-AF65-F5344CB8AC3E}">
        <p14:creationId xmlns:p14="http://schemas.microsoft.com/office/powerpoint/2010/main" val="424030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54908" y="1837055"/>
            <a:ext cx="10923372" cy="4351338"/>
          </a:xfrm>
        </p:spPr>
        <p:txBody>
          <a:bodyPr>
            <a:noAutofit/>
          </a:bodyPr>
          <a:lstStyle/>
          <a:p>
            <a:pPr marL="0" indent="0">
              <a:buNone/>
            </a:pPr>
            <a:r>
              <a:rPr lang="en-US" sz="5000" b="1" dirty="0"/>
              <a:t>When we repeatedly trust sin to succeed in an area of life, we give demons a chance to consistently blind us and manipulate our everyday decisions.</a:t>
            </a:r>
          </a:p>
          <a:p>
            <a:pPr marL="0" indent="0">
              <a:buNone/>
            </a:pPr>
            <a:endParaRPr lang="en-US" sz="4000" dirty="0"/>
          </a:p>
          <a:p>
            <a:pPr marL="0" indent="0">
              <a:buNone/>
            </a:pPr>
            <a:r>
              <a:rPr lang="en-US" sz="4000" dirty="0"/>
              <a:t>			</a:t>
            </a:r>
          </a:p>
          <a:p>
            <a:pPr marL="0" indent="0">
              <a:buNone/>
            </a:pPr>
            <a:endParaRPr lang="en-US" dirty="0"/>
          </a:p>
        </p:txBody>
      </p:sp>
      <p:sp>
        <p:nvSpPr>
          <p:cNvPr id="6" name="Title 1">
            <a:extLst>
              <a:ext uri="{FF2B5EF4-FFF2-40B4-BE49-F238E27FC236}">
                <a16:creationId xmlns:a16="http://schemas.microsoft.com/office/drawing/2014/main" id="{B32D91FD-8B87-495A-B047-CCE70FD63140}"/>
              </a:ext>
            </a:extLst>
          </p:cNvPr>
          <p:cNvSpPr>
            <a:spLocks noGrp="1"/>
          </p:cNvSpPr>
          <p:nvPr>
            <p:ph type="title"/>
          </p:nvPr>
        </p:nvSpPr>
        <p:spPr>
          <a:xfrm>
            <a:off x="654908" y="365125"/>
            <a:ext cx="10923372" cy="1325563"/>
          </a:xfrm>
        </p:spPr>
        <p:txBody>
          <a:bodyPr>
            <a:normAutofit fontScale="90000"/>
          </a:bodyPr>
          <a:lstStyle/>
          <a:p>
            <a:r>
              <a:rPr lang="en-US" sz="6000" b="1" dirty="0">
                <a:solidFill>
                  <a:srgbClr val="FFFF00"/>
                </a:solidFill>
                <a:latin typeface="+mn-lt"/>
              </a:rPr>
              <a:t>Stronghold = living in the guest room</a:t>
            </a:r>
          </a:p>
        </p:txBody>
      </p:sp>
    </p:spTree>
    <p:extLst>
      <p:ext uri="{BB962C8B-B14F-4D97-AF65-F5344CB8AC3E}">
        <p14:creationId xmlns:p14="http://schemas.microsoft.com/office/powerpoint/2010/main" val="298257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1" y="1837055"/>
            <a:ext cx="10740080" cy="4351338"/>
          </a:xfrm>
        </p:spPr>
        <p:txBody>
          <a:bodyPr>
            <a:noAutofit/>
          </a:bodyPr>
          <a:lstStyle/>
          <a:p>
            <a:pPr marL="0" indent="0">
              <a:buNone/>
            </a:pPr>
            <a:r>
              <a:rPr lang="en-US" sz="5000" b="1" dirty="0"/>
              <a:t>When we decide that sin is our identity we give control of what we see, feel and think (soul) to the enemy.</a:t>
            </a:r>
          </a:p>
          <a:p>
            <a:pPr marL="0" indent="0">
              <a:buNone/>
            </a:pPr>
            <a:endParaRPr lang="en-US" sz="5000" b="1" dirty="0">
              <a:solidFill>
                <a:srgbClr val="FFFF00"/>
              </a:solidFill>
            </a:endParaRPr>
          </a:p>
          <a:p>
            <a:pPr marL="0" indent="0">
              <a:buNone/>
            </a:pPr>
            <a:endParaRPr lang="en-US" sz="4000" dirty="0"/>
          </a:p>
          <a:p>
            <a:pPr marL="0" indent="0">
              <a:buNone/>
            </a:pPr>
            <a:r>
              <a:rPr lang="en-US" sz="4000" dirty="0"/>
              <a:t>			</a:t>
            </a:r>
          </a:p>
          <a:p>
            <a:pPr marL="0" indent="0">
              <a:buNone/>
            </a:pPr>
            <a:endParaRPr lang="en-US" dirty="0"/>
          </a:p>
        </p:txBody>
      </p:sp>
      <p:sp>
        <p:nvSpPr>
          <p:cNvPr id="6" name="Title 1">
            <a:extLst>
              <a:ext uri="{FF2B5EF4-FFF2-40B4-BE49-F238E27FC236}">
                <a16:creationId xmlns:a16="http://schemas.microsoft.com/office/drawing/2014/main" id="{B32D91FD-8B87-495A-B047-CCE70FD63140}"/>
              </a:ext>
            </a:extLst>
          </p:cNvPr>
          <p:cNvSpPr>
            <a:spLocks noGrp="1"/>
          </p:cNvSpPr>
          <p:nvPr>
            <p:ph type="title"/>
          </p:nvPr>
        </p:nvSpPr>
        <p:spPr>
          <a:xfrm>
            <a:off x="838200" y="365125"/>
            <a:ext cx="10515600" cy="1325563"/>
          </a:xfrm>
        </p:spPr>
        <p:txBody>
          <a:bodyPr>
            <a:normAutofit/>
          </a:bodyPr>
          <a:lstStyle/>
          <a:p>
            <a:r>
              <a:rPr lang="en-US" sz="6000" b="1" dirty="0">
                <a:solidFill>
                  <a:srgbClr val="FFFF00"/>
                </a:solidFill>
                <a:latin typeface="+mn-lt"/>
              </a:rPr>
              <a:t>Covenant = own your house</a:t>
            </a:r>
          </a:p>
        </p:txBody>
      </p:sp>
    </p:spTree>
    <p:extLst>
      <p:ext uri="{BB962C8B-B14F-4D97-AF65-F5344CB8AC3E}">
        <p14:creationId xmlns:p14="http://schemas.microsoft.com/office/powerpoint/2010/main" val="169532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0" y="2133599"/>
            <a:ext cx="10080812" cy="4054793"/>
          </a:xfrm>
        </p:spPr>
        <p:txBody>
          <a:bodyPr>
            <a:normAutofit/>
          </a:bodyPr>
          <a:lstStyle/>
          <a:p>
            <a:pPr marL="0" indent="0">
              <a:spcAft>
                <a:spcPts val="1200"/>
              </a:spcAft>
              <a:buNone/>
            </a:pPr>
            <a:r>
              <a:rPr lang="en-US" sz="5000" b="1" dirty="0"/>
              <a:t>In Jesus we can be free from, and greater than, demonic influence  because the Holy Spirit lives in us.</a:t>
            </a:r>
          </a:p>
        </p:txBody>
      </p:sp>
      <p:sp>
        <p:nvSpPr>
          <p:cNvPr id="6" name="Title 4">
            <a:extLst>
              <a:ext uri="{FF2B5EF4-FFF2-40B4-BE49-F238E27FC236}">
                <a16:creationId xmlns:a16="http://schemas.microsoft.com/office/drawing/2014/main" id="{62CA2391-ADD4-4106-B17E-ED1DD58D560D}"/>
              </a:ext>
            </a:extLst>
          </p:cNvPr>
          <p:cNvSpPr>
            <a:spLocks noGrp="1"/>
          </p:cNvSpPr>
          <p:nvPr>
            <p:ph type="title"/>
          </p:nvPr>
        </p:nvSpPr>
        <p:spPr>
          <a:xfrm>
            <a:off x="838200" y="365125"/>
            <a:ext cx="10515600" cy="1325563"/>
          </a:xfrm>
        </p:spPr>
        <p:txBody>
          <a:bodyPr/>
          <a:lstStyle/>
          <a:p>
            <a:r>
              <a:rPr lang="en-US" b="1" dirty="0">
                <a:solidFill>
                  <a:srgbClr val="FFFF00"/>
                </a:solidFill>
                <a:latin typeface="+mn-lt"/>
              </a:rPr>
              <a:t>TRUTH #3 						[v23,28-29]</a:t>
            </a:r>
          </a:p>
        </p:txBody>
      </p:sp>
    </p:spTree>
    <p:extLst>
      <p:ext uri="{BB962C8B-B14F-4D97-AF65-F5344CB8AC3E}">
        <p14:creationId xmlns:p14="http://schemas.microsoft.com/office/powerpoint/2010/main" val="276852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63206" y="663387"/>
            <a:ext cx="10865587" cy="5056095"/>
          </a:xfrm>
        </p:spPr>
        <p:txBody>
          <a:bodyPr>
            <a:noAutofit/>
          </a:bodyPr>
          <a:lstStyle/>
          <a:p>
            <a:pPr marL="0" indent="0">
              <a:buNone/>
            </a:pPr>
            <a:r>
              <a:rPr lang="en-US" sz="5000" i="1" dirty="0"/>
              <a:t>Therefore, if anyone is in Christ, he is a new creation; the old has gone, the new has come . . . Do you not know that </a:t>
            </a:r>
            <a:r>
              <a:rPr lang="en-US" sz="5000" i="1" dirty="0">
                <a:solidFill>
                  <a:srgbClr val="FFFF00"/>
                </a:solidFill>
              </a:rPr>
              <a:t>your body is a temple [home] of the Holy Spirit</a:t>
            </a:r>
            <a:r>
              <a:rPr lang="en-US" sz="5000" i="1" dirty="0"/>
              <a:t>, who is in you, whom you have received from God? </a:t>
            </a:r>
          </a:p>
          <a:p>
            <a:pPr marL="0" indent="0">
              <a:buNone/>
            </a:pPr>
            <a:endParaRPr lang="en-US" sz="4000" dirty="0"/>
          </a:p>
          <a:p>
            <a:pPr marL="0" indent="0">
              <a:buNone/>
            </a:pPr>
            <a:r>
              <a:rPr lang="en-US" sz="4000" dirty="0"/>
              <a:t>					- 2 Corinthians 5:17, 6:16</a:t>
            </a:r>
          </a:p>
          <a:p>
            <a:pPr marL="0" indent="0">
              <a:buNone/>
            </a:pPr>
            <a:endParaRPr lang="en-US" dirty="0"/>
          </a:p>
        </p:txBody>
      </p:sp>
    </p:spTree>
    <p:extLst>
      <p:ext uri="{BB962C8B-B14F-4D97-AF65-F5344CB8AC3E}">
        <p14:creationId xmlns:p14="http://schemas.microsoft.com/office/powerpoint/2010/main" val="304977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591671" y="788894"/>
            <a:ext cx="10762129" cy="5399499"/>
          </a:xfrm>
        </p:spPr>
        <p:txBody>
          <a:bodyPr>
            <a:noAutofit/>
          </a:bodyPr>
          <a:lstStyle/>
          <a:p>
            <a:pPr marL="0" indent="0">
              <a:buNone/>
            </a:pPr>
            <a:r>
              <a:rPr lang="en-US" sz="5000" i="1" dirty="0"/>
              <a:t>if I drive out demons </a:t>
            </a:r>
            <a:r>
              <a:rPr lang="en-US" sz="5000" i="1" dirty="0">
                <a:solidFill>
                  <a:srgbClr val="FFFF00"/>
                </a:solidFill>
              </a:rPr>
              <a:t>by the Spirit of God</a:t>
            </a:r>
            <a:r>
              <a:rPr lang="en-US" sz="5000" i="1" dirty="0"/>
              <a:t>, then the Kingdom of God has arrived among you. For who is powerful enough to </a:t>
            </a:r>
            <a:r>
              <a:rPr lang="en-US" sz="5000" i="1" dirty="0">
                <a:solidFill>
                  <a:srgbClr val="FFFF00"/>
                </a:solidFill>
              </a:rPr>
              <a:t>enter the house </a:t>
            </a:r>
            <a:r>
              <a:rPr lang="en-US" sz="5000" i="1" dirty="0"/>
              <a:t>of a strong man and plunder his goods? Only </a:t>
            </a:r>
            <a:r>
              <a:rPr lang="en-US" sz="5000" i="1" dirty="0">
                <a:solidFill>
                  <a:srgbClr val="FFFF00"/>
                </a:solidFill>
              </a:rPr>
              <a:t>someone even stronger</a:t>
            </a:r>
            <a:r>
              <a:rPr lang="en-US" sz="5000" i="1" dirty="0"/>
              <a:t>—someone who could tie him up and then take his possessions. </a:t>
            </a:r>
            <a:r>
              <a:rPr lang="en-US" sz="4000" dirty="0"/>
              <a:t>			</a:t>
            </a:r>
          </a:p>
          <a:p>
            <a:pPr marL="0" indent="0">
              <a:buNone/>
            </a:pPr>
            <a:r>
              <a:rPr lang="en-US" sz="4000" dirty="0"/>
              <a:t>						     - Matthew 12:28–29</a:t>
            </a:r>
          </a:p>
          <a:p>
            <a:pPr marL="0" indent="0">
              <a:buNone/>
            </a:pPr>
            <a:endParaRPr lang="en-US" dirty="0"/>
          </a:p>
        </p:txBody>
      </p:sp>
    </p:spTree>
    <p:extLst>
      <p:ext uri="{BB962C8B-B14F-4D97-AF65-F5344CB8AC3E}">
        <p14:creationId xmlns:p14="http://schemas.microsoft.com/office/powerpoint/2010/main" val="71526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hand, man&#10;&#10;Description automatically generated">
            <a:extLst>
              <a:ext uri="{FF2B5EF4-FFF2-40B4-BE49-F238E27FC236}">
                <a16:creationId xmlns:a16="http://schemas.microsoft.com/office/drawing/2014/main" id="{4958DE75-7F85-4633-AE7C-8365C0CD8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309562"/>
            <a:ext cx="10858500" cy="6238875"/>
          </a:xfrm>
          <a:prstGeom prst="rect">
            <a:avLst/>
          </a:prstGeom>
        </p:spPr>
      </p:pic>
    </p:spTree>
    <p:extLst>
      <p:ext uri="{BB962C8B-B14F-4D97-AF65-F5344CB8AC3E}">
        <p14:creationId xmlns:p14="http://schemas.microsoft.com/office/powerpoint/2010/main" val="637111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0" y="2133599"/>
            <a:ext cx="10515600" cy="4054793"/>
          </a:xfrm>
        </p:spPr>
        <p:txBody>
          <a:bodyPr>
            <a:normAutofit/>
          </a:bodyPr>
          <a:lstStyle/>
          <a:p>
            <a:pPr marL="0" indent="0">
              <a:spcAft>
                <a:spcPts val="1200"/>
              </a:spcAft>
              <a:buNone/>
            </a:pPr>
            <a:r>
              <a:rPr lang="en-US" sz="5000" b="1" dirty="0"/>
              <a:t>There is no such thing as being spiritually neutral or empty. There is no such thing as being in control of sin. </a:t>
            </a:r>
          </a:p>
        </p:txBody>
      </p:sp>
      <p:sp>
        <p:nvSpPr>
          <p:cNvPr id="4" name="Title 4">
            <a:extLst>
              <a:ext uri="{FF2B5EF4-FFF2-40B4-BE49-F238E27FC236}">
                <a16:creationId xmlns:a16="http://schemas.microsoft.com/office/drawing/2014/main" id="{57859611-EC7C-4F4F-B22B-7F461E3FEEC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b="1" dirty="0">
                <a:solidFill>
                  <a:srgbClr val="FFFF00"/>
                </a:solidFill>
                <a:latin typeface="+mn-lt"/>
              </a:rPr>
              <a:t>TRUTH #4 					[v30-31, 44-45]</a:t>
            </a:r>
          </a:p>
        </p:txBody>
      </p:sp>
    </p:spTree>
    <p:extLst>
      <p:ext uri="{BB962C8B-B14F-4D97-AF65-F5344CB8AC3E}">
        <p14:creationId xmlns:p14="http://schemas.microsoft.com/office/powerpoint/2010/main" val="99126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0" y="513347"/>
            <a:ext cx="10653584" cy="5663616"/>
          </a:xfrm>
        </p:spPr>
        <p:txBody>
          <a:bodyPr>
            <a:noAutofit/>
          </a:bodyPr>
          <a:lstStyle/>
          <a:p>
            <a:pPr marL="0" indent="0">
              <a:buNone/>
            </a:pPr>
            <a:r>
              <a:rPr lang="en-US" sz="4700" i="1" dirty="0"/>
              <a:t>Put on the full armor of God so that you can take your stand against </a:t>
            </a:r>
            <a:r>
              <a:rPr lang="en-US" sz="4700" i="1" dirty="0">
                <a:solidFill>
                  <a:srgbClr val="FFFF00"/>
                </a:solidFill>
              </a:rPr>
              <a:t>the devil’s schemes</a:t>
            </a:r>
            <a:r>
              <a:rPr lang="en-US" sz="4700" i="1" dirty="0"/>
              <a:t>. For our struggle is not against flesh and blood, but against the rulers, against the authorities, against the powers of this dark world and against the spiritual forces of evil in the heavenly realms</a:t>
            </a:r>
          </a:p>
          <a:p>
            <a:pPr marL="0" indent="0">
              <a:buNone/>
            </a:pPr>
            <a:r>
              <a:rPr lang="en-US" sz="3000" i="1" dirty="0"/>
              <a:t>	</a:t>
            </a:r>
          </a:p>
          <a:p>
            <a:pPr marL="0" indent="0">
              <a:buNone/>
            </a:pPr>
            <a:r>
              <a:rPr lang="en-US" sz="5000" i="1" dirty="0"/>
              <a:t>					</a:t>
            </a:r>
            <a:r>
              <a:rPr lang="en-US" sz="5000" dirty="0"/>
              <a:t>- Ephesians 6:11-12</a:t>
            </a:r>
          </a:p>
          <a:p>
            <a:pPr marL="0" indent="0">
              <a:buNone/>
            </a:pPr>
            <a:r>
              <a:rPr lang="en-US" sz="5000" i="1" dirty="0"/>
              <a:t>	</a:t>
            </a:r>
            <a:endParaRPr lang="en-US" sz="5000" dirty="0"/>
          </a:p>
        </p:txBody>
      </p:sp>
    </p:spTree>
    <p:extLst>
      <p:ext uri="{BB962C8B-B14F-4D97-AF65-F5344CB8AC3E}">
        <p14:creationId xmlns:p14="http://schemas.microsoft.com/office/powerpoint/2010/main" val="414052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02340" y="663388"/>
            <a:ext cx="10865587" cy="5056095"/>
          </a:xfrm>
        </p:spPr>
        <p:txBody>
          <a:bodyPr>
            <a:noAutofit/>
          </a:bodyPr>
          <a:lstStyle/>
          <a:p>
            <a:pPr marL="0" indent="0">
              <a:buNone/>
            </a:pPr>
            <a:r>
              <a:rPr lang="en-US" sz="5000" i="1" dirty="0"/>
              <a:t>Anyone who isn’t with me opposes me, and anyone who isn’t working with me is actually working against me. </a:t>
            </a:r>
          </a:p>
          <a:p>
            <a:pPr marL="0" indent="0">
              <a:buNone/>
            </a:pPr>
            <a:endParaRPr lang="en-US" sz="5000" i="1" dirty="0"/>
          </a:p>
          <a:p>
            <a:pPr marL="0" indent="0">
              <a:buNone/>
            </a:pPr>
            <a:r>
              <a:rPr lang="en-US" sz="4000" dirty="0"/>
              <a:t>						- Matthew 12:30</a:t>
            </a:r>
          </a:p>
          <a:p>
            <a:pPr marL="0" indent="0">
              <a:buNone/>
            </a:pPr>
            <a:endParaRPr lang="en-US" dirty="0"/>
          </a:p>
        </p:txBody>
      </p:sp>
    </p:spTree>
    <p:extLst>
      <p:ext uri="{BB962C8B-B14F-4D97-AF65-F5344CB8AC3E}">
        <p14:creationId xmlns:p14="http://schemas.microsoft.com/office/powerpoint/2010/main" val="389984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02340" y="663388"/>
            <a:ext cx="10690413" cy="5056095"/>
          </a:xfrm>
        </p:spPr>
        <p:txBody>
          <a:bodyPr>
            <a:noAutofit/>
          </a:bodyPr>
          <a:lstStyle/>
          <a:p>
            <a:pPr marL="0" indent="0">
              <a:buNone/>
            </a:pPr>
            <a:r>
              <a:rPr lang="en-US" sz="5000" i="1" dirty="0"/>
              <a:t>So it returns and finds its former home </a:t>
            </a:r>
            <a:r>
              <a:rPr lang="en-US" sz="5000" i="1" dirty="0">
                <a:solidFill>
                  <a:srgbClr val="FFFF00"/>
                </a:solidFill>
              </a:rPr>
              <a:t>empty, swept, and in order</a:t>
            </a:r>
            <a:r>
              <a:rPr lang="en-US" sz="5000" i="1" dirty="0"/>
              <a:t>. Then the spirit finds seven other spirits more evil than itself, and they all enter the person and live there. And so that person is worse off than before.</a:t>
            </a:r>
          </a:p>
          <a:p>
            <a:pPr marL="0" indent="0">
              <a:buNone/>
            </a:pPr>
            <a:endParaRPr lang="en-US" sz="5000" i="1" dirty="0"/>
          </a:p>
          <a:p>
            <a:pPr marL="0" indent="0">
              <a:buNone/>
            </a:pPr>
            <a:r>
              <a:rPr lang="en-US" sz="5000" i="1" dirty="0"/>
              <a:t>	</a:t>
            </a:r>
            <a:r>
              <a:rPr lang="en-US" sz="4000" dirty="0"/>
              <a:t>						-Matthew 12:44-45</a:t>
            </a:r>
          </a:p>
          <a:p>
            <a:pPr marL="0" indent="0">
              <a:buNone/>
            </a:pPr>
            <a:endParaRPr lang="en-US" dirty="0"/>
          </a:p>
        </p:txBody>
      </p:sp>
    </p:spTree>
    <p:extLst>
      <p:ext uri="{BB962C8B-B14F-4D97-AF65-F5344CB8AC3E}">
        <p14:creationId xmlns:p14="http://schemas.microsoft.com/office/powerpoint/2010/main" val="358796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02340" y="663388"/>
            <a:ext cx="10865587" cy="5056095"/>
          </a:xfrm>
        </p:spPr>
        <p:txBody>
          <a:bodyPr>
            <a:noAutofit/>
          </a:bodyPr>
          <a:lstStyle/>
          <a:p>
            <a:pPr marL="0" indent="0">
              <a:buNone/>
            </a:pPr>
            <a:r>
              <a:rPr lang="en-US" sz="5000" i="1" dirty="0"/>
              <a:t>So I tell you, every sin and blasphemy can be forgiven—except blasphemy against the Holy Spirit, which will never be forgiven</a:t>
            </a:r>
          </a:p>
          <a:p>
            <a:pPr marL="0" indent="0">
              <a:buNone/>
            </a:pPr>
            <a:endParaRPr lang="en-US" sz="5000" i="1" dirty="0"/>
          </a:p>
          <a:p>
            <a:pPr marL="0" indent="0">
              <a:buNone/>
            </a:pPr>
            <a:r>
              <a:rPr lang="en-US" sz="4000" dirty="0"/>
              <a:t>						- Matthew 12:30-31</a:t>
            </a:r>
          </a:p>
          <a:p>
            <a:pPr marL="0" indent="0">
              <a:buNone/>
            </a:pPr>
            <a:endParaRPr lang="en-US" dirty="0"/>
          </a:p>
        </p:txBody>
      </p:sp>
    </p:spTree>
    <p:extLst>
      <p:ext uri="{BB962C8B-B14F-4D97-AF65-F5344CB8AC3E}">
        <p14:creationId xmlns:p14="http://schemas.microsoft.com/office/powerpoint/2010/main" val="352327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0" y="2133599"/>
            <a:ext cx="10515600" cy="4054793"/>
          </a:xfrm>
        </p:spPr>
        <p:txBody>
          <a:bodyPr>
            <a:normAutofit/>
          </a:bodyPr>
          <a:lstStyle/>
          <a:p>
            <a:pPr marL="0" indent="0">
              <a:spcAft>
                <a:spcPts val="1200"/>
              </a:spcAft>
              <a:buNone/>
            </a:pPr>
            <a:r>
              <a:rPr lang="en-US" sz="5000" b="1" dirty="0"/>
              <a:t>Right spiritual relationship</a:t>
            </a:r>
          </a:p>
          <a:p>
            <a:pPr marL="0" indent="0">
              <a:spcAft>
                <a:spcPts val="1200"/>
              </a:spcAft>
              <a:buNone/>
            </a:pPr>
            <a:r>
              <a:rPr lang="en-US" sz="5000" b="1" dirty="0"/>
              <a:t>needs right practical relationships</a:t>
            </a:r>
          </a:p>
        </p:txBody>
      </p:sp>
      <p:sp>
        <p:nvSpPr>
          <p:cNvPr id="5" name="Title 4">
            <a:extLst>
              <a:ext uri="{FF2B5EF4-FFF2-40B4-BE49-F238E27FC236}">
                <a16:creationId xmlns:a16="http://schemas.microsoft.com/office/drawing/2014/main" id="{00C55BAD-7216-4C23-B0C0-793B851C64A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b="1" dirty="0">
                <a:solidFill>
                  <a:srgbClr val="FFFF00"/>
                </a:solidFill>
                <a:latin typeface="+mn-lt"/>
              </a:rPr>
              <a:t>TRUTH #5			    [Small Group Fair]</a:t>
            </a:r>
          </a:p>
        </p:txBody>
      </p:sp>
    </p:spTree>
    <p:extLst>
      <p:ext uri="{BB962C8B-B14F-4D97-AF65-F5344CB8AC3E}">
        <p14:creationId xmlns:p14="http://schemas.microsoft.com/office/powerpoint/2010/main" val="681356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0" y="806824"/>
            <a:ext cx="10515600" cy="5381569"/>
          </a:xfrm>
        </p:spPr>
        <p:txBody>
          <a:bodyPr>
            <a:noAutofit/>
          </a:bodyPr>
          <a:lstStyle/>
          <a:p>
            <a:pPr marL="0" indent="0">
              <a:buNone/>
            </a:pPr>
            <a:r>
              <a:rPr lang="en-US" sz="5000" b="1" dirty="0"/>
              <a:t>RIGHT PRACTICAL RELATIONSHIPS . . .</a:t>
            </a:r>
          </a:p>
          <a:p>
            <a:pPr marL="0" indent="0">
              <a:buNone/>
            </a:pPr>
            <a:endParaRPr lang="en-US" sz="5000" b="1" dirty="0"/>
          </a:p>
          <a:p>
            <a:pPr marL="0" indent="0">
              <a:buNone/>
            </a:pPr>
            <a:r>
              <a:rPr lang="en-US" sz="5000" b="1" dirty="0"/>
              <a:t>   Strengthen our spirit</a:t>
            </a:r>
          </a:p>
          <a:p>
            <a:pPr marL="0" indent="0">
              <a:buNone/>
            </a:pPr>
            <a:r>
              <a:rPr lang="en-US" sz="5000" b="1" dirty="0">
                <a:solidFill>
                  <a:srgbClr val="FFFF00"/>
                </a:solidFill>
              </a:rPr>
              <a:t>   Mature our soul </a:t>
            </a:r>
          </a:p>
          <a:p>
            <a:pPr marL="0" indent="0">
              <a:buNone/>
            </a:pPr>
            <a:r>
              <a:rPr lang="en-US" sz="5000" b="1" dirty="0"/>
              <a:t>   Direct our body</a:t>
            </a:r>
            <a:endParaRPr lang="en-US" sz="5000" dirty="0"/>
          </a:p>
          <a:p>
            <a:pPr marL="0" indent="0">
              <a:buNone/>
            </a:pPr>
            <a:endParaRPr lang="en-US" dirty="0"/>
          </a:p>
        </p:txBody>
      </p:sp>
    </p:spTree>
    <p:extLst>
      <p:ext uri="{BB962C8B-B14F-4D97-AF65-F5344CB8AC3E}">
        <p14:creationId xmlns:p14="http://schemas.microsoft.com/office/powerpoint/2010/main" val="742597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02340" y="663388"/>
            <a:ext cx="10865587" cy="5056095"/>
          </a:xfrm>
        </p:spPr>
        <p:txBody>
          <a:bodyPr>
            <a:noAutofit/>
          </a:bodyPr>
          <a:lstStyle/>
          <a:p>
            <a:pPr marL="0" indent="0">
              <a:buNone/>
            </a:pPr>
            <a:r>
              <a:rPr lang="en-US" sz="5000" i="1" dirty="0"/>
              <a:t>Then a demon-possessed man, who was blind and couldn’t speak, was brought to Jesus. Jesus healed the man so that he could both speak and see. </a:t>
            </a:r>
            <a:r>
              <a:rPr lang="en-US" sz="5000" i="1" dirty="0">
                <a:solidFill>
                  <a:srgbClr val="FFFF00"/>
                </a:solidFill>
              </a:rPr>
              <a:t>The crowd was amazed</a:t>
            </a:r>
            <a:r>
              <a:rPr lang="en-US" sz="5000" i="1" dirty="0"/>
              <a:t> and asked, “Could it be that Jesus is the Son of David, God’s anointed one?” </a:t>
            </a:r>
          </a:p>
          <a:p>
            <a:pPr marL="0" indent="0">
              <a:buNone/>
            </a:pPr>
            <a:r>
              <a:rPr lang="en-US" sz="4000" dirty="0"/>
              <a:t>							- Matthew 12:22-23</a:t>
            </a:r>
          </a:p>
          <a:p>
            <a:pPr marL="0" indent="0">
              <a:buNone/>
            </a:pPr>
            <a:endParaRPr lang="en-US" dirty="0"/>
          </a:p>
        </p:txBody>
      </p:sp>
    </p:spTree>
    <p:extLst>
      <p:ext uri="{BB962C8B-B14F-4D97-AF65-F5344CB8AC3E}">
        <p14:creationId xmlns:p14="http://schemas.microsoft.com/office/powerpoint/2010/main" val="3591506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0" y="806824"/>
            <a:ext cx="10515600" cy="5381569"/>
          </a:xfrm>
        </p:spPr>
        <p:txBody>
          <a:bodyPr>
            <a:noAutofit/>
          </a:bodyPr>
          <a:lstStyle/>
          <a:p>
            <a:pPr marL="0" indent="0">
              <a:buNone/>
            </a:pPr>
            <a:r>
              <a:rPr lang="en-US" sz="5000" b="1" dirty="0"/>
              <a:t>Lord’s Prayer Here</a:t>
            </a:r>
            <a:endParaRPr lang="en-US" sz="5000" dirty="0"/>
          </a:p>
          <a:p>
            <a:pPr marL="0" indent="0">
              <a:buNone/>
            </a:pPr>
            <a:endParaRPr lang="en-US" dirty="0"/>
          </a:p>
        </p:txBody>
      </p:sp>
    </p:spTree>
    <p:extLst>
      <p:ext uri="{BB962C8B-B14F-4D97-AF65-F5344CB8AC3E}">
        <p14:creationId xmlns:p14="http://schemas.microsoft.com/office/powerpoint/2010/main" val="133390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758044" y="1878227"/>
            <a:ext cx="10770810" cy="4507194"/>
          </a:xfrm>
        </p:spPr>
        <p:txBody>
          <a:bodyPr>
            <a:normAutofit/>
          </a:bodyPr>
          <a:lstStyle/>
          <a:p>
            <a:pPr marL="0" indent="0">
              <a:spcAft>
                <a:spcPts val="1200"/>
              </a:spcAft>
              <a:buNone/>
            </a:pPr>
            <a:r>
              <a:rPr lang="en-US" sz="5000" b="1" dirty="0"/>
              <a:t>You were made for, and are always in, spiritual relationship which is powerfully influencing you.</a:t>
            </a:r>
          </a:p>
          <a:p>
            <a:pPr marL="0" indent="0">
              <a:buNone/>
            </a:pPr>
            <a:endParaRPr lang="en-US" sz="4800" dirty="0"/>
          </a:p>
          <a:p>
            <a:pPr marL="0" indent="0">
              <a:buNone/>
            </a:pPr>
            <a:endParaRPr lang="en-US" sz="4800" dirty="0"/>
          </a:p>
        </p:txBody>
      </p:sp>
      <p:sp>
        <p:nvSpPr>
          <p:cNvPr id="4" name="TextBox 3">
            <a:extLst>
              <a:ext uri="{FF2B5EF4-FFF2-40B4-BE49-F238E27FC236}">
                <a16:creationId xmlns:a16="http://schemas.microsoft.com/office/drawing/2014/main" id="{530B3CB2-A119-42B8-977C-6C68C5245E96}"/>
              </a:ext>
            </a:extLst>
          </p:cNvPr>
          <p:cNvSpPr txBox="1"/>
          <p:nvPr/>
        </p:nvSpPr>
        <p:spPr>
          <a:xfrm>
            <a:off x="594094" y="551522"/>
            <a:ext cx="7610792" cy="630942"/>
          </a:xfrm>
          <a:prstGeom prst="rect">
            <a:avLst/>
          </a:prstGeom>
          <a:solidFill>
            <a:schemeClr val="bg2">
              <a:lumMod val="50000"/>
            </a:schemeClr>
          </a:solidFill>
        </p:spPr>
        <p:txBody>
          <a:bodyPr wrap="square" rtlCol="0">
            <a:spAutoFit/>
          </a:bodyPr>
          <a:lstStyle/>
          <a:p>
            <a:r>
              <a:rPr lang="en-US" sz="3500" b="1" dirty="0">
                <a:solidFill>
                  <a:schemeClr val="bg1"/>
                </a:solidFill>
              </a:rPr>
              <a:t>  WEEK 3:  SPIRITUAL RELATIONSHIPS</a:t>
            </a:r>
          </a:p>
        </p:txBody>
      </p:sp>
    </p:spTree>
    <p:extLst>
      <p:ext uri="{BB962C8B-B14F-4D97-AF65-F5344CB8AC3E}">
        <p14:creationId xmlns:p14="http://schemas.microsoft.com/office/powerpoint/2010/main" val="7053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05481" y="2277035"/>
            <a:ext cx="10636259" cy="4108386"/>
          </a:xfrm>
        </p:spPr>
        <p:txBody>
          <a:bodyPr>
            <a:normAutofit/>
          </a:bodyPr>
          <a:lstStyle/>
          <a:p>
            <a:pPr marL="0" indent="0">
              <a:buNone/>
            </a:pPr>
            <a:r>
              <a:rPr lang="en-US" sz="5200" b="1" dirty="0"/>
              <a:t>On earth, you choose between two types of spiritual relationship:</a:t>
            </a:r>
          </a:p>
          <a:p>
            <a:pPr marL="0" indent="0">
              <a:buNone/>
            </a:pPr>
            <a:endParaRPr lang="en-US" sz="2000" b="1" dirty="0"/>
          </a:p>
          <a:p>
            <a:pPr marL="914400" indent="-914400">
              <a:buAutoNum type="arabicPeriod"/>
            </a:pPr>
            <a:r>
              <a:rPr lang="en-US" sz="5200" b="1" dirty="0"/>
              <a:t>Jesus through the Holy Spirit, or</a:t>
            </a:r>
          </a:p>
          <a:p>
            <a:pPr marL="914400" indent="-914400">
              <a:buAutoNum type="arabicPeriod"/>
            </a:pPr>
            <a:r>
              <a:rPr lang="en-US" sz="5200" b="1" dirty="0"/>
              <a:t>Satan through demons</a:t>
            </a:r>
            <a:endParaRPr lang="en-US" sz="4800" dirty="0"/>
          </a:p>
          <a:p>
            <a:pPr marL="0" indent="0">
              <a:buNone/>
            </a:pPr>
            <a:endParaRPr lang="en-US" sz="4800" dirty="0"/>
          </a:p>
        </p:txBody>
      </p:sp>
      <p:sp>
        <p:nvSpPr>
          <p:cNvPr id="4" name="TextBox 3">
            <a:extLst>
              <a:ext uri="{FF2B5EF4-FFF2-40B4-BE49-F238E27FC236}">
                <a16:creationId xmlns:a16="http://schemas.microsoft.com/office/drawing/2014/main" id="{530B3CB2-A119-42B8-977C-6C68C5245E96}"/>
              </a:ext>
            </a:extLst>
          </p:cNvPr>
          <p:cNvSpPr txBox="1"/>
          <p:nvPr/>
        </p:nvSpPr>
        <p:spPr>
          <a:xfrm>
            <a:off x="758044" y="999757"/>
            <a:ext cx="7610792" cy="630942"/>
          </a:xfrm>
          <a:prstGeom prst="rect">
            <a:avLst/>
          </a:prstGeom>
          <a:solidFill>
            <a:schemeClr val="bg2">
              <a:lumMod val="50000"/>
            </a:schemeClr>
          </a:solidFill>
        </p:spPr>
        <p:txBody>
          <a:bodyPr wrap="square" rtlCol="0">
            <a:spAutoFit/>
          </a:bodyPr>
          <a:lstStyle/>
          <a:p>
            <a:r>
              <a:rPr lang="en-US" sz="3500" b="1" dirty="0">
                <a:solidFill>
                  <a:schemeClr val="bg1"/>
                </a:solidFill>
              </a:rPr>
              <a:t>  Matthew 12:22-37 (NLT)</a:t>
            </a:r>
          </a:p>
        </p:txBody>
      </p:sp>
    </p:spTree>
    <p:extLst>
      <p:ext uri="{BB962C8B-B14F-4D97-AF65-F5344CB8AC3E}">
        <p14:creationId xmlns:p14="http://schemas.microsoft.com/office/powerpoint/2010/main" val="201221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0" y="2045167"/>
            <a:ext cx="9665043" cy="1613648"/>
          </a:xfrm>
        </p:spPr>
        <p:txBody>
          <a:bodyPr>
            <a:noAutofit/>
          </a:bodyPr>
          <a:lstStyle/>
          <a:p>
            <a:pPr marL="0" indent="0">
              <a:spcAft>
                <a:spcPts val="1200"/>
              </a:spcAft>
              <a:buNone/>
            </a:pPr>
            <a:r>
              <a:rPr lang="en-US" sz="5000" b="1" dirty="0"/>
              <a:t>Jesus (and the Bible) teach that you are like a spiritual house that has to choose who to host</a:t>
            </a:r>
          </a:p>
        </p:txBody>
      </p:sp>
      <p:sp>
        <p:nvSpPr>
          <p:cNvPr id="5" name="Title 4">
            <a:extLst>
              <a:ext uri="{FF2B5EF4-FFF2-40B4-BE49-F238E27FC236}">
                <a16:creationId xmlns:a16="http://schemas.microsoft.com/office/drawing/2014/main" id="{CAF206FE-4976-4F23-A668-F799E548CDF1}"/>
              </a:ext>
            </a:extLst>
          </p:cNvPr>
          <p:cNvSpPr>
            <a:spLocks noGrp="1"/>
          </p:cNvSpPr>
          <p:nvPr>
            <p:ph type="title"/>
          </p:nvPr>
        </p:nvSpPr>
        <p:spPr/>
        <p:txBody>
          <a:bodyPr/>
          <a:lstStyle/>
          <a:p>
            <a:r>
              <a:rPr lang="en-US" b="1" dirty="0">
                <a:solidFill>
                  <a:srgbClr val="FFFF00"/>
                </a:solidFill>
                <a:latin typeface="+mn-lt"/>
              </a:rPr>
              <a:t>TRUTH #1 						[v29, 43-44]</a:t>
            </a:r>
          </a:p>
        </p:txBody>
      </p:sp>
    </p:spTree>
    <p:extLst>
      <p:ext uri="{BB962C8B-B14F-4D97-AF65-F5344CB8AC3E}">
        <p14:creationId xmlns:p14="http://schemas.microsoft.com/office/powerpoint/2010/main" val="121157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6135" y="566663"/>
            <a:ext cx="10939729" cy="5800874"/>
          </a:xfrm>
        </p:spPr>
        <p:txBody>
          <a:bodyPr>
            <a:noAutofit/>
          </a:bodyPr>
          <a:lstStyle/>
          <a:p>
            <a:pPr marL="0" indent="0">
              <a:buNone/>
            </a:pPr>
            <a:r>
              <a:rPr lang="en-US" sz="4900" i="1" dirty="0"/>
              <a:t>when He, the Spirit of truth, comes, He will guide you into all truth. . . If anyone loves Me, he will obey my teaching. My Father will love him, and We will come to him and </a:t>
            </a:r>
            <a:r>
              <a:rPr lang="en-US" sz="4900" i="1" dirty="0">
                <a:solidFill>
                  <a:srgbClr val="FFFF00"/>
                </a:solidFill>
              </a:rPr>
              <a:t>make our home with him</a:t>
            </a:r>
            <a:r>
              <a:rPr lang="en-US" sz="4900" i="1" dirty="0"/>
              <a:t>. </a:t>
            </a:r>
            <a:r>
              <a:rPr lang="en-US" sz="4000" dirty="0"/>
              <a:t>	</a:t>
            </a:r>
          </a:p>
          <a:p>
            <a:pPr marL="0" indent="0">
              <a:buNone/>
            </a:pPr>
            <a:endParaRPr lang="en-US" dirty="0"/>
          </a:p>
          <a:p>
            <a:pPr marL="0" indent="0">
              <a:buNone/>
            </a:pPr>
            <a:r>
              <a:rPr lang="en-US" sz="4000" i="1" dirty="0"/>
              <a:t>							</a:t>
            </a:r>
            <a:r>
              <a:rPr lang="en-US" sz="4000" dirty="0"/>
              <a:t>	- John 16:7,13</a:t>
            </a:r>
          </a:p>
          <a:p>
            <a:pPr marL="0" indent="0">
              <a:buNone/>
            </a:pPr>
            <a:endParaRPr lang="en-US" dirty="0"/>
          </a:p>
        </p:txBody>
      </p:sp>
    </p:spTree>
    <p:extLst>
      <p:ext uri="{BB962C8B-B14F-4D97-AF65-F5344CB8AC3E}">
        <p14:creationId xmlns:p14="http://schemas.microsoft.com/office/powerpoint/2010/main" val="199370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626135" y="566663"/>
            <a:ext cx="10939729" cy="5800874"/>
          </a:xfrm>
        </p:spPr>
        <p:txBody>
          <a:bodyPr>
            <a:noAutofit/>
          </a:bodyPr>
          <a:lstStyle/>
          <a:p>
            <a:pPr marL="0" indent="0">
              <a:buNone/>
            </a:pPr>
            <a:r>
              <a:rPr lang="en-US" sz="4900" i="1" dirty="0"/>
              <a:t>When an evil spirit leaves a person, it goes into the desert . . . it says, ‘I will return to the person I came from.’ So it returns and finds its </a:t>
            </a:r>
            <a:r>
              <a:rPr lang="en-US" sz="4900" i="1" dirty="0">
                <a:solidFill>
                  <a:srgbClr val="FFFF00"/>
                </a:solidFill>
              </a:rPr>
              <a:t>former home </a:t>
            </a:r>
            <a:r>
              <a:rPr lang="en-US" sz="4900" i="1" dirty="0"/>
              <a:t>empty, swept, and in order. </a:t>
            </a:r>
            <a:r>
              <a:rPr lang="en-US" sz="4000" dirty="0"/>
              <a:t>	</a:t>
            </a:r>
          </a:p>
          <a:p>
            <a:pPr marL="0" indent="0">
              <a:buNone/>
            </a:pPr>
            <a:endParaRPr lang="en-US" dirty="0"/>
          </a:p>
          <a:p>
            <a:pPr marL="0" indent="0">
              <a:buNone/>
            </a:pPr>
            <a:r>
              <a:rPr lang="en-US" sz="4000" i="1" dirty="0"/>
              <a:t>						</a:t>
            </a:r>
            <a:r>
              <a:rPr lang="en-US" sz="4000" dirty="0"/>
              <a:t>	- Matthew 12:43-44</a:t>
            </a:r>
          </a:p>
          <a:p>
            <a:pPr marL="0" indent="0">
              <a:buNone/>
            </a:pPr>
            <a:endParaRPr lang="en-US" dirty="0"/>
          </a:p>
        </p:txBody>
      </p:sp>
    </p:spTree>
    <p:extLst>
      <p:ext uri="{BB962C8B-B14F-4D97-AF65-F5344CB8AC3E}">
        <p14:creationId xmlns:p14="http://schemas.microsoft.com/office/powerpoint/2010/main" val="65251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362185A8-1734-4324-B5A4-7A71B3089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8126558"/>
          </a:xfrm>
          <a:prstGeom prst="rect">
            <a:avLst/>
          </a:prstGeom>
        </p:spPr>
      </p:pic>
    </p:spTree>
    <p:extLst>
      <p:ext uri="{BB962C8B-B14F-4D97-AF65-F5344CB8AC3E}">
        <p14:creationId xmlns:p14="http://schemas.microsoft.com/office/powerpoint/2010/main" val="1006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9060C-52E8-43E3-BA21-D305EBAA5153}"/>
              </a:ext>
            </a:extLst>
          </p:cNvPr>
          <p:cNvSpPr>
            <a:spLocks noGrp="1"/>
          </p:cNvSpPr>
          <p:nvPr>
            <p:ph idx="1"/>
          </p:nvPr>
        </p:nvSpPr>
        <p:spPr>
          <a:xfrm>
            <a:off x="838200" y="1853452"/>
            <a:ext cx="10221097" cy="1613648"/>
          </a:xfrm>
        </p:spPr>
        <p:txBody>
          <a:bodyPr>
            <a:noAutofit/>
          </a:bodyPr>
          <a:lstStyle/>
          <a:p>
            <a:pPr marL="0" indent="0">
              <a:spcAft>
                <a:spcPts val="1200"/>
              </a:spcAft>
              <a:buNone/>
            </a:pPr>
            <a:r>
              <a:rPr lang="en-US" sz="5000" b="1" dirty="0"/>
              <a:t>Demons want access into our lives to get us to participate in [agree with] Satan’s plan to kill, steal and destroy.</a:t>
            </a:r>
          </a:p>
        </p:txBody>
      </p:sp>
      <p:sp>
        <p:nvSpPr>
          <p:cNvPr id="5" name="Title 4">
            <a:extLst>
              <a:ext uri="{FF2B5EF4-FFF2-40B4-BE49-F238E27FC236}">
                <a16:creationId xmlns:a16="http://schemas.microsoft.com/office/drawing/2014/main" id="{CAF206FE-4976-4F23-A668-F799E548CDF1}"/>
              </a:ext>
            </a:extLst>
          </p:cNvPr>
          <p:cNvSpPr>
            <a:spLocks noGrp="1"/>
          </p:cNvSpPr>
          <p:nvPr>
            <p:ph type="title"/>
          </p:nvPr>
        </p:nvSpPr>
        <p:spPr/>
        <p:txBody>
          <a:bodyPr/>
          <a:lstStyle/>
          <a:p>
            <a:r>
              <a:rPr lang="en-US" b="1" dirty="0">
                <a:solidFill>
                  <a:srgbClr val="FFFF00"/>
                </a:solidFill>
                <a:latin typeface="+mn-lt"/>
              </a:rPr>
              <a:t>TRUTH #2 							[v22,45]</a:t>
            </a:r>
          </a:p>
        </p:txBody>
      </p:sp>
    </p:spTree>
    <p:extLst>
      <p:ext uri="{BB962C8B-B14F-4D97-AF65-F5344CB8AC3E}">
        <p14:creationId xmlns:p14="http://schemas.microsoft.com/office/powerpoint/2010/main" val="313442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3458</TotalTime>
  <Words>1658</Words>
  <Application>Microsoft Office PowerPoint</Application>
  <PresentationFormat>Widescreen</PresentationFormat>
  <Paragraphs>170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TRUTH #1       [v29, 43-44]</vt:lpstr>
      <vt:lpstr>PowerPoint Presentation</vt:lpstr>
      <vt:lpstr>PowerPoint Presentation</vt:lpstr>
      <vt:lpstr>PowerPoint Presentation</vt:lpstr>
      <vt:lpstr>TRUTH #2        [v22,45]</vt:lpstr>
      <vt:lpstr>PowerPoint Presentation</vt:lpstr>
      <vt:lpstr>PowerPoint Presentation</vt:lpstr>
      <vt:lpstr>Foothold = leaving the door open</vt:lpstr>
      <vt:lpstr>Stronghold = living in the guest room</vt:lpstr>
      <vt:lpstr>Covenant = own your house</vt:lpstr>
      <vt:lpstr>TRUTH #3       [v23,28-29]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193</cp:revision>
  <dcterms:created xsi:type="dcterms:W3CDTF">2019-12-30T14:33:52Z</dcterms:created>
  <dcterms:modified xsi:type="dcterms:W3CDTF">2020-01-21T18:14:11Z</dcterms:modified>
</cp:coreProperties>
</file>