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769" r:id="rId2"/>
    <p:sldId id="602" r:id="rId3"/>
    <p:sldId id="834" r:id="rId4"/>
    <p:sldId id="836" r:id="rId5"/>
    <p:sldId id="849" r:id="rId6"/>
    <p:sldId id="823" r:id="rId7"/>
    <p:sldId id="822" r:id="rId8"/>
    <p:sldId id="839" r:id="rId9"/>
    <p:sldId id="817" r:id="rId10"/>
    <p:sldId id="815" r:id="rId11"/>
    <p:sldId id="833" r:id="rId12"/>
    <p:sldId id="840" r:id="rId13"/>
    <p:sldId id="821" r:id="rId14"/>
    <p:sldId id="760" r:id="rId15"/>
    <p:sldId id="827" r:id="rId16"/>
    <p:sldId id="825" r:id="rId17"/>
    <p:sldId id="740" r:id="rId18"/>
    <p:sldId id="816" r:id="rId19"/>
    <p:sldId id="841" r:id="rId20"/>
    <p:sldId id="829" r:id="rId21"/>
    <p:sldId id="830" r:id="rId22"/>
    <p:sldId id="773" r:id="rId23"/>
    <p:sldId id="828" r:id="rId24"/>
    <p:sldId id="842" r:id="rId25"/>
    <p:sldId id="844" r:id="rId26"/>
    <p:sldId id="846" r:id="rId27"/>
    <p:sldId id="845" r:id="rId28"/>
    <p:sldId id="832" r:id="rId29"/>
    <p:sldId id="847" r:id="rId30"/>
    <p:sldId id="742" r:id="rId31"/>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9" autoAdjust="0"/>
    <p:restoredTop sz="72147" autoAdjust="0"/>
  </p:normalViewPr>
  <p:slideViewPr>
    <p:cSldViewPr snapToGrid="0" snapToObjects="1">
      <p:cViewPr varScale="1">
        <p:scale>
          <a:sx n="44" d="100"/>
          <a:sy n="44" d="100"/>
        </p:scale>
        <p:origin x="1172" y="48"/>
      </p:cViewPr>
      <p:guideLst>
        <p:guide orient="horz" pos="2208"/>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830C88AD-EE5F-C649-8387-979C8CDB5885}" type="datetimeFigureOut">
              <a:rPr lang="en-US" smtClean="0"/>
              <a:t>12/1/2019</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93AD94B1-22CB-EE49-9A13-1FD8B7A8234E}" type="slidenum">
              <a:rPr lang="en-US" smtClean="0"/>
              <a:t>‹#›</a:t>
            </a:fld>
            <a:endParaRPr lang="en-US"/>
          </a:p>
        </p:txBody>
      </p:sp>
    </p:spTree>
    <p:extLst>
      <p:ext uri="{BB962C8B-B14F-4D97-AF65-F5344CB8AC3E}">
        <p14:creationId xmlns:p14="http://schemas.microsoft.com/office/powerpoint/2010/main" val="1326958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29305">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93AD94B1-22CB-EE49-9A13-1FD8B7A8234E}" type="slidenum">
              <a:rPr lang="en-US" smtClean="0"/>
              <a:t>1</a:t>
            </a:fld>
            <a:endParaRPr lang="en-US"/>
          </a:p>
        </p:txBody>
      </p:sp>
    </p:spTree>
    <p:extLst>
      <p:ext uri="{BB962C8B-B14F-4D97-AF65-F5344CB8AC3E}">
        <p14:creationId xmlns:p14="http://schemas.microsoft.com/office/powerpoint/2010/main" val="1279121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Realized that this wasn’t about cities and military</a:t>
            </a:r>
          </a:p>
          <a:p>
            <a:pPr marL="0" indent="0">
              <a:buFont typeface="Arial" panose="020B0604020202020204" pitchFamily="34" charset="0"/>
              <a:buNone/>
            </a:pPr>
            <a:r>
              <a:rPr lang="en-US" b="1" dirty="0"/>
              <a:t>This is about life –</a:t>
            </a:r>
          </a:p>
          <a:p>
            <a:pPr marL="0" indent="0">
              <a:buFont typeface="Arial" panose="020B0604020202020204" pitchFamily="34" charset="0"/>
              <a:buNone/>
            </a:pPr>
            <a:r>
              <a:rPr lang="en-US" b="1" dirty="0"/>
              <a:t>the mountain tops of our lives are what have power over our valleys</a:t>
            </a:r>
          </a:p>
        </p:txBody>
      </p:sp>
      <p:sp>
        <p:nvSpPr>
          <p:cNvPr id="4" name="Slide Number Placeholder 3"/>
          <p:cNvSpPr>
            <a:spLocks noGrp="1"/>
          </p:cNvSpPr>
          <p:nvPr>
            <p:ph type="sldNum" sz="quarter" idx="5"/>
          </p:nvPr>
        </p:nvSpPr>
        <p:spPr/>
        <p:txBody>
          <a:bodyPr/>
          <a:lstStyle/>
          <a:p>
            <a:fld id="{93AD94B1-22CB-EE49-9A13-1FD8B7A8234E}" type="slidenum">
              <a:rPr lang="en-US" smtClean="0"/>
              <a:t>10</a:t>
            </a:fld>
            <a:endParaRPr lang="en-US"/>
          </a:p>
        </p:txBody>
      </p:sp>
    </p:spTree>
    <p:extLst>
      <p:ext uri="{BB962C8B-B14F-4D97-AF65-F5344CB8AC3E}">
        <p14:creationId xmlns:p14="http://schemas.microsoft.com/office/powerpoint/2010/main" val="653056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 What brings you joy on Friday night is your main hope on Monday morning or in Wednesdays pressures.</a:t>
            </a:r>
            <a:endParaRPr lang="en-US" b="1" dirty="0"/>
          </a:p>
        </p:txBody>
      </p:sp>
      <p:sp>
        <p:nvSpPr>
          <p:cNvPr id="4" name="Slide Number Placeholder 3"/>
          <p:cNvSpPr>
            <a:spLocks noGrp="1"/>
          </p:cNvSpPr>
          <p:nvPr>
            <p:ph type="sldNum" sz="quarter" idx="5"/>
          </p:nvPr>
        </p:nvSpPr>
        <p:spPr/>
        <p:txBody>
          <a:bodyPr/>
          <a:lstStyle/>
          <a:p>
            <a:fld id="{93AD94B1-22CB-EE49-9A13-1FD8B7A8234E}" type="slidenum">
              <a:rPr lang="en-US" smtClean="0"/>
              <a:t>11</a:t>
            </a:fld>
            <a:endParaRPr lang="en-US"/>
          </a:p>
        </p:txBody>
      </p:sp>
    </p:spTree>
    <p:extLst>
      <p:ext uri="{BB962C8B-B14F-4D97-AF65-F5344CB8AC3E}">
        <p14:creationId xmlns:p14="http://schemas.microsoft.com/office/powerpoint/2010/main" val="105256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fld id="{93AD94B1-22CB-EE49-9A13-1FD8B7A8234E}" type="slidenum">
              <a:rPr lang="en-US" smtClean="0"/>
              <a:t>12</a:t>
            </a:fld>
            <a:endParaRPr lang="en-US"/>
          </a:p>
        </p:txBody>
      </p:sp>
    </p:spTree>
    <p:extLst>
      <p:ext uri="{BB962C8B-B14F-4D97-AF65-F5344CB8AC3E}">
        <p14:creationId xmlns:p14="http://schemas.microsoft.com/office/powerpoint/2010/main" val="3455151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fld id="{93AD94B1-22CB-EE49-9A13-1FD8B7A8234E}" type="slidenum">
              <a:rPr lang="en-US" smtClean="0"/>
              <a:t>13</a:t>
            </a:fld>
            <a:endParaRPr lang="en-US"/>
          </a:p>
        </p:txBody>
      </p:sp>
    </p:spTree>
    <p:extLst>
      <p:ext uri="{BB962C8B-B14F-4D97-AF65-F5344CB8AC3E}">
        <p14:creationId xmlns:p14="http://schemas.microsoft.com/office/powerpoint/2010/main" val="405135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9305">
              <a:buFont typeface="Arial" panose="020B0604020202020204" pitchFamily="34" charset="0"/>
              <a:buNone/>
              <a:defRPr/>
            </a:pPr>
            <a:r>
              <a:rPr lang="en-US" dirty="0"/>
              <a:t>The joy determines how you get through the valleys you are in right now.</a:t>
            </a:r>
          </a:p>
        </p:txBody>
      </p:sp>
      <p:sp>
        <p:nvSpPr>
          <p:cNvPr id="4" name="Slide Number Placeholder 3"/>
          <p:cNvSpPr>
            <a:spLocks noGrp="1"/>
          </p:cNvSpPr>
          <p:nvPr>
            <p:ph type="sldNum" sz="quarter" idx="5"/>
          </p:nvPr>
        </p:nvSpPr>
        <p:spPr/>
        <p:txBody>
          <a:bodyPr/>
          <a:lstStyle/>
          <a:p>
            <a:fld id="{93AD94B1-22CB-EE49-9A13-1FD8B7A8234E}" type="slidenum">
              <a:rPr lang="en-US" smtClean="0"/>
              <a:t>14</a:t>
            </a:fld>
            <a:endParaRPr lang="en-US"/>
          </a:p>
        </p:txBody>
      </p:sp>
    </p:spTree>
    <p:extLst>
      <p:ext uri="{BB962C8B-B14F-4D97-AF65-F5344CB8AC3E}">
        <p14:creationId xmlns:p14="http://schemas.microsoft.com/office/powerpoint/2010/main" val="3088281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29305">
              <a:buFont typeface="Arial" panose="020B0604020202020204" pitchFamily="34" charset="0"/>
              <a:buChar char="•"/>
              <a:defRPr/>
            </a:pPr>
            <a:r>
              <a:rPr lang="en-US" dirty="0"/>
              <a:t>If you trust in sinful, empty things – you have nothing to deal with the power of pain</a:t>
            </a:r>
          </a:p>
          <a:p>
            <a:pPr marL="171450" indent="-171450" defTabSz="929305">
              <a:buFont typeface="Arial" panose="020B0604020202020204" pitchFamily="34" charset="0"/>
              <a:buChar char="•"/>
              <a:defRPr/>
            </a:pPr>
            <a:r>
              <a:rPr lang="en-US" dirty="0"/>
              <a:t>If you trust in sin as your mountaintops – sin will enslave you in the valleys</a:t>
            </a:r>
          </a:p>
          <a:p>
            <a:pPr marL="171450" indent="-171450" defTabSz="929305">
              <a:buFont typeface="Arial" panose="020B0604020202020204" pitchFamily="34" charset="0"/>
              <a:buChar char="•"/>
              <a:defRPr/>
            </a:pPr>
            <a:r>
              <a:rPr lang="en-US" dirty="0"/>
              <a:t>If your joy is escaping pain through unhealthy romantic relationships, alcohol, </a:t>
            </a:r>
            <a:r>
              <a:rPr lang="en-US" dirty="0" err="1"/>
              <a:t>espn</a:t>
            </a:r>
            <a:r>
              <a:rPr lang="en-US" dirty="0"/>
              <a:t>, shopping, work</a:t>
            </a:r>
          </a:p>
          <a:p>
            <a:pPr marL="171450" indent="-171450" defTabSz="929305">
              <a:buFont typeface="Arial" panose="020B0604020202020204" pitchFamily="34" charset="0"/>
              <a:buChar char="•"/>
              <a:defRPr/>
            </a:pPr>
            <a:r>
              <a:rPr lang="en-US" dirty="0"/>
              <a:t>If </a:t>
            </a:r>
            <a:r>
              <a:rPr lang="en-US" dirty="0" err="1"/>
              <a:t>that;s</a:t>
            </a:r>
            <a:r>
              <a:rPr lang="en-US" dirty="0"/>
              <a:t> your joy – than that’s your curse</a:t>
            </a:r>
          </a:p>
          <a:p>
            <a:pPr marL="171450" indent="-171450" defTabSz="929305">
              <a:buFont typeface="Arial" panose="020B0604020202020204" pitchFamily="34" charset="0"/>
              <a:buChar char="•"/>
              <a:defRPr/>
            </a:pPr>
            <a:r>
              <a:rPr lang="en-US" dirty="0"/>
              <a:t>can’t give peace or hope in the hospital, at divorce court, in your addictions</a:t>
            </a:r>
          </a:p>
          <a:p>
            <a:pPr marL="0" indent="0" defTabSz="929305">
              <a:buFont typeface="Arial" panose="020B0604020202020204" pitchFamily="34" charset="0"/>
              <a:buNone/>
              <a:defRPr/>
            </a:pPr>
            <a:endParaRPr lang="en-US" dirty="0"/>
          </a:p>
        </p:txBody>
      </p:sp>
      <p:sp>
        <p:nvSpPr>
          <p:cNvPr id="4" name="Slide Number Placeholder 3"/>
          <p:cNvSpPr>
            <a:spLocks noGrp="1"/>
          </p:cNvSpPr>
          <p:nvPr>
            <p:ph type="sldNum" sz="quarter" idx="5"/>
          </p:nvPr>
        </p:nvSpPr>
        <p:spPr/>
        <p:txBody>
          <a:bodyPr/>
          <a:lstStyle/>
          <a:p>
            <a:fld id="{93AD94B1-22CB-EE49-9A13-1FD8B7A8234E}" type="slidenum">
              <a:rPr lang="en-US" smtClean="0"/>
              <a:t>15</a:t>
            </a:fld>
            <a:endParaRPr lang="en-US"/>
          </a:p>
        </p:txBody>
      </p:sp>
    </p:spTree>
    <p:extLst>
      <p:ext uri="{BB962C8B-B14F-4D97-AF65-F5344CB8AC3E}">
        <p14:creationId xmlns:p14="http://schemas.microsoft.com/office/powerpoint/2010/main" val="693239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9305">
              <a:buFont typeface="Arial" panose="020B0604020202020204" pitchFamily="34" charset="0"/>
              <a:buNone/>
              <a:defRPr/>
            </a:pPr>
            <a:r>
              <a:rPr lang="en-US" b="1" dirty="0"/>
              <a:t>A wise person – finds their joy in finding Jesus</a:t>
            </a:r>
          </a:p>
          <a:p>
            <a:pPr marL="0" indent="0" defTabSz="929305">
              <a:buFont typeface="Arial" panose="020B0604020202020204" pitchFamily="34" charset="0"/>
              <a:buNone/>
              <a:defRPr/>
            </a:pPr>
            <a:endParaRPr lang="en-US" dirty="0"/>
          </a:p>
        </p:txBody>
      </p:sp>
      <p:sp>
        <p:nvSpPr>
          <p:cNvPr id="4" name="Slide Number Placeholder 3"/>
          <p:cNvSpPr>
            <a:spLocks noGrp="1"/>
          </p:cNvSpPr>
          <p:nvPr>
            <p:ph type="sldNum" sz="quarter" idx="5"/>
          </p:nvPr>
        </p:nvSpPr>
        <p:spPr/>
        <p:txBody>
          <a:bodyPr/>
          <a:lstStyle/>
          <a:p>
            <a:fld id="{93AD94B1-22CB-EE49-9A13-1FD8B7A8234E}" type="slidenum">
              <a:rPr lang="en-US" smtClean="0"/>
              <a:t>16</a:t>
            </a:fld>
            <a:endParaRPr lang="en-US"/>
          </a:p>
        </p:txBody>
      </p:sp>
    </p:spTree>
    <p:extLst>
      <p:ext uri="{BB962C8B-B14F-4D97-AF65-F5344CB8AC3E}">
        <p14:creationId xmlns:p14="http://schemas.microsoft.com/office/powerpoint/2010/main" val="3590841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9305">
              <a:buFont typeface="Arial" panose="020B0604020202020204" pitchFamily="34" charset="0"/>
              <a:buNone/>
              <a:defRPr/>
            </a:pPr>
            <a:r>
              <a:rPr lang="en-US" dirty="0"/>
              <a:t>Jesus always brings joy</a:t>
            </a:r>
          </a:p>
          <a:p>
            <a:pPr marL="0" indent="0" defTabSz="929305">
              <a:buFont typeface="Arial" panose="020B0604020202020204" pitchFamily="34" charset="0"/>
              <a:buNone/>
              <a:defRPr/>
            </a:pPr>
            <a:r>
              <a:rPr lang="en-US" b="1" dirty="0"/>
              <a:t>Christmas is supposed to be source of joy</a:t>
            </a:r>
          </a:p>
          <a:p>
            <a:pPr marL="0" indent="0" defTabSz="929305">
              <a:buFont typeface="Arial" panose="020B0604020202020204" pitchFamily="34" charset="0"/>
              <a:buNone/>
              <a:defRPr/>
            </a:pPr>
            <a:r>
              <a:rPr lang="en-US" b="1" dirty="0"/>
              <a:t>Not an enemy of it in your life!!!!</a:t>
            </a:r>
          </a:p>
        </p:txBody>
      </p:sp>
      <p:sp>
        <p:nvSpPr>
          <p:cNvPr id="4" name="Slide Number Placeholder 3"/>
          <p:cNvSpPr>
            <a:spLocks noGrp="1"/>
          </p:cNvSpPr>
          <p:nvPr>
            <p:ph type="sldNum" sz="quarter" idx="5"/>
          </p:nvPr>
        </p:nvSpPr>
        <p:spPr/>
        <p:txBody>
          <a:bodyPr/>
          <a:lstStyle/>
          <a:p>
            <a:fld id="{93AD94B1-22CB-EE49-9A13-1FD8B7A8234E}" type="slidenum">
              <a:rPr lang="en-US" smtClean="0"/>
              <a:t>17</a:t>
            </a:fld>
            <a:endParaRPr lang="en-US"/>
          </a:p>
        </p:txBody>
      </p:sp>
    </p:spTree>
    <p:extLst>
      <p:ext uri="{BB962C8B-B14F-4D97-AF65-F5344CB8AC3E}">
        <p14:creationId xmlns:p14="http://schemas.microsoft.com/office/powerpoint/2010/main" val="1475761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9305">
              <a:buFont typeface="Arial" panose="020B0604020202020204" pitchFamily="34" charset="0"/>
              <a:buNone/>
              <a:defRPr/>
            </a:pPr>
            <a:r>
              <a:rPr lang="en-US" dirty="0"/>
              <a:t>Speaking of Jesus it says</a:t>
            </a:r>
          </a:p>
        </p:txBody>
      </p:sp>
      <p:sp>
        <p:nvSpPr>
          <p:cNvPr id="4" name="Slide Number Placeholder 3"/>
          <p:cNvSpPr>
            <a:spLocks noGrp="1"/>
          </p:cNvSpPr>
          <p:nvPr>
            <p:ph type="sldNum" sz="quarter" idx="5"/>
          </p:nvPr>
        </p:nvSpPr>
        <p:spPr/>
        <p:txBody>
          <a:bodyPr/>
          <a:lstStyle/>
          <a:p>
            <a:fld id="{93AD94B1-22CB-EE49-9A13-1FD8B7A8234E}" type="slidenum">
              <a:rPr lang="en-US" smtClean="0"/>
              <a:t>18</a:t>
            </a:fld>
            <a:endParaRPr lang="en-US"/>
          </a:p>
        </p:txBody>
      </p:sp>
    </p:spTree>
    <p:extLst>
      <p:ext uri="{BB962C8B-B14F-4D97-AF65-F5344CB8AC3E}">
        <p14:creationId xmlns:p14="http://schemas.microsoft.com/office/powerpoint/2010/main" val="1838760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The wise men didn’t start knowing Jesus</a:t>
            </a:r>
          </a:p>
          <a:p>
            <a:pPr marL="0" indent="0">
              <a:buFont typeface="Arial" panose="020B0604020202020204" pitchFamily="34" charset="0"/>
              <a:buNone/>
            </a:pPr>
            <a:r>
              <a:rPr lang="en-US" b="1" dirty="0"/>
              <a:t>It was  star that led them there – we need the same</a:t>
            </a:r>
          </a:p>
        </p:txBody>
      </p:sp>
      <p:sp>
        <p:nvSpPr>
          <p:cNvPr id="4" name="Slide Number Placeholder 3"/>
          <p:cNvSpPr>
            <a:spLocks noGrp="1"/>
          </p:cNvSpPr>
          <p:nvPr>
            <p:ph type="sldNum" sz="quarter" idx="5"/>
          </p:nvPr>
        </p:nvSpPr>
        <p:spPr/>
        <p:txBody>
          <a:bodyPr/>
          <a:lstStyle/>
          <a:p>
            <a:fld id="{93AD94B1-22CB-EE49-9A13-1FD8B7A8234E}" type="slidenum">
              <a:rPr lang="en-US" smtClean="0"/>
              <a:t>19</a:t>
            </a:fld>
            <a:endParaRPr lang="en-US"/>
          </a:p>
        </p:txBody>
      </p:sp>
    </p:spTree>
    <p:extLst>
      <p:ext uri="{BB962C8B-B14F-4D97-AF65-F5344CB8AC3E}">
        <p14:creationId xmlns:p14="http://schemas.microsoft.com/office/powerpoint/2010/main" val="2186327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Next week we will talk about who they are</a:t>
            </a:r>
          </a:p>
          <a:p>
            <a:pPr marL="0" indent="0">
              <a:buFont typeface="Arial" panose="020B0604020202020204" pitchFamily="34" charset="0"/>
              <a:buNone/>
            </a:pPr>
            <a:r>
              <a:rPr lang="en-US" b="1" dirty="0"/>
              <a:t>This week we will talk about where they went</a:t>
            </a:r>
          </a:p>
          <a:p>
            <a:pPr marL="0" indent="0" defTabSz="929305">
              <a:buFont typeface="Arial" panose="020B0604020202020204" pitchFamily="34" charset="0"/>
              <a:buNone/>
              <a:defRPr/>
            </a:pPr>
            <a:endParaRPr lang="en-US" b="1" dirty="0"/>
          </a:p>
          <a:p>
            <a:pPr marL="0" indent="0" defTabSz="929305">
              <a:buFont typeface="Arial" panose="020B0604020202020204" pitchFamily="34" charset="0"/>
              <a:buNone/>
              <a:defRPr/>
            </a:pPr>
            <a:r>
              <a:rPr lang="en-US" b="1" dirty="0"/>
              <a:t>Stand and follow along as I read it </a:t>
            </a:r>
            <a:r>
              <a:rPr lang="en-US" b="1" dirty="0" err="1"/>
              <a:t>outloud</a:t>
            </a:r>
            <a:endParaRPr lang="en-US" b="1" dirty="0"/>
          </a:p>
        </p:txBody>
      </p:sp>
      <p:sp>
        <p:nvSpPr>
          <p:cNvPr id="4" name="Slide Number Placeholder 3"/>
          <p:cNvSpPr>
            <a:spLocks noGrp="1"/>
          </p:cNvSpPr>
          <p:nvPr>
            <p:ph type="sldNum" sz="quarter" idx="5"/>
          </p:nvPr>
        </p:nvSpPr>
        <p:spPr/>
        <p:txBody>
          <a:bodyPr/>
          <a:lstStyle/>
          <a:p>
            <a:fld id="{93AD94B1-22CB-EE49-9A13-1FD8B7A8234E}" type="slidenum">
              <a:rPr lang="en-US" smtClean="0"/>
              <a:t>2</a:t>
            </a:fld>
            <a:endParaRPr lang="en-US"/>
          </a:p>
        </p:txBody>
      </p:sp>
    </p:spTree>
    <p:extLst>
      <p:ext uri="{BB962C8B-B14F-4D97-AF65-F5344CB8AC3E}">
        <p14:creationId xmlns:p14="http://schemas.microsoft.com/office/powerpoint/2010/main" val="487425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9305">
              <a:buFont typeface="Arial" panose="020B0604020202020204" pitchFamily="34" charset="0"/>
              <a:buNone/>
              <a:defRPr/>
            </a:pPr>
            <a:r>
              <a:rPr lang="en-US" dirty="0"/>
              <a:t>Stars guide us to where Jesus is at</a:t>
            </a:r>
          </a:p>
          <a:p>
            <a:pPr marL="0" indent="0" defTabSz="929305">
              <a:buFont typeface="Arial" panose="020B0604020202020204" pitchFamily="34" charset="0"/>
              <a:buNone/>
              <a:defRPr/>
            </a:pPr>
            <a:r>
              <a:rPr lang="en-US" b="1" dirty="0"/>
              <a:t>Stars bring us joy because they show us that we can really know the king of Heaven</a:t>
            </a:r>
          </a:p>
        </p:txBody>
      </p:sp>
      <p:sp>
        <p:nvSpPr>
          <p:cNvPr id="4" name="Slide Number Placeholder 3"/>
          <p:cNvSpPr>
            <a:spLocks noGrp="1"/>
          </p:cNvSpPr>
          <p:nvPr>
            <p:ph type="sldNum" sz="quarter" idx="5"/>
          </p:nvPr>
        </p:nvSpPr>
        <p:spPr/>
        <p:txBody>
          <a:bodyPr/>
          <a:lstStyle/>
          <a:p>
            <a:fld id="{93AD94B1-22CB-EE49-9A13-1FD8B7A8234E}" type="slidenum">
              <a:rPr lang="en-US" smtClean="0"/>
              <a:t>20</a:t>
            </a:fld>
            <a:endParaRPr lang="en-US"/>
          </a:p>
        </p:txBody>
      </p:sp>
    </p:spTree>
    <p:extLst>
      <p:ext uri="{BB962C8B-B14F-4D97-AF65-F5344CB8AC3E}">
        <p14:creationId xmlns:p14="http://schemas.microsoft.com/office/powerpoint/2010/main" val="2166157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9305">
              <a:buFont typeface="Arial" panose="020B0604020202020204" pitchFamily="34" charset="0"/>
              <a:buNone/>
              <a:defRPr/>
            </a:pPr>
            <a:r>
              <a:rPr lang="en-US" dirty="0"/>
              <a:t>[need some examples]</a:t>
            </a:r>
          </a:p>
        </p:txBody>
      </p:sp>
      <p:sp>
        <p:nvSpPr>
          <p:cNvPr id="4" name="Slide Number Placeholder 3"/>
          <p:cNvSpPr>
            <a:spLocks noGrp="1"/>
          </p:cNvSpPr>
          <p:nvPr>
            <p:ph type="sldNum" sz="quarter" idx="5"/>
          </p:nvPr>
        </p:nvSpPr>
        <p:spPr/>
        <p:txBody>
          <a:bodyPr/>
          <a:lstStyle/>
          <a:p>
            <a:fld id="{93AD94B1-22CB-EE49-9A13-1FD8B7A8234E}" type="slidenum">
              <a:rPr lang="en-US" smtClean="0"/>
              <a:t>21</a:t>
            </a:fld>
            <a:endParaRPr lang="en-US"/>
          </a:p>
        </p:txBody>
      </p:sp>
    </p:spTree>
    <p:extLst>
      <p:ext uri="{BB962C8B-B14F-4D97-AF65-F5344CB8AC3E}">
        <p14:creationId xmlns:p14="http://schemas.microsoft.com/office/powerpoint/2010/main" val="2544052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9305">
              <a:buFont typeface="Arial" panose="020B0604020202020204" pitchFamily="34" charset="0"/>
              <a:buNone/>
              <a:defRPr/>
            </a:pPr>
            <a:r>
              <a:rPr lang="en-US" dirty="0"/>
              <a:t>This is who we are supposed to be</a:t>
            </a:r>
          </a:p>
          <a:p>
            <a:pPr marL="0" indent="0" defTabSz="929305">
              <a:buFont typeface="Arial" panose="020B0604020202020204" pitchFamily="34" charset="0"/>
              <a:buNone/>
              <a:defRPr/>
            </a:pPr>
            <a:r>
              <a:rPr lang="en-US" dirty="0"/>
              <a:t>This is who God uses to lead people to Jesus</a:t>
            </a:r>
          </a:p>
          <a:p>
            <a:pPr marL="0" indent="0" defTabSz="929305">
              <a:buFont typeface="Arial" panose="020B0604020202020204" pitchFamily="34" charset="0"/>
              <a:buNone/>
              <a:defRPr/>
            </a:pPr>
            <a:r>
              <a:rPr lang="en-US" dirty="0"/>
              <a:t>(next week how you can be this)</a:t>
            </a:r>
          </a:p>
          <a:p>
            <a:pPr marL="0" indent="0" defTabSz="929305">
              <a:buFont typeface="Arial" panose="020B0604020202020204" pitchFamily="34" charset="0"/>
              <a:buNone/>
              <a:defRPr/>
            </a:pPr>
            <a:r>
              <a:rPr lang="en-US" dirty="0"/>
              <a:t>But this week -question</a:t>
            </a:r>
          </a:p>
        </p:txBody>
      </p:sp>
      <p:sp>
        <p:nvSpPr>
          <p:cNvPr id="4" name="Slide Number Placeholder 3"/>
          <p:cNvSpPr>
            <a:spLocks noGrp="1"/>
          </p:cNvSpPr>
          <p:nvPr>
            <p:ph type="sldNum" sz="quarter" idx="5"/>
          </p:nvPr>
        </p:nvSpPr>
        <p:spPr/>
        <p:txBody>
          <a:bodyPr/>
          <a:lstStyle/>
          <a:p>
            <a:fld id="{93AD94B1-22CB-EE49-9A13-1FD8B7A8234E}" type="slidenum">
              <a:rPr lang="en-US" smtClean="0"/>
              <a:t>22</a:t>
            </a:fld>
            <a:endParaRPr lang="en-US"/>
          </a:p>
        </p:txBody>
      </p:sp>
    </p:spTree>
    <p:extLst>
      <p:ext uri="{BB962C8B-B14F-4D97-AF65-F5344CB8AC3E}">
        <p14:creationId xmlns:p14="http://schemas.microsoft.com/office/powerpoint/2010/main" val="30645688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9305">
              <a:buFont typeface="Arial" panose="020B0604020202020204" pitchFamily="34" charset="0"/>
              <a:buNone/>
              <a:defRPr/>
            </a:pPr>
            <a:r>
              <a:rPr lang="en-US" b="1" dirty="0"/>
              <a:t>Connect don’t isolate this Christmas</a:t>
            </a:r>
          </a:p>
        </p:txBody>
      </p:sp>
      <p:sp>
        <p:nvSpPr>
          <p:cNvPr id="4" name="Slide Number Placeholder 3"/>
          <p:cNvSpPr>
            <a:spLocks noGrp="1"/>
          </p:cNvSpPr>
          <p:nvPr>
            <p:ph type="sldNum" sz="quarter" idx="5"/>
          </p:nvPr>
        </p:nvSpPr>
        <p:spPr/>
        <p:txBody>
          <a:bodyPr/>
          <a:lstStyle/>
          <a:p>
            <a:fld id="{93AD94B1-22CB-EE49-9A13-1FD8B7A8234E}" type="slidenum">
              <a:rPr lang="en-US" smtClean="0"/>
              <a:t>23</a:t>
            </a:fld>
            <a:endParaRPr lang="en-US"/>
          </a:p>
        </p:txBody>
      </p:sp>
    </p:spTree>
    <p:extLst>
      <p:ext uri="{BB962C8B-B14F-4D97-AF65-F5344CB8AC3E}">
        <p14:creationId xmlns:p14="http://schemas.microsoft.com/office/powerpoint/2010/main" val="3727731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Communion being distributed</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He was born in a valley – no room in the inn.</a:t>
            </a:r>
          </a:p>
          <a:p>
            <a:pPr marL="0" indent="0">
              <a:buFont typeface="Arial" panose="020B0604020202020204" pitchFamily="34" charset="0"/>
              <a:buNone/>
            </a:pPr>
            <a:r>
              <a:rPr lang="en-US" b="1" dirty="0"/>
              <a:t>Born to nobodies – only shepherds were told in his own land</a:t>
            </a:r>
          </a:p>
          <a:p>
            <a:pPr marL="0" indent="0">
              <a:buFont typeface="Arial" panose="020B0604020202020204" pitchFamily="34" charset="0"/>
              <a:buNone/>
            </a:pPr>
            <a:r>
              <a:rPr lang="en-US" b="1" dirty="0"/>
              <a:t>He was born – and that’s where he died – at the cross</a:t>
            </a:r>
          </a:p>
        </p:txBody>
      </p:sp>
      <p:sp>
        <p:nvSpPr>
          <p:cNvPr id="4" name="Slide Number Placeholder 3"/>
          <p:cNvSpPr>
            <a:spLocks noGrp="1"/>
          </p:cNvSpPr>
          <p:nvPr>
            <p:ph type="sldNum" sz="quarter" idx="5"/>
          </p:nvPr>
        </p:nvSpPr>
        <p:spPr/>
        <p:txBody>
          <a:bodyPr/>
          <a:lstStyle/>
          <a:p>
            <a:fld id="{93AD94B1-22CB-EE49-9A13-1FD8B7A8234E}" type="slidenum">
              <a:rPr lang="en-US" smtClean="0"/>
              <a:t>24</a:t>
            </a:fld>
            <a:endParaRPr lang="en-US"/>
          </a:p>
        </p:txBody>
      </p:sp>
    </p:spTree>
    <p:extLst>
      <p:ext uri="{BB962C8B-B14F-4D97-AF65-F5344CB8AC3E}">
        <p14:creationId xmlns:p14="http://schemas.microsoft.com/office/powerpoint/2010/main" val="1747834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9305">
              <a:buFont typeface="Arial" panose="020B0604020202020204" pitchFamily="34" charset="0"/>
              <a:buNone/>
              <a:defRPr/>
            </a:pPr>
            <a:endParaRPr lang="en-US" b="1" dirty="0"/>
          </a:p>
        </p:txBody>
      </p:sp>
      <p:sp>
        <p:nvSpPr>
          <p:cNvPr id="4" name="Slide Number Placeholder 3"/>
          <p:cNvSpPr>
            <a:spLocks noGrp="1"/>
          </p:cNvSpPr>
          <p:nvPr>
            <p:ph type="sldNum" sz="quarter" idx="5"/>
          </p:nvPr>
        </p:nvSpPr>
        <p:spPr/>
        <p:txBody>
          <a:bodyPr/>
          <a:lstStyle/>
          <a:p>
            <a:fld id="{93AD94B1-22CB-EE49-9A13-1FD8B7A8234E}" type="slidenum">
              <a:rPr lang="en-US" smtClean="0"/>
              <a:t>25</a:t>
            </a:fld>
            <a:endParaRPr lang="en-US"/>
          </a:p>
        </p:txBody>
      </p:sp>
    </p:spTree>
    <p:extLst>
      <p:ext uri="{BB962C8B-B14F-4D97-AF65-F5344CB8AC3E}">
        <p14:creationId xmlns:p14="http://schemas.microsoft.com/office/powerpoint/2010/main" val="3819264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9305">
              <a:buFont typeface="Arial" panose="020B0604020202020204" pitchFamily="34" charset="0"/>
              <a:buNone/>
              <a:defRPr/>
            </a:pPr>
            <a:r>
              <a:rPr lang="en-US" dirty="0"/>
              <a:t>READ OUTLOUD WITH ME</a:t>
            </a:r>
          </a:p>
        </p:txBody>
      </p:sp>
      <p:sp>
        <p:nvSpPr>
          <p:cNvPr id="4" name="Slide Number Placeholder 3"/>
          <p:cNvSpPr>
            <a:spLocks noGrp="1"/>
          </p:cNvSpPr>
          <p:nvPr>
            <p:ph type="sldNum" sz="quarter" idx="5"/>
          </p:nvPr>
        </p:nvSpPr>
        <p:spPr/>
        <p:txBody>
          <a:bodyPr/>
          <a:lstStyle/>
          <a:p>
            <a:fld id="{93AD94B1-22CB-EE49-9A13-1FD8B7A8234E}" type="slidenum">
              <a:rPr lang="en-US" smtClean="0"/>
              <a:t>26</a:t>
            </a:fld>
            <a:endParaRPr lang="en-US"/>
          </a:p>
        </p:txBody>
      </p:sp>
    </p:spTree>
    <p:extLst>
      <p:ext uri="{BB962C8B-B14F-4D97-AF65-F5344CB8AC3E}">
        <p14:creationId xmlns:p14="http://schemas.microsoft.com/office/powerpoint/2010/main" val="2060037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9305">
              <a:buFont typeface="Arial" panose="020B0604020202020204" pitchFamily="34" charset="0"/>
              <a:buNone/>
              <a:defRPr/>
            </a:pPr>
            <a:endParaRPr lang="en-US" b="1" dirty="0"/>
          </a:p>
        </p:txBody>
      </p:sp>
      <p:sp>
        <p:nvSpPr>
          <p:cNvPr id="4" name="Slide Number Placeholder 3"/>
          <p:cNvSpPr>
            <a:spLocks noGrp="1"/>
          </p:cNvSpPr>
          <p:nvPr>
            <p:ph type="sldNum" sz="quarter" idx="5"/>
          </p:nvPr>
        </p:nvSpPr>
        <p:spPr/>
        <p:txBody>
          <a:bodyPr/>
          <a:lstStyle/>
          <a:p>
            <a:fld id="{93AD94B1-22CB-EE49-9A13-1FD8B7A8234E}" type="slidenum">
              <a:rPr lang="en-US" smtClean="0"/>
              <a:t>27</a:t>
            </a:fld>
            <a:endParaRPr lang="en-US"/>
          </a:p>
        </p:txBody>
      </p:sp>
    </p:spTree>
    <p:extLst>
      <p:ext uri="{BB962C8B-B14F-4D97-AF65-F5344CB8AC3E}">
        <p14:creationId xmlns:p14="http://schemas.microsoft.com/office/powerpoint/2010/main" val="3363783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9305">
              <a:buFont typeface="Arial" panose="020B0604020202020204" pitchFamily="34" charset="0"/>
              <a:buNone/>
              <a:defRPr/>
            </a:pPr>
            <a:endParaRPr lang="en-US" dirty="0"/>
          </a:p>
        </p:txBody>
      </p:sp>
      <p:sp>
        <p:nvSpPr>
          <p:cNvPr id="4" name="Slide Number Placeholder 3"/>
          <p:cNvSpPr>
            <a:spLocks noGrp="1"/>
          </p:cNvSpPr>
          <p:nvPr>
            <p:ph type="sldNum" sz="quarter" idx="5"/>
          </p:nvPr>
        </p:nvSpPr>
        <p:spPr/>
        <p:txBody>
          <a:bodyPr/>
          <a:lstStyle/>
          <a:p>
            <a:fld id="{93AD94B1-22CB-EE49-9A13-1FD8B7A8234E}" type="slidenum">
              <a:rPr lang="en-US" smtClean="0"/>
              <a:t>28</a:t>
            </a:fld>
            <a:endParaRPr lang="en-US"/>
          </a:p>
        </p:txBody>
      </p:sp>
    </p:spTree>
    <p:extLst>
      <p:ext uri="{BB962C8B-B14F-4D97-AF65-F5344CB8AC3E}">
        <p14:creationId xmlns:p14="http://schemas.microsoft.com/office/powerpoint/2010/main" val="267129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9305">
              <a:buFont typeface="Arial" panose="020B0604020202020204" pitchFamily="34" charset="0"/>
              <a:buNone/>
              <a:defRPr/>
            </a:pPr>
            <a:endParaRPr lang="en-US" dirty="0"/>
          </a:p>
        </p:txBody>
      </p:sp>
      <p:sp>
        <p:nvSpPr>
          <p:cNvPr id="4" name="Slide Number Placeholder 3"/>
          <p:cNvSpPr>
            <a:spLocks noGrp="1"/>
          </p:cNvSpPr>
          <p:nvPr>
            <p:ph type="sldNum" sz="quarter" idx="5"/>
          </p:nvPr>
        </p:nvSpPr>
        <p:spPr/>
        <p:txBody>
          <a:bodyPr/>
          <a:lstStyle/>
          <a:p>
            <a:fld id="{93AD94B1-22CB-EE49-9A13-1FD8B7A8234E}" type="slidenum">
              <a:rPr lang="en-US" smtClean="0"/>
              <a:t>29</a:t>
            </a:fld>
            <a:endParaRPr lang="en-US"/>
          </a:p>
        </p:txBody>
      </p:sp>
    </p:spTree>
    <p:extLst>
      <p:ext uri="{BB962C8B-B14F-4D97-AF65-F5344CB8AC3E}">
        <p14:creationId xmlns:p14="http://schemas.microsoft.com/office/powerpoint/2010/main" val="3568963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For you and I Valleys are very common during the holidays</a:t>
            </a:r>
          </a:p>
          <a:p>
            <a:pPr marL="0" indent="0">
              <a:buFont typeface="Arial" panose="020B0604020202020204" pitchFamily="34" charset="0"/>
              <a:buNone/>
            </a:pPr>
            <a:r>
              <a:rPr lang="en-US" b="1" dirty="0"/>
              <a:t>Christmas can often be an enemy of joy </a:t>
            </a:r>
            <a:r>
              <a:rPr lang="en-US" b="0" dirty="0"/>
              <a:t>– because of the loss and loneliness in our lives</a:t>
            </a:r>
          </a:p>
          <a:p>
            <a:pPr marL="0" indent="0">
              <a:buFont typeface="Arial" panose="020B0604020202020204" pitchFamily="34" charset="0"/>
              <a:buNone/>
            </a:pPr>
            <a:r>
              <a:rPr lang="en-US" b="0" dirty="0"/>
              <a:t>Research and reports – Christmas can be the hardest time instead of a time of joy</a:t>
            </a:r>
          </a:p>
          <a:p>
            <a:pPr marL="0" indent="0">
              <a:buFont typeface="Arial" panose="020B0604020202020204" pitchFamily="34" charset="0"/>
              <a:buNone/>
            </a:pPr>
            <a:endParaRPr lang="en-US" b="0" dirty="0"/>
          </a:p>
          <a:p>
            <a:pPr marL="0" indent="0">
              <a:buFont typeface="Arial" panose="020B0604020202020204" pitchFamily="34" charset="0"/>
              <a:buNone/>
            </a:pPr>
            <a:r>
              <a:rPr lang="en-US" b="1" dirty="0"/>
              <a:t>The good news of Christmas is supposed to be a friend of joy</a:t>
            </a:r>
          </a:p>
          <a:p>
            <a:pPr marL="0" indent="0">
              <a:buFont typeface="Arial" panose="020B0604020202020204" pitchFamily="34" charset="0"/>
              <a:buNone/>
            </a:pPr>
            <a:r>
              <a:rPr lang="en-US" b="1" dirty="0"/>
              <a:t>Often it feels like a magnifier of the valleys we are in</a:t>
            </a:r>
          </a:p>
          <a:p>
            <a:pPr marL="0" indent="0">
              <a:buFont typeface="Arial" panose="020B0604020202020204" pitchFamily="34" charset="0"/>
              <a:buNone/>
            </a:pPr>
            <a:r>
              <a:rPr lang="en-US" b="1" dirty="0"/>
              <a:t>And there were at the first Christmas</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The first wise men went through valleys to discover joy (verse 1-2 &amp; 10)</a:t>
            </a:r>
          </a:p>
        </p:txBody>
      </p:sp>
      <p:sp>
        <p:nvSpPr>
          <p:cNvPr id="4" name="Slide Number Placeholder 3"/>
          <p:cNvSpPr>
            <a:spLocks noGrp="1"/>
          </p:cNvSpPr>
          <p:nvPr>
            <p:ph type="sldNum" sz="quarter" idx="5"/>
          </p:nvPr>
        </p:nvSpPr>
        <p:spPr/>
        <p:txBody>
          <a:bodyPr/>
          <a:lstStyle/>
          <a:p>
            <a:fld id="{93AD94B1-22CB-EE49-9A13-1FD8B7A8234E}" type="slidenum">
              <a:rPr lang="en-US" smtClean="0"/>
              <a:t>3</a:t>
            </a:fld>
            <a:endParaRPr lang="en-US"/>
          </a:p>
        </p:txBody>
      </p:sp>
    </p:spTree>
    <p:extLst>
      <p:ext uri="{BB962C8B-B14F-4D97-AF65-F5344CB8AC3E}">
        <p14:creationId xmlns:p14="http://schemas.microsoft.com/office/powerpoint/2010/main" val="3253346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29305">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93AD94B1-22CB-EE49-9A13-1FD8B7A8234E}" type="slidenum">
              <a:rPr lang="en-US" smtClean="0"/>
              <a:t>30</a:t>
            </a:fld>
            <a:endParaRPr lang="en-US"/>
          </a:p>
        </p:txBody>
      </p:sp>
    </p:spTree>
    <p:extLst>
      <p:ext uri="{BB962C8B-B14F-4D97-AF65-F5344CB8AC3E}">
        <p14:creationId xmlns:p14="http://schemas.microsoft.com/office/powerpoint/2010/main" val="4246987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9305">
              <a:buFont typeface="Arial" panose="020B0604020202020204" pitchFamily="34" charset="0"/>
              <a:buNone/>
              <a:defRPr/>
            </a:pPr>
            <a:r>
              <a:rPr lang="en-US" b="1" dirty="0"/>
              <a:t>Walked 8 hours a day – over a month</a:t>
            </a:r>
          </a:p>
          <a:p>
            <a:pPr marL="0" indent="0" defTabSz="929305">
              <a:buFont typeface="Arial" panose="020B0604020202020204" pitchFamily="34" charset="0"/>
              <a:buNone/>
              <a:defRPr/>
            </a:pPr>
            <a:r>
              <a:rPr lang="en-US" b="0" dirty="0"/>
              <a:t>The Bible says they came from the East</a:t>
            </a:r>
          </a:p>
          <a:p>
            <a:pPr marL="0" indent="0" defTabSz="929305">
              <a:buFont typeface="Arial" panose="020B0604020202020204" pitchFamily="34" charset="0"/>
              <a:buNone/>
              <a:defRPr/>
            </a:pPr>
            <a:r>
              <a:rPr lang="en-US" b="1" dirty="0"/>
              <a:t>And that they finished overjoyed.</a:t>
            </a:r>
          </a:p>
          <a:p>
            <a:pPr marL="0" indent="0" defTabSz="929305">
              <a:buFont typeface="Arial" panose="020B0604020202020204" pitchFamily="34" charset="0"/>
              <a:buNone/>
              <a:defRPr/>
            </a:pPr>
            <a:r>
              <a:rPr lang="en-US" b="0" dirty="0"/>
              <a:t>But I want to encourage you </a:t>
            </a:r>
          </a:p>
          <a:p>
            <a:pPr marL="0" indent="0" defTabSz="929305">
              <a:buFont typeface="Arial" panose="020B0604020202020204" pitchFamily="34" charset="0"/>
              <a:buNone/>
              <a:defRPr/>
            </a:pPr>
            <a:r>
              <a:rPr lang="en-US" b="1" dirty="0"/>
              <a:t>– they went through valleys to get to joy</a:t>
            </a:r>
          </a:p>
        </p:txBody>
      </p:sp>
      <p:sp>
        <p:nvSpPr>
          <p:cNvPr id="4" name="Slide Number Placeholder 3"/>
          <p:cNvSpPr>
            <a:spLocks noGrp="1"/>
          </p:cNvSpPr>
          <p:nvPr>
            <p:ph type="sldNum" sz="quarter" idx="5"/>
          </p:nvPr>
        </p:nvSpPr>
        <p:spPr/>
        <p:txBody>
          <a:bodyPr/>
          <a:lstStyle/>
          <a:p>
            <a:fld id="{93AD94B1-22CB-EE49-9A13-1FD8B7A8234E}" type="slidenum">
              <a:rPr lang="en-US" smtClean="0"/>
              <a:t>4</a:t>
            </a:fld>
            <a:endParaRPr lang="en-US"/>
          </a:p>
        </p:txBody>
      </p:sp>
    </p:spTree>
    <p:extLst>
      <p:ext uri="{BB962C8B-B14F-4D97-AF65-F5344CB8AC3E}">
        <p14:creationId xmlns:p14="http://schemas.microsoft.com/office/powerpoint/2010/main" val="496851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kings highway –valley where they would have crossed the Jordan</a:t>
            </a:r>
          </a:p>
          <a:p>
            <a:r>
              <a:rPr lang="en-US" b="1" dirty="0"/>
              <a:t>Valleys are places of vulnerability</a:t>
            </a:r>
          </a:p>
          <a:p>
            <a:r>
              <a:rPr lang="en-US" dirty="0"/>
              <a:t>Enemies come down and attack from every side</a:t>
            </a:r>
          </a:p>
          <a:p>
            <a:r>
              <a:rPr lang="en-US" b="1" dirty="0"/>
              <a:t>Through valleys we get to joy</a:t>
            </a:r>
          </a:p>
          <a:p>
            <a:endParaRPr lang="en-US" dirty="0"/>
          </a:p>
        </p:txBody>
      </p:sp>
      <p:sp>
        <p:nvSpPr>
          <p:cNvPr id="4" name="Slide Number Placeholder 3"/>
          <p:cNvSpPr>
            <a:spLocks noGrp="1"/>
          </p:cNvSpPr>
          <p:nvPr>
            <p:ph type="sldNum" sz="quarter" idx="5"/>
          </p:nvPr>
        </p:nvSpPr>
        <p:spPr/>
        <p:txBody>
          <a:bodyPr/>
          <a:lstStyle/>
          <a:p>
            <a:fld id="{93AD94B1-22CB-EE49-9A13-1FD8B7A8234E}" type="slidenum">
              <a:rPr lang="en-US" smtClean="0"/>
              <a:t>5</a:t>
            </a:fld>
            <a:endParaRPr lang="en-US"/>
          </a:p>
        </p:txBody>
      </p:sp>
    </p:spTree>
    <p:extLst>
      <p:ext uri="{BB962C8B-B14F-4D97-AF65-F5344CB8AC3E}">
        <p14:creationId xmlns:p14="http://schemas.microsoft.com/office/powerpoint/2010/main" val="4189831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9305">
              <a:buFont typeface="Arial" panose="020B0604020202020204" pitchFamily="34" charset="0"/>
              <a:buNone/>
              <a:defRPr/>
            </a:pPr>
            <a:r>
              <a:rPr lang="en-US" dirty="0"/>
              <a:t>God’s plan is to give you joy in the valley</a:t>
            </a:r>
          </a:p>
        </p:txBody>
      </p:sp>
      <p:sp>
        <p:nvSpPr>
          <p:cNvPr id="4" name="Slide Number Placeholder 3"/>
          <p:cNvSpPr>
            <a:spLocks noGrp="1"/>
          </p:cNvSpPr>
          <p:nvPr>
            <p:ph type="sldNum" sz="quarter" idx="5"/>
          </p:nvPr>
        </p:nvSpPr>
        <p:spPr/>
        <p:txBody>
          <a:bodyPr/>
          <a:lstStyle/>
          <a:p>
            <a:fld id="{93AD94B1-22CB-EE49-9A13-1FD8B7A8234E}" type="slidenum">
              <a:rPr lang="en-US" smtClean="0"/>
              <a:t>6</a:t>
            </a:fld>
            <a:endParaRPr lang="en-US"/>
          </a:p>
        </p:txBody>
      </p:sp>
    </p:spTree>
    <p:extLst>
      <p:ext uri="{BB962C8B-B14F-4D97-AF65-F5344CB8AC3E}">
        <p14:creationId xmlns:p14="http://schemas.microsoft.com/office/powerpoint/2010/main" val="2526904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9305">
              <a:buFont typeface="Arial" panose="020B0604020202020204" pitchFamily="34" charset="0"/>
              <a:buNone/>
              <a:defRPr/>
            </a:pPr>
            <a:r>
              <a:rPr lang="en-US" dirty="0"/>
              <a:t>If you are in a valley – God knows the joy and strength you need</a:t>
            </a:r>
          </a:p>
          <a:p>
            <a:pPr marL="0" indent="0" defTabSz="929305">
              <a:buFont typeface="Arial" panose="020B0604020202020204" pitchFamily="34" charset="0"/>
              <a:buNone/>
              <a:defRPr/>
            </a:pPr>
            <a:endParaRPr lang="en-US" dirty="0"/>
          </a:p>
        </p:txBody>
      </p:sp>
      <p:sp>
        <p:nvSpPr>
          <p:cNvPr id="4" name="Slide Number Placeholder 3"/>
          <p:cNvSpPr>
            <a:spLocks noGrp="1"/>
          </p:cNvSpPr>
          <p:nvPr>
            <p:ph type="sldNum" sz="quarter" idx="5"/>
          </p:nvPr>
        </p:nvSpPr>
        <p:spPr/>
        <p:txBody>
          <a:bodyPr/>
          <a:lstStyle/>
          <a:p>
            <a:fld id="{93AD94B1-22CB-EE49-9A13-1FD8B7A8234E}" type="slidenum">
              <a:rPr lang="en-US" smtClean="0"/>
              <a:t>7</a:t>
            </a:fld>
            <a:endParaRPr lang="en-US"/>
          </a:p>
        </p:txBody>
      </p:sp>
    </p:spTree>
    <p:extLst>
      <p:ext uri="{BB962C8B-B14F-4D97-AF65-F5344CB8AC3E}">
        <p14:creationId xmlns:p14="http://schemas.microsoft.com/office/powerpoint/2010/main" val="3987083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The Kings Highway, crossed over near </a:t>
            </a:r>
            <a:r>
              <a:rPr lang="en-US" b="1" dirty="0" err="1"/>
              <a:t>gilgal</a:t>
            </a:r>
            <a:endParaRPr lang="en-US" b="1" dirty="0"/>
          </a:p>
          <a:p>
            <a:pPr marL="0" indent="0">
              <a:buFont typeface="Arial" panose="020B0604020202020204" pitchFamily="34" charset="0"/>
              <a:buNone/>
            </a:pPr>
            <a:r>
              <a:rPr lang="en-US" b="1" dirty="0"/>
              <a:t>And then they had to go up from Jericho to Jerusalem</a:t>
            </a:r>
          </a:p>
        </p:txBody>
      </p:sp>
      <p:sp>
        <p:nvSpPr>
          <p:cNvPr id="4" name="Slide Number Placeholder 3"/>
          <p:cNvSpPr>
            <a:spLocks noGrp="1"/>
          </p:cNvSpPr>
          <p:nvPr>
            <p:ph type="sldNum" sz="quarter" idx="5"/>
          </p:nvPr>
        </p:nvSpPr>
        <p:spPr/>
        <p:txBody>
          <a:bodyPr/>
          <a:lstStyle/>
          <a:p>
            <a:fld id="{93AD94B1-22CB-EE49-9A13-1FD8B7A8234E}" type="slidenum">
              <a:rPr lang="en-US" smtClean="0"/>
              <a:t>8</a:t>
            </a:fld>
            <a:endParaRPr lang="en-US"/>
          </a:p>
        </p:txBody>
      </p:sp>
    </p:spTree>
    <p:extLst>
      <p:ext uri="{BB962C8B-B14F-4D97-AF65-F5344CB8AC3E}">
        <p14:creationId xmlns:p14="http://schemas.microsoft.com/office/powerpoint/2010/main" val="1282627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road from Jericho to Jerusalem </a:t>
            </a:r>
          </a:p>
          <a:p>
            <a:pPr marL="171450" indent="-171450">
              <a:buFont typeface="Arial" panose="020B0604020202020204" pitchFamily="34" charset="0"/>
              <a:buChar char="•"/>
            </a:pPr>
            <a:r>
              <a:rPr lang="en-US" b="1" dirty="0"/>
              <a:t>known as the valley of the shadow of death – David</a:t>
            </a:r>
          </a:p>
          <a:p>
            <a:pPr marL="171450" indent="-171450">
              <a:buFont typeface="Arial" panose="020B0604020202020204" pitchFamily="34" charset="0"/>
              <a:buChar char="•"/>
            </a:pPr>
            <a:r>
              <a:rPr lang="en-US" b="1" dirty="0"/>
              <a:t>Reason is bandits could come from the mountaintops</a:t>
            </a:r>
          </a:p>
          <a:p>
            <a:pPr marL="171450" indent="-171450">
              <a:buFont typeface="Arial" panose="020B0604020202020204" pitchFamily="34" charset="0"/>
              <a:buChar char="•"/>
            </a:pPr>
            <a:r>
              <a:rPr lang="en-US" b="1" dirty="0"/>
              <a:t>All my time in Israel – visited all these sites – all cities on hills</a:t>
            </a:r>
          </a:p>
        </p:txBody>
      </p:sp>
      <p:sp>
        <p:nvSpPr>
          <p:cNvPr id="4" name="Slide Number Placeholder 3"/>
          <p:cNvSpPr>
            <a:spLocks noGrp="1"/>
          </p:cNvSpPr>
          <p:nvPr>
            <p:ph type="sldNum" sz="quarter" idx="5"/>
          </p:nvPr>
        </p:nvSpPr>
        <p:spPr/>
        <p:txBody>
          <a:bodyPr/>
          <a:lstStyle/>
          <a:p>
            <a:fld id="{93AD94B1-22CB-EE49-9A13-1FD8B7A8234E}" type="slidenum">
              <a:rPr lang="en-US" smtClean="0"/>
              <a:t>9</a:t>
            </a:fld>
            <a:endParaRPr lang="en-US"/>
          </a:p>
        </p:txBody>
      </p:sp>
    </p:spTree>
    <p:extLst>
      <p:ext uri="{BB962C8B-B14F-4D97-AF65-F5344CB8AC3E}">
        <p14:creationId xmlns:p14="http://schemas.microsoft.com/office/powerpoint/2010/main" val="374457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050193-CCFC-0846-9C2E-50632C350906}"/>
              </a:ext>
            </a:extLst>
          </p:cNvPr>
          <p:cNvSpPr>
            <a:spLocks noGrp="1"/>
          </p:cNvSpPr>
          <p:nvPr>
            <p:ph type="title"/>
          </p:nvPr>
        </p:nvSpPr>
        <p:spPr>
          <a:xfrm>
            <a:off x="482048" y="361467"/>
            <a:ext cx="11227904" cy="6135066"/>
          </a:xfrm>
        </p:spPr>
        <p:txBody>
          <a:bodyPr anchor="ctr">
            <a:normAutofit/>
          </a:bodyPr>
          <a:lstStyle>
            <a:lvl1pPr algn="ctr">
              <a:defRPr sz="5400" b="1">
                <a:solidFill>
                  <a:schemeClr val="bg1"/>
                </a:solidFill>
                <a:latin typeface="Helvetica" pitchFamily="2" charset="0"/>
              </a:defRPr>
            </a:lvl1pPr>
          </a:lstStyle>
          <a:p>
            <a:r>
              <a:rPr lang="en-US"/>
              <a:t>Click to edit Master title style</a:t>
            </a:r>
          </a:p>
        </p:txBody>
      </p:sp>
    </p:spTree>
    <p:extLst>
      <p:ext uri="{BB962C8B-B14F-4D97-AF65-F5344CB8AC3E}">
        <p14:creationId xmlns:p14="http://schemas.microsoft.com/office/powerpoint/2010/main" val="1264030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criptur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919E9-CA39-7D4B-88C2-93908657755B}"/>
              </a:ext>
            </a:extLst>
          </p:cNvPr>
          <p:cNvSpPr>
            <a:spLocks noGrp="1"/>
          </p:cNvSpPr>
          <p:nvPr>
            <p:ph type="title"/>
          </p:nvPr>
        </p:nvSpPr>
        <p:spPr>
          <a:xfrm>
            <a:off x="480391" y="430420"/>
            <a:ext cx="11231217" cy="5105676"/>
          </a:xfrm>
        </p:spPr>
        <p:txBody>
          <a:bodyPr anchor="ctr">
            <a:normAutofit/>
          </a:bodyPr>
          <a:lstStyle>
            <a:lvl1pPr algn="l">
              <a:defRPr sz="4800">
                <a:solidFill>
                  <a:schemeClr val="bg1"/>
                </a:solidFill>
                <a:latin typeface="Helvetica"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8DA3E7B9-F620-D64B-829D-B8456BE05D46}"/>
              </a:ext>
            </a:extLst>
          </p:cNvPr>
          <p:cNvSpPr>
            <a:spLocks noGrp="1"/>
          </p:cNvSpPr>
          <p:nvPr>
            <p:ph type="body" idx="1"/>
          </p:nvPr>
        </p:nvSpPr>
        <p:spPr>
          <a:xfrm>
            <a:off x="480391" y="5874025"/>
            <a:ext cx="11231217" cy="553555"/>
          </a:xfrm>
          <a:prstGeom prst="rect">
            <a:avLst/>
          </a:prstGeom>
        </p:spPr>
        <p:txBody>
          <a:bodyPr anchor="b">
            <a:normAutofit/>
          </a:bodyPr>
          <a:lstStyle>
            <a:lvl1pPr marL="0" indent="0" algn="r">
              <a:buNone/>
              <a:defRPr sz="2800" b="1">
                <a:solidFill>
                  <a:schemeClr val="bg1">
                    <a:lumMod val="75000"/>
                  </a:schemeClr>
                </a:solidFill>
                <a:latin typeface="Helvetica"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31902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oint">
    <p:bg>
      <p:bgPr>
        <a:solidFill>
          <a:schemeClr val="tx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050193-CCFC-0846-9C2E-50632C350906}"/>
              </a:ext>
            </a:extLst>
          </p:cNvPr>
          <p:cNvSpPr>
            <a:spLocks noGrp="1"/>
          </p:cNvSpPr>
          <p:nvPr>
            <p:ph type="title"/>
          </p:nvPr>
        </p:nvSpPr>
        <p:spPr>
          <a:xfrm>
            <a:off x="482048" y="361467"/>
            <a:ext cx="11227904" cy="6135066"/>
          </a:xfrm>
        </p:spPr>
        <p:txBody>
          <a:bodyPr anchor="ctr">
            <a:normAutofit/>
          </a:bodyPr>
          <a:lstStyle>
            <a:lvl1pPr algn="ctr">
              <a:defRPr sz="5400" b="1">
                <a:solidFill>
                  <a:schemeClr val="bg1"/>
                </a:solidFill>
                <a:latin typeface="Helvetica" pitchFamily="2" charset="0"/>
              </a:defRPr>
            </a:lvl1pPr>
          </a:lstStyle>
          <a:p>
            <a:r>
              <a:rPr lang="en-US"/>
              <a:t>Click to edit Master title style</a:t>
            </a:r>
          </a:p>
        </p:txBody>
      </p:sp>
    </p:spTree>
    <p:extLst>
      <p:ext uri="{BB962C8B-B14F-4D97-AF65-F5344CB8AC3E}">
        <p14:creationId xmlns:p14="http://schemas.microsoft.com/office/powerpoint/2010/main" val="3127244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000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hine Poi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53BB4A-D3B4-9C47-8A02-E3B3084627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096" y="183970"/>
            <a:ext cx="1371600" cy="1371600"/>
          </a:xfrm>
          <a:prstGeom prst="rect">
            <a:avLst/>
          </a:prstGeom>
        </p:spPr>
      </p:pic>
      <p:sp>
        <p:nvSpPr>
          <p:cNvPr id="4" name="TextBox 3">
            <a:extLst>
              <a:ext uri="{FF2B5EF4-FFF2-40B4-BE49-F238E27FC236}">
                <a16:creationId xmlns:a16="http://schemas.microsoft.com/office/drawing/2014/main" id="{C7807845-0004-D54A-BC76-27391ED53061}"/>
              </a:ext>
            </a:extLst>
          </p:cNvPr>
          <p:cNvSpPr txBox="1"/>
          <p:nvPr userDrawn="1"/>
        </p:nvSpPr>
        <p:spPr>
          <a:xfrm>
            <a:off x="1573696" y="454271"/>
            <a:ext cx="4750904" cy="830997"/>
          </a:xfrm>
          <a:prstGeom prst="rect">
            <a:avLst/>
          </a:prstGeom>
          <a:noFill/>
        </p:spPr>
        <p:txBody>
          <a:bodyPr wrap="square" rtlCol="0">
            <a:spAutoFit/>
          </a:bodyPr>
          <a:lstStyle/>
          <a:p>
            <a:pPr algn="l"/>
            <a:r>
              <a:rPr lang="en-US" sz="2400" b="1" i="0" dirty="0">
                <a:solidFill>
                  <a:schemeClr val="bg1"/>
                </a:solidFill>
                <a:latin typeface="Hypatia Sans Pro" panose="020B0502020204020303" pitchFamily="34" charset="0"/>
              </a:rPr>
              <a:t>SHINE TODAY</a:t>
            </a:r>
          </a:p>
          <a:p>
            <a:pPr algn="l"/>
            <a:r>
              <a:rPr lang="en-US" sz="2400" b="1" i="0" dirty="0">
                <a:solidFill>
                  <a:schemeClr val="bg1"/>
                </a:solidFill>
                <a:latin typeface="Hypatia Sans Pro" panose="020B0502020204020303" pitchFamily="34" charset="0"/>
              </a:rPr>
              <a:t>CHANGE TOMORROW</a:t>
            </a:r>
          </a:p>
        </p:txBody>
      </p:sp>
    </p:spTree>
    <p:extLst>
      <p:ext uri="{BB962C8B-B14F-4D97-AF65-F5344CB8AC3E}">
        <p14:creationId xmlns:p14="http://schemas.microsoft.com/office/powerpoint/2010/main" val="1429439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 Corn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53BB4A-D3B4-9C47-8A02-E3B3084627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096" y="183970"/>
            <a:ext cx="1371600" cy="1371600"/>
          </a:xfrm>
          <a:prstGeom prst="rect">
            <a:avLst/>
          </a:prstGeom>
        </p:spPr>
      </p:pic>
    </p:spTree>
    <p:extLst>
      <p:ext uri="{BB962C8B-B14F-4D97-AF65-F5344CB8AC3E}">
        <p14:creationId xmlns:p14="http://schemas.microsoft.com/office/powerpoint/2010/main" val="13415059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F5AF3A-0B8A-A74D-A14C-16F93B8F3F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E4D647-61D2-D640-86FB-43F671747A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21699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3" r:id="rId3"/>
    <p:sldLayoutId id="2147483654" r:id="rId4"/>
    <p:sldLayoutId id="2147483655" r:id="rId5"/>
    <p:sldLayoutId id="2147483656" r:id="rId6"/>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0EB8C27C-1A1B-4376-B645-D207EEA8D75F}"/>
              </a:ext>
            </a:extLst>
          </p:cNvPr>
          <p:cNvPicPr>
            <a:picLocks noChangeAspect="1"/>
          </p:cNvPicPr>
          <p:nvPr/>
        </p:nvPicPr>
        <p:blipFill>
          <a:blip r:embed="rId3"/>
          <a:stretch>
            <a:fillRect/>
          </a:stretch>
        </p:blipFill>
        <p:spPr>
          <a:xfrm>
            <a:off x="0" y="428"/>
            <a:ext cx="12192000" cy="6857143"/>
          </a:xfrm>
          <a:prstGeom prst="rect">
            <a:avLst/>
          </a:prstGeom>
        </p:spPr>
      </p:pic>
    </p:spTree>
    <p:extLst>
      <p:ext uri="{BB962C8B-B14F-4D97-AF65-F5344CB8AC3E}">
        <p14:creationId xmlns:p14="http://schemas.microsoft.com/office/powerpoint/2010/main" val="2132139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7" y="361467"/>
            <a:ext cx="11341358" cy="6135066"/>
          </a:xfrm>
        </p:spPr>
        <p:txBody>
          <a:bodyPr>
            <a:normAutofit/>
          </a:bodyPr>
          <a:lstStyle/>
          <a:p>
            <a:r>
              <a:rPr lang="en-US" sz="5500" b="0" i="1" dirty="0"/>
              <a:t>“Whoever rules the mountains</a:t>
            </a:r>
            <a:br>
              <a:rPr lang="en-US" sz="5500" b="0" i="1" dirty="0"/>
            </a:br>
            <a:r>
              <a:rPr lang="en-US" sz="5500" b="0" i="1" dirty="0"/>
              <a:t>rules the valleys”</a:t>
            </a:r>
            <a:br>
              <a:rPr lang="en-US" sz="5500" b="0" i="1" dirty="0"/>
            </a:br>
            <a:endParaRPr lang="en-US" sz="5500" b="0" i="1" dirty="0"/>
          </a:p>
        </p:txBody>
      </p:sp>
    </p:spTree>
    <p:extLst>
      <p:ext uri="{BB962C8B-B14F-4D97-AF65-F5344CB8AC3E}">
        <p14:creationId xmlns:p14="http://schemas.microsoft.com/office/powerpoint/2010/main" val="916622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7" y="361467"/>
            <a:ext cx="11341358" cy="6135066"/>
          </a:xfrm>
        </p:spPr>
        <p:txBody>
          <a:bodyPr>
            <a:normAutofit/>
          </a:bodyPr>
          <a:lstStyle/>
          <a:p>
            <a:r>
              <a:rPr lang="en-US" sz="6000" dirty="0"/>
              <a:t>The mountaintops of our lives</a:t>
            </a:r>
            <a:br>
              <a:rPr lang="en-US" sz="6000" dirty="0"/>
            </a:br>
            <a:r>
              <a:rPr lang="en-US" sz="6000" dirty="0"/>
              <a:t>have power over the valleys</a:t>
            </a:r>
            <a:br>
              <a:rPr lang="en-US" sz="6000" dirty="0"/>
            </a:br>
            <a:br>
              <a:rPr lang="en-US" sz="5500" dirty="0"/>
            </a:br>
            <a:endParaRPr lang="en-US" sz="5500" dirty="0"/>
          </a:p>
        </p:txBody>
      </p:sp>
    </p:spTree>
    <p:extLst>
      <p:ext uri="{BB962C8B-B14F-4D97-AF65-F5344CB8AC3E}">
        <p14:creationId xmlns:p14="http://schemas.microsoft.com/office/powerpoint/2010/main" val="2256884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7" y="361467"/>
            <a:ext cx="11341358" cy="6135066"/>
          </a:xfrm>
        </p:spPr>
        <p:txBody>
          <a:bodyPr>
            <a:normAutofit/>
          </a:bodyPr>
          <a:lstStyle/>
          <a:p>
            <a:r>
              <a:rPr lang="en-US" sz="6000" dirty="0"/>
              <a:t>Whatever depend for joy</a:t>
            </a:r>
            <a:br>
              <a:rPr lang="en-US" sz="6000" dirty="0"/>
            </a:br>
            <a:r>
              <a:rPr lang="en-US" sz="6000" dirty="0"/>
              <a:t>is the power you have to get through the pain</a:t>
            </a:r>
            <a:br>
              <a:rPr lang="en-US" sz="6000" dirty="0"/>
            </a:br>
            <a:r>
              <a:rPr lang="en-US" sz="4000" b="0" i="1" dirty="0"/>
              <a:t>(if its strong enough)</a:t>
            </a:r>
            <a:br>
              <a:rPr lang="en-US" sz="4000" b="0" i="1" dirty="0"/>
            </a:br>
            <a:br>
              <a:rPr lang="en-US" sz="4000" b="0" i="1" dirty="0"/>
            </a:br>
            <a:endParaRPr lang="en-US" sz="4000" b="0" i="1" dirty="0"/>
          </a:p>
        </p:txBody>
      </p:sp>
    </p:spTree>
    <p:extLst>
      <p:ext uri="{BB962C8B-B14F-4D97-AF65-F5344CB8AC3E}">
        <p14:creationId xmlns:p14="http://schemas.microsoft.com/office/powerpoint/2010/main" val="3483519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7" y="361467"/>
            <a:ext cx="11341358" cy="6135066"/>
          </a:xfrm>
        </p:spPr>
        <p:txBody>
          <a:bodyPr>
            <a:normAutofit/>
          </a:bodyPr>
          <a:lstStyle/>
          <a:p>
            <a:r>
              <a:rPr lang="en-US" sz="6000" dirty="0"/>
              <a:t>If the power of your joy is less than the power of your pain</a:t>
            </a:r>
            <a:br>
              <a:rPr lang="en-US" sz="6000" dirty="0"/>
            </a:br>
            <a:r>
              <a:rPr lang="en-US" sz="6000" dirty="0"/>
              <a:t>you won’t get out of the valley</a:t>
            </a:r>
            <a:br>
              <a:rPr lang="en-US" sz="6000" dirty="0"/>
            </a:br>
            <a:br>
              <a:rPr lang="en-US" sz="5500" dirty="0"/>
            </a:br>
            <a:endParaRPr lang="en-US" sz="5500" dirty="0"/>
          </a:p>
        </p:txBody>
      </p:sp>
    </p:spTree>
    <p:extLst>
      <p:ext uri="{BB962C8B-B14F-4D97-AF65-F5344CB8AC3E}">
        <p14:creationId xmlns:p14="http://schemas.microsoft.com/office/powerpoint/2010/main" val="3064635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7" y="361467"/>
            <a:ext cx="11041898" cy="6135066"/>
          </a:xfrm>
        </p:spPr>
        <p:txBody>
          <a:bodyPr>
            <a:normAutofit/>
          </a:bodyPr>
          <a:lstStyle/>
          <a:p>
            <a:pPr algn="l"/>
            <a:r>
              <a:rPr lang="en-US" sz="4000" dirty="0"/>
              <a:t>A Question Wisdom Would Ask You</a:t>
            </a:r>
            <a:br>
              <a:rPr lang="en-US" sz="5500" dirty="0"/>
            </a:br>
            <a:br>
              <a:rPr lang="en-US" sz="5500" dirty="0"/>
            </a:br>
            <a:r>
              <a:rPr lang="en-US" sz="6000" dirty="0"/>
              <a:t>What brings you joy?</a:t>
            </a:r>
            <a:br>
              <a:rPr lang="en-US" sz="6000" b="0" dirty="0"/>
            </a:br>
            <a:br>
              <a:rPr lang="en-US" sz="2000" b="0" dirty="0"/>
            </a:br>
            <a:r>
              <a:rPr lang="en-US" sz="4500" b="0" i="1" dirty="0"/>
              <a:t>(Will it sustain you in the hard times?)</a:t>
            </a:r>
            <a:br>
              <a:rPr lang="en-US" sz="5500" b="0" dirty="0"/>
            </a:br>
            <a:r>
              <a:rPr lang="en-US" sz="5300" b="0" dirty="0"/>
              <a:t>	</a:t>
            </a:r>
            <a:br>
              <a:rPr lang="en-US" sz="5300" b="0" dirty="0"/>
            </a:br>
            <a:r>
              <a:rPr lang="en-US" sz="5300" b="0" dirty="0"/>
              <a:t>						</a:t>
            </a:r>
            <a:endParaRPr lang="en-US" sz="4000" b="0" i="1" dirty="0"/>
          </a:p>
        </p:txBody>
      </p:sp>
    </p:spTree>
    <p:extLst>
      <p:ext uri="{BB962C8B-B14F-4D97-AF65-F5344CB8AC3E}">
        <p14:creationId xmlns:p14="http://schemas.microsoft.com/office/powerpoint/2010/main" val="1897093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7" y="361467"/>
            <a:ext cx="11041898" cy="6135066"/>
          </a:xfrm>
        </p:spPr>
        <p:txBody>
          <a:bodyPr>
            <a:normAutofit/>
          </a:bodyPr>
          <a:lstStyle/>
          <a:p>
            <a:pPr algn="l"/>
            <a:r>
              <a:rPr lang="en-US" sz="5500" b="0" dirty="0"/>
              <a:t>Your greatest problem in life </a:t>
            </a:r>
            <a:br>
              <a:rPr lang="en-US" sz="5500" b="0" dirty="0"/>
            </a:br>
            <a:r>
              <a:rPr lang="en-US" sz="5500" b="0" dirty="0">
                <a:solidFill>
                  <a:srgbClr val="FFFF00"/>
                </a:solidFill>
              </a:rPr>
              <a:t>isn’t the power of the valley,</a:t>
            </a:r>
            <a:br>
              <a:rPr lang="en-US" sz="5500" b="0" dirty="0"/>
            </a:br>
            <a:r>
              <a:rPr lang="en-US" sz="5500" b="0" dirty="0"/>
              <a:t>it’s the weakness of your</a:t>
            </a:r>
            <a:br>
              <a:rPr lang="en-US" sz="5500" b="0" dirty="0"/>
            </a:br>
            <a:r>
              <a:rPr lang="en-US" sz="5500" b="0" dirty="0"/>
              <a:t>mountaintops to rule over them</a:t>
            </a:r>
            <a:r>
              <a:rPr lang="en-US" sz="5300" b="0" dirty="0"/>
              <a:t>	</a:t>
            </a:r>
            <a:endParaRPr lang="en-US" sz="4000" b="0" i="1" dirty="0"/>
          </a:p>
        </p:txBody>
      </p:sp>
    </p:spTree>
    <p:extLst>
      <p:ext uri="{BB962C8B-B14F-4D97-AF65-F5344CB8AC3E}">
        <p14:creationId xmlns:p14="http://schemas.microsoft.com/office/powerpoint/2010/main" val="219933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7" y="361467"/>
            <a:ext cx="11041898" cy="6135066"/>
          </a:xfrm>
        </p:spPr>
        <p:txBody>
          <a:bodyPr>
            <a:normAutofit/>
          </a:bodyPr>
          <a:lstStyle/>
          <a:p>
            <a:pPr algn="l"/>
            <a:r>
              <a:rPr lang="en-US" sz="5500" b="0" dirty="0"/>
              <a:t>To find eternal joy</a:t>
            </a:r>
            <a:br>
              <a:rPr lang="en-US" sz="5500" b="0" dirty="0"/>
            </a:br>
            <a:r>
              <a:rPr lang="en-US" sz="5500" b="0" dirty="0"/>
              <a:t>don’t escape from the pain,</a:t>
            </a:r>
            <a:br>
              <a:rPr lang="en-US" sz="5500" b="0" dirty="0"/>
            </a:br>
            <a:r>
              <a:rPr lang="en-US" sz="5500" b="0" dirty="0">
                <a:solidFill>
                  <a:srgbClr val="FFFF00"/>
                </a:solidFill>
              </a:rPr>
              <a:t>search for The Savior</a:t>
            </a:r>
            <a:br>
              <a:rPr lang="en-US" sz="5500" b="0" dirty="0"/>
            </a:br>
            <a:r>
              <a:rPr lang="en-US" sz="5300" b="0" dirty="0"/>
              <a:t>	</a:t>
            </a:r>
            <a:br>
              <a:rPr lang="en-US" sz="5300" b="0" dirty="0"/>
            </a:br>
            <a:r>
              <a:rPr lang="en-US" sz="5300" b="0" dirty="0"/>
              <a:t>						</a:t>
            </a:r>
            <a:endParaRPr lang="en-US" sz="4000" b="0" i="1" dirty="0"/>
          </a:p>
        </p:txBody>
      </p:sp>
    </p:spTree>
    <p:extLst>
      <p:ext uri="{BB962C8B-B14F-4D97-AF65-F5344CB8AC3E}">
        <p14:creationId xmlns:p14="http://schemas.microsoft.com/office/powerpoint/2010/main" val="2918182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7" y="361467"/>
            <a:ext cx="11041898" cy="6135066"/>
          </a:xfrm>
        </p:spPr>
        <p:txBody>
          <a:bodyPr>
            <a:normAutofit/>
          </a:bodyPr>
          <a:lstStyle/>
          <a:p>
            <a:pPr algn="l"/>
            <a:r>
              <a:rPr lang="en-US" sz="5000" b="0" dirty="0"/>
              <a:t>And the star guided them to Bethlehem. . . . </a:t>
            </a:r>
            <a:r>
              <a:rPr lang="en-US" sz="5000" b="0" dirty="0">
                <a:solidFill>
                  <a:srgbClr val="FFFF00"/>
                </a:solidFill>
              </a:rPr>
              <a:t>they were filled with joy! </a:t>
            </a:r>
            <a:r>
              <a:rPr lang="en-US" sz="5000" b="0" dirty="0"/>
              <a:t>They entered the house and </a:t>
            </a:r>
            <a:r>
              <a:rPr lang="en-US" sz="5000" b="0" dirty="0">
                <a:solidFill>
                  <a:srgbClr val="FFFF00"/>
                </a:solidFill>
              </a:rPr>
              <a:t>saw Jesus </a:t>
            </a:r>
            <a:r>
              <a:rPr lang="en-US" sz="5000" b="0" dirty="0"/>
              <a:t>with his mother, Mary, and they bowed down and worshiped him.</a:t>
            </a:r>
            <a:br>
              <a:rPr lang="en-US" sz="5000" b="0" dirty="0"/>
            </a:br>
            <a:br>
              <a:rPr lang="en-US" sz="5000" b="0" dirty="0"/>
            </a:br>
            <a:r>
              <a:rPr lang="en-US" sz="4800" b="0" dirty="0">
                <a:solidFill>
                  <a:prstClr val="white"/>
                </a:solidFill>
              </a:rPr>
              <a:t>						</a:t>
            </a:r>
            <a:r>
              <a:rPr lang="en-US" sz="3600" dirty="0">
                <a:solidFill>
                  <a:prstClr val="white"/>
                </a:solidFill>
              </a:rPr>
              <a:t>Matthew 2:9-11 (NLT)</a:t>
            </a:r>
            <a:endParaRPr lang="en-US" sz="5000" b="0" i="1" dirty="0"/>
          </a:p>
        </p:txBody>
      </p:sp>
    </p:spTree>
    <p:extLst>
      <p:ext uri="{BB962C8B-B14F-4D97-AF65-F5344CB8AC3E}">
        <p14:creationId xmlns:p14="http://schemas.microsoft.com/office/powerpoint/2010/main" val="446991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7" y="361467"/>
            <a:ext cx="11041898" cy="6135066"/>
          </a:xfrm>
        </p:spPr>
        <p:txBody>
          <a:bodyPr>
            <a:normAutofit/>
          </a:bodyPr>
          <a:lstStyle/>
          <a:p>
            <a:pPr algn="l"/>
            <a:r>
              <a:rPr lang="en-US" sz="5000" b="0" dirty="0"/>
              <a:t>the angel said to them, “Do not be afraid. I bring you </a:t>
            </a:r>
            <a:r>
              <a:rPr lang="en-US" sz="5000" b="0" dirty="0">
                <a:solidFill>
                  <a:srgbClr val="FFFF00"/>
                </a:solidFill>
              </a:rPr>
              <a:t>good news of great joy</a:t>
            </a:r>
            <a:r>
              <a:rPr lang="en-US" sz="5000" b="0" dirty="0"/>
              <a:t> that will be </a:t>
            </a:r>
            <a:r>
              <a:rPr lang="en-US" sz="5000" b="0" dirty="0">
                <a:solidFill>
                  <a:srgbClr val="FFFF00"/>
                </a:solidFill>
              </a:rPr>
              <a:t>for all the people</a:t>
            </a:r>
            <a:r>
              <a:rPr lang="en-US" sz="5000" b="0" dirty="0"/>
              <a:t>. Today in the town of David a Savior has been born to you; he is Christ the Lord.</a:t>
            </a:r>
            <a:br>
              <a:rPr lang="en-US" sz="5000" b="0" dirty="0"/>
            </a:br>
            <a:r>
              <a:rPr lang="en-US" sz="4800" b="0" dirty="0">
                <a:solidFill>
                  <a:prstClr val="white"/>
                </a:solidFill>
              </a:rPr>
              <a:t>							</a:t>
            </a:r>
            <a:r>
              <a:rPr lang="en-US" sz="3600" dirty="0">
                <a:solidFill>
                  <a:prstClr val="white"/>
                </a:solidFill>
              </a:rPr>
              <a:t>Luke 2: 10-11 (NIV)</a:t>
            </a:r>
            <a:endParaRPr lang="en-US" sz="5000" b="0" i="1" dirty="0"/>
          </a:p>
        </p:txBody>
      </p:sp>
    </p:spTree>
    <p:extLst>
      <p:ext uri="{BB962C8B-B14F-4D97-AF65-F5344CB8AC3E}">
        <p14:creationId xmlns:p14="http://schemas.microsoft.com/office/powerpoint/2010/main" val="3448092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7" y="361467"/>
            <a:ext cx="11341358" cy="6135066"/>
          </a:xfrm>
        </p:spPr>
        <p:txBody>
          <a:bodyPr>
            <a:normAutofit/>
          </a:bodyPr>
          <a:lstStyle/>
          <a:p>
            <a:pPr algn="l"/>
            <a:r>
              <a:rPr lang="en-US" sz="6000" dirty="0"/>
              <a:t>3. When you’re in the valley,</a:t>
            </a:r>
            <a:br>
              <a:rPr lang="en-US" sz="6000" dirty="0"/>
            </a:br>
            <a:r>
              <a:rPr lang="en-US" sz="6000" dirty="0"/>
              <a:t>    	</a:t>
            </a:r>
            <a:r>
              <a:rPr lang="en-US" sz="6000" dirty="0">
                <a:solidFill>
                  <a:srgbClr val="FFFF00"/>
                </a:solidFill>
              </a:rPr>
              <a:t>stars</a:t>
            </a:r>
            <a:r>
              <a:rPr lang="en-US" sz="6000" dirty="0"/>
              <a:t> matter!</a:t>
            </a:r>
            <a:br>
              <a:rPr lang="en-US" sz="6000" dirty="0"/>
            </a:br>
            <a:r>
              <a:rPr lang="en-US" sz="6000" dirty="0"/>
              <a:t>    </a:t>
            </a:r>
            <a:br>
              <a:rPr lang="en-US" sz="6000" dirty="0"/>
            </a:br>
            <a:br>
              <a:rPr lang="en-US" sz="5500" dirty="0"/>
            </a:br>
            <a:endParaRPr lang="en-US" sz="5500" dirty="0"/>
          </a:p>
        </p:txBody>
      </p:sp>
    </p:spTree>
    <p:extLst>
      <p:ext uri="{BB962C8B-B14F-4D97-AF65-F5344CB8AC3E}">
        <p14:creationId xmlns:p14="http://schemas.microsoft.com/office/powerpoint/2010/main" val="2443973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563525" y="361467"/>
            <a:ext cx="11036595" cy="6135066"/>
          </a:xfrm>
        </p:spPr>
        <p:txBody>
          <a:bodyPr>
            <a:normAutofit/>
          </a:bodyPr>
          <a:lstStyle/>
          <a:p>
            <a:r>
              <a:rPr lang="en-US" sz="5500" dirty="0">
                <a:solidFill>
                  <a:srgbClr val="FFFF00"/>
                </a:solidFill>
              </a:rPr>
              <a:t>Follow The Star</a:t>
            </a:r>
            <a:br>
              <a:rPr lang="en-US" sz="5500" dirty="0"/>
            </a:br>
            <a:r>
              <a:rPr lang="en-US" sz="6000" b="0" i="1" dirty="0"/>
              <a:t>Finding Joy In The Valley</a:t>
            </a:r>
            <a:br>
              <a:rPr lang="en-US" sz="6000" b="0" i="1" dirty="0"/>
            </a:br>
            <a:br>
              <a:rPr lang="en-US" sz="4500" b="0" i="1" dirty="0"/>
            </a:br>
            <a:r>
              <a:rPr lang="en-US" sz="3500" dirty="0"/>
              <a:t>Matthew 2:1-12</a:t>
            </a:r>
          </a:p>
        </p:txBody>
      </p:sp>
    </p:spTree>
    <p:extLst>
      <p:ext uri="{BB962C8B-B14F-4D97-AF65-F5344CB8AC3E}">
        <p14:creationId xmlns:p14="http://schemas.microsoft.com/office/powerpoint/2010/main" val="2357057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7" y="361467"/>
            <a:ext cx="11041898" cy="6135066"/>
          </a:xfrm>
        </p:spPr>
        <p:txBody>
          <a:bodyPr>
            <a:normAutofit/>
          </a:bodyPr>
          <a:lstStyle/>
          <a:p>
            <a:pPr algn="l"/>
            <a:r>
              <a:rPr lang="en-US" sz="5000" b="0" dirty="0"/>
              <a:t>And </a:t>
            </a:r>
            <a:r>
              <a:rPr lang="en-US" sz="5000" b="0" dirty="0">
                <a:solidFill>
                  <a:srgbClr val="FFFF00"/>
                </a:solidFill>
              </a:rPr>
              <a:t>the star guided </a:t>
            </a:r>
            <a:r>
              <a:rPr lang="en-US" sz="5000" b="0" dirty="0"/>
              <a:t>them to Bethlehem. It went ahead of them and stopped over the place where Jesus was. </a:t>
            </a:r>
            <a:r>
              <a:rPr lang="en-US" sz="5000" b="0" dirty="0">
                <a:solidFill>
                  <a:srgbClr val="FFFF00"/>
                </a:solidFill>
              </a:rPr>
              <a:t>When they saw the star</a:t>
            </a:r>
            <a:r>
              <a:rPr lang="en-US" sz="5000" b="0" dirty="0"/>
              <a:t>, they were filled with </a:t>
            </a:r>
            <a:r>
              <a:rPr lang="en-US" sz="5000" b="0" dirty="0">
                <a:solidFill>
                  <a:srgbClr val="FFFF00"/>
                </a:solidFill>
              </a:rPr>
              <a:t>joy! </a:t>
            </a:r>
            <a:r>
              <a:rPr lang="en-US" sz="5000" b="0" dirty="0"/>
              <a:t>They entered the house and saw Jesus . . . </a:t>
            </a:r>
            <a:br>
              <a:rPr lang="en-US" sz="5000" b="0" dirty="0"/>
            </a:br>
            <a:br>
              <a:rPr lang="en-US" sz="5000" b="0" dirty="0"/>
            </a:br>
            <a:r>
              <a:rPr lang="en-US" sz="4800" b="0" dirty="0">
                <a:solidFill>
                  <a:prstClr val="white"/>
                </a:solidFill>
              </a:rPr>
              <a:t>					</a:t>
            </a:r>
            <a:r>
              <a:rPr lang="en-US" sz="3600" dirty="0">
                <a:solidFill>
                  <a:prstClr val="white"/>
                </a:solidFill>
              </a:rPr>
              <a:t>Matthew 2:9-11 (NLT)</a:t>
            </a:r>
            <a:endParaRPr lang="en-US" sz="5000" b="0" i="1" dirty="0"/>
          </a:p>
        </p:txBody>
      </p:sp>
    </p:spTree>
    <p:extLst>
      <p:ext uri="{BB962C8B-B14F-4D97-AF65-F5344CB8AC3E}">
        <p14:creationId xmlns:p14="http://schemas.microsoft.com/office/powerpoint/2010/main" val="4000523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7" y="361467"/>
            <a:ext cx="11041898" cy="6135066"/>
          </a:xfrm>
        </p:spPr>
        <p:txBody>
          <a:bodyPr>
            <a:normAutofit/>
          </a:bodyPr>
          <a:lstStyle/>
          <a:p>
            <a:pPr algn="l"/>
            <a:r>
              <a:rPr lang="en-US" sz="5500" b="0" dirty="0"/>
              <a:t>Stars guide us to where Jesus is</a:t>
            </a:r>
            <a:br>
              <a:rPr lang="en-US" sz="5500" b="0" dirty="0"/>
            </a:br>
            <a:r>
              <a:rPr lang="en-US" sz="5500" b="0" dirty="0"/>
              <a:t>and bring us great joy because they show us that:</a:t>
            </a:r>
            <a:br>
              <a:rPr lang="en-US" sz="5500" b="0" dirty="0"/>
            </a:br>
            <a:br>
              <a:rPr lang="en-US" sz="2500" b="0" dirty="0"/>
            </a:br>
            <a:r>
              <a:rPr lang="en-US" sz="5500" b="0" dirty="0"/>
              <a:t>1) The King exists</a:t>
            </a:r>
            <a:br>
              <a:rPr lang="en-US" sz="5500" b="0" dirty="0"/>
            </a:br>
            <a:r>
              <a:rPr lang="en-US" sz="5500" b="0" dirty="0"/>
              <a:t>2) We can know Him</a:t>
            </a:r>
            <a:br>
              <a:rPr lang="en-US" sz="5500" b="0" dirty="0"/>
            </a:br>
            <a:r>
              <a:rPr lang="en-US" sz="5500" b="0" dirty="0"/>
              <a:t>3) Nothing else has to define us</a:t>
            </a:r>
            <a:r>
              <a:rPr lang="en-US" sz="5300" b="0" dirty="0"/>
              <a:t>	</a:t>
            </a:r>
            <a:endParaRPr lang="en-US" sz="4000" b="0" i="1" dirty="0"/>
          </a:p>
        </p:txBody>
      </p:sp>
    </p:spTree>
    <p:extLst>
      <p:ext uri="{BB962C8B-B14F-4D97-AF65-F5344CB8AC3E}">
        <p14:creationId xmlns:p14="http://schemas.microsoft.com/office/powerpoint/2010/main" val="2473315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7" y="361467"/>
            <a:ext cx="11041898" cy="6135066"/>
          </a:xfrm>
        </p:spPr>
        <p:txBody>
          <a:bodyPr>
            <a:normAutofit fontScale="90000"/>
          </a:bodyPr>
          <a:lstStyle/>
          <a:p>
            <a:pPr algn="l"/>
            <a:br>
              <a:rPr lang="en-US" sz="5000" b="0" dirty="0"/>
            </a:br>
            <a:r>
              <a:rPr lang="en-US" sz="5000" b="0" dirty="0"/>
              <a:t>Do everything without complaining or arguing, so that you may become blameless and pure, children of God without fault in a crooked and depraved generation, in which </a:t>
            </a:r>
            <a:r>
              <a:rPr lang="en-US" sz="5000" b="0" dirty="0">
                <a:solidFill>
                  <a:srgbClr val="FFFF00"/>
                </a:solidFill>
              </a:rPr>
              <a:t>you shine like stars </a:t>
            </a:r>
            <a:r>
              <a:rPr lang="en-US" sz="5000" b="0" dirty="0"/>
              <a:t>in the universe as you hold out the word of life</a:t>
            </a:r>
            <a:br>
              <a:rPr lang="en-US" sz="5000" b="0" dirty="0"/>
            </a:br>
            <a:r>
              <a:rPr lang="en-US" sz="4800" b="0" dirty="0">
                <a:solidFill>
                  <a:prstClr val="white"/>
                </a:solidFill>
              </a:rPr>
              <a:t>							</a:t>
            </a:r>
            <a:r>
              <a:rPr lang="en-US" sz="3600" dirty="0">
                <a:solidFill>
                  <a:prstClr val="white"/>
                </a:solidFill>
              </a:rPr>
              <a:t>Philippians 2:14-16</a:t>
            </a:r>
            <a:endParaRPr lang="en-US" sz="5000" b="0" i="1" dirty="0"/>
          </a:p>
        </p:txBody>
      </p:sp>
    </p:spTree>
    <p:extLst>
      <p:ext uri="{BB962C8B-B14F-4D97-AF65-F5344CB8AC3E}">
        <p14:creationId xmlns:p14="http://schemas.microsoft.com/office/powerpoint/2010/main" val="1894246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7" y="361467"/>
            <a:ext cx="11041898" cy="6135066"/>
          </a:xfrm>
        </p:spPr>
        <p:txBody>
          <a:bodyPr>
            <a:normAutofit/>
          </a:bodyPr>
          <a:lstStyle/>
          <a:p>
            <a:pPr algn="l"/>
            <a:r>
              <a:rPr lang="en-US" sz="4000" dirty="0">
                <a:solidFill>
                  <a:prstClr val="white"/>
                </a:solidFill>
              </a:rPr>
              <a:t>A Question Wisdom Would Ask You</a:t>
            </a:r>
            <a:br>
              <a:rPr lang="en-US" sz="5500" dirty="0"/>
            </a:br>
            <a:br>
              <a:rPr lang="en-US" sz="2000" dirty="0"/>
            </a:br>
            <a:r>
              <a:rPr lang="en-US" sz="6000" dirty="0"/>
              <a:t>Who has been your “star”?</a:t>
            </a:r>
            <a:br>
              <a:rPr lang="en-US" sz="5500" b="0" dirty="0"/>
            </a:br>
            <a:br>
              <a:rPr lang="en-US" sz="5500" b="0" dirty="0"/>
            </a:br>
            <a:r>
              <a:rPr lang="en-US" sz="4500" b="0" i="1" dirty="0"/>
              <a:t>The person who showed you the way to Jesus for the first time or in a deeper way</a:t>
            </a:r>
            <a:br>
              <a:rPr lang="en-US" sz="5500" b="0" dirty="0"/>
            </a:br>
            <a:r>
              <a:rPr lang="en-US" sz="5300" b="0" dirty="0"/>
              <a:t>	</a:t>
            </a:r>
            <a:br>
              <a:rPr lang="en-US" sz="5300" b="0" dirty="0"/>
            </a:br>
            <a:r>
              <a:rPr lang="en-US" sz="5300" b="0" dirty="0"/>
              <a:t>						</a:t>
            </a:r>
            <a:endParaRPr lang="en-US" sz="4000" b="0" i="1" dirty="0"/>
          </a:p>
        </p:txBody>
      </p:sp>
    </p:spTree>
    <p:extLst>
      <p:ext uri="{BB962C8B-B14F-4D97-AF65-F5344CB8AC3E}">
        <p14:creationId xmlns:p14="http://schemas.microsoft.com/office/powerpoint/2010/main" val="866874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7" y="361467"/>
            <a:ext cx="11341358" cy="6135066"/>
          </a:xfrm>
        </p:spPr>
        <p:txBody>
          <a:bodyPr>
            <a:normAutofit/>
          </a:bodyPr>
          <a:lstStyle/>
          <a:p>
            <a:pPr algn="l"/>
            <a:r>
              <a:rPr lang="en-US" sz="6000" dirty="0"/>
              <a:t>4. When you’re in the valley,</a:t>
            </a:r>
            <a:br>
              <a:rPr lang="en-US" sz="6000" dirty="0"/>
            </a:br>
            <a:r>
              <a:rPr lang="en-US" sz="6000" dirty="0"/>
              <a:t>    	</a:t>
            </a:r>
            <a:r>
              <a:rPr lang="en-US" sz="6000" dirty="0">
                <a:solidFill>
                  <a:srgbClr val="FFFF00"/>
                </a:solidFill>
              </a:rPr>
              <a:t>Jesus matters most!</a:t>
            </a:r>
            <a:br>
              <a:rPr lang="en-US" sz="6000" dirty="0"/>
            </a:br>
            <a:r>
              <a:rPr lang="en-US" sz="6000" dirty="0"/>
              <a:t>    </a:t>
            </a:r>
            <a:br>
              <a:rPr lang="en-US" sz="6000" dirty="0"/>
            </a:br>
            <a:br>
              <a:rPr lang="en-US" sz="5500" dirty="0"/>
            </a:br>
            <a:endParaRPr lang="en-US" sz="5500" dirty="0"/>
          </a:p>
        </p:txBody>
      </p:sp>
    </p:spTree>
    <p:extLst>
      <p:ext uri="{BB962C8B-B14F-4D97-AF65-F5344CB8AC3E}">
        <p14:creationId xmlns:p14="http://schemas.microsoft.com/office/powerpoint/2010/main" val="2855058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7" y="361467"/>
            <a:ext cx="11041898" cy="6135066"/>
          </a:xfrm>
        </p:spPr>
        <p:txBody>
          <a:bodyPr>
            <a:normAutofit fontScale="90000"/>
          </a:bodyPr>
          <a:lstStyle/>
          <a:p>
            <a:pPr algn="l"/>
            <a:r>
              <a:rPr lang="en-US" sz="5000" b="0" dirty="0"/>
              <a:t>Let us fix our eyes on Jesus, the author and perfecter of our faith, who for the </a:t>
            </a:r>
            <a:r>
              <a:rPr lang="en-US" sz="5000" b="0" dirty="0">
                <a:solidFill>
                  <a:srgbClr val="FFFF00"/>
                </a:solidFill>
              </a:rPr>
              <a:t>joy</a:t>
            </a:r>
            <a:r>
              <a:rPr lang="en-US" sz="5000" b="0" dirty="0"/>
              <a:t> set before him </a:t>
            </a:r>
            <a:r>
              <a:rPr lang="en-US" sz="5000" b="0" dirty="0">
                <a:solidFill>
                  <a:srgbClr val="FFFF00"/>
                </a:solidFill>
              </a:rPr>
              <a:t>endured the cross</a:t>
            </a:r>
            <a:r>
              <a:rPr lang="en-US" sz="5000" b="0" dirty="0"/>
              <a:t>, scorning its shame, and sat down at the right hand of the throne of God.</a:t>
            </a:r>
            <a:br>
              <a:rPr lang="en-US" sz="5000" b="0" dirty="0"/>
            </a:br>
            <a:br>
              <a:rPr lang="en-US" sz="5000" b="0" dirty="0"/>
            </a:br>
            <a:br>
              <a:rPr lang="en-US" sz="5000" b="0" dirty="0"/>
            </a:br>
            <a:r>
              <a:rPr lang="en-US" sz="4800" b="0" dirty="0">
                <a:solidFill>
                  <a:prstClr val="white"/>
                </a:solidFill>
              </a:rPr>
              <a:t>						</a:t>
            </a:r>
            <a:r>
              <a:rPr lang="en-US" sz="3600" dirty="0">
                <a:solidFill>
                  <a:prstClr val="white"/>
                </a:solidFill>
              </a:rPr>
              <a:t>Hebrews 12:2</a:t>
            </a:r>
            <a:endParaRPr lang="en-US" sz="5000" b="0" i="1" dirty="0"/>
          </a:p>
        </p:txBody>
      </p:sp>
    </p:spTree>
    <p:extLst>
      <p:ext uri="{BB962C8B-B14F-4D97-AF65-F5344CB8AC3E}">
        <p14:creationId xmlns:p14="http://schemas.microsoft.com/office/powerpoint/2010/main" val="625848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7" y="361467"/>
            <a:ext cx="11041898" cy="6135066"/>
          </a:xfrm>
        </p:spPr>
        <p:txBody>
          <a:bodyPr>
            <a:normAutofit/>
          </a:bodyPr>
          <a:lstStyle/>
          <a:p>
            <a:pPr algn="l"/>
            <a:r>
              <a:rPr lang="en-US" sz="5000" b="0" dirty="0"/>
              <a:t>“I have told you these things, so that in me you may have peace. In this world you will have trouble [valleys]. But take heart! </a:t>
            </a:r>
            <a:r>
              <a:rPr lang="en-US" sz="5000" b="0" dirty="0">
                <a:solidFill>
                  <a:srgbClr val="FFFF00"/>
                </a:solidFill>
              </a:rPr>
              <a:t>I have overcome the world [valleys].</a:t>
            </a:r>
            <a:r>
              <a:rPr lang="en-US" sz="5000" b="0" dirty="0"/>
              <a:t>” </a:t>
            </a:r>
            <a:br>
              <a:rPr lang="en-US" sz="5000" b="0" dirty="0"/>
            </a:br>
            <a:br>
              <a:rPr lang="en-US" sz="5000" b="0" dirty="0"/>
            </a:br>
            <a:r>
              <a:rPr lang="en-US" sz="4800" b="0" dirty="0">
                <a:solidFill>
                  <a:prstClr val="white"/>
                </a:solidFill>
              </a:rPr>
              <a:t>							</a:t>
            </a:r>
            <a:r>
              <a:rPr lang="en-US" sz="3600" dirty="0">
                <a:solidFill>
                  <a:prstClr val="white"/>
                </a:solidFill>
              </a:rPr>
              <a:t>John 16:33 (NIV)</a:t>
            </a:r>
            <a:endParaRPr lang="en-US" sz="5000" b="0" i="1" dirty="0"/>
          </a:p>
        </p:txBody>
      </p:sp>
    </p:spTree>
    <p:extLst>
      <p:ext uri="{BB962C8B-B14F-4D97-AF65-F5344CB8AC3E}">
        <p14:creationId xmlns:p14="http://schemas.microsoft.com/office/powerpoint/2010/main" val="959691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7" y="361467"/>
            <a:ext cx="11041898" cy="6135066"/>
          </a:xfrm>
        </p:spPr>
        <p:txBody>
          <a:bodyPr>
            <a:normAutofit/>
          </a:bodyPr>
          <a:lstStyle/>
          <a:p>
            <a:pPr algn="l"/>
            <a:r>
              <a:rPr lang="en-US" sz="5000" b="0" dirty="0"/>
              <a:t>Jesus answered, “</a:t>
            </a:r>
            <a:r>
              <a:rPr lang="en-US" sz="5000" b="0" dirty="0">
                <a:solidFill>
                  <a:srgbClr val="FFFF00"/>
                </a:solidFill>
              </a:rPr>
              <a:t>I am the way </a:t>
            </a:r>
            <a:r>
              <a:rPr lang="en-US" sz="5000" b="0" dirty="0"/>
              <a:t>and the truth and the life. No one comes to the Father except through me.</a:t>
            </a:r>
            <a:br>
              <a:rPr lang="en-US" sz="5000" b="0" dirty="0"/>
            </a:br>
            <a:br>
              <a:rPr lang="en-US" sz="5000" b="0" dirty="0"/>
            </a:br>
            <a:br>
              <a:rPr lang="en-US" sz="5000" b="0" dirty="0"/>
            </a:br>
            <a:br>
              <a:rPr lang="en-US" sz="5000" b="0" dirty="0"/>
            </a:br>
            <a:br>
              <a:rPr lang="en-US" sz="5000" b="0" dirty="0"/>
            </a:br>
            <a:r>
              <a:rPr lang="en-US" sz="4800" b="0" dirty="0">
                <a:solidFill>
                  <a:prstClr val="white"/>
                </a:solidFill>
              </a:rPr>
              <a:t>						- </a:t>
            </a:r>
            <a:r>
              <a:rPr lang="en-US" sz="3600" dirty="0">
                <a:solidFill>
                  <a:prstClr val="white"/>
                </a:solidFill>
              </a:rPr>
              <a:t>John 14:6 (NIV)</a:t>
            </a:r>
            <a:endParaRPr lang="en-US" sz="5000" b="0" i="1" dirty="0"/>
          </a:p>
        </p:txBody>
      </p:sp>
    </p:spTree>
    <p:extLst>
      <p:ext uri="{BB962C8B-B14F-4D97-AF65-F5344CB8AC3E}">
        <p14:creationId xmlns:p14="http://schemas.microsoft.com/office/powerpoint/2010/main" val="4058496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7" y="361467"/>
            <a:ext cx="11041898" cy="6135066"/>
          </a:xfrm>
        </p:spPr>
        <p:txBody>
          <a:bodyPr>
            <a:normAutofit/>
          </a:bodyPr>
          <a:lstStyle/>
          <a:p>
            <a:pPr algn="l"/>
            <a:r>
              <a:rPr lang="en-US" sz="4000" dirty="0">
                <a:solidFill>
                  <a:prstClr val="white"/>
                </a:solidFill>
              </a:rPr>
              <a:t>A Question Wisdom Would Ask You</a:t>
            </a:r>
            <a:br>
              <a:rPr lang="en-US" sz="4000" dirty="0">
                <a:solidFill>
                  <a:prstClr val="white"/>
                </a:solidFill>
              </a:rPr>
            </a:br>
            <a:br>
              <a:rPr lang="en-US" sz="2000" dirty="0"/>
            </a:br>
            <a:r>
              <a:rPr lang="en-US" sz="5500" dirty="0">
                <a:solidFill>
                  <a:srgbClr val="FFFF00"/>
                </a:solidFill>
              </a:rPr>
              <a:t>How are you saying thank you?</a:t>
            </a:r>
            <a:br>
              <a:rPr lang="en-US" sz="5500" b="0" dirty="0"/>
            </a:br>
            <a:br>
              <a:rPr lang="en-US" sz="5300" b="0" dirty="0"/>
            </a:br>
            <a:r>
              <a:rPr lang="en-US" sz="4000" b="0" i="1" dirty="0"/>
              <a:t>And turning Christmas into a friend of joy instead of an enemy of it</a:t>
            </a:r>
            <a:br>
              <a:rPr lang="en-US" sz="5300" b="0" dirty="0"/>
            </a:br>
            <a:r>
              <a:rPr lang="en-US" sz="5300" b="0" dirty="0"/>
              <a:t>						</a:t>
            </a:r>
            <a:endParaRPr lang="en-US" sz="4000" b="0" i="1" dirty="0"/>
          </a:p>
        </p:txBody>
      </p:sp>
    </p:spTree>
    <p:extLst>
      <p:ext uri="{BB962C8B-B14F-4D97-AF65-F5344CB8AC3E}">
        <p14:creationId xmlns:p14="http://schemas.microsoft.com/office/powerpoint/2010/main" val="3756385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7" y="361467"/>
            <a:ext cx="11041898" cy="6135066"/>
          </a:xfrm>
        </p:spPr>
        <p:txBody>
          <a:bodyPr>
            <a:normAutofit/>
          </a:bodyPr>
          <a:lstStyle/>
          <a:p>
            <a:pPr algn="l"/>
            <a:r>
              <a:rPr lang="en-US" sz="5500" b="0" dirty="0"/>
              <a:t>The best way through the valley</a:t>
            </a:r>
            <a:br>
              <a:rPr lang="en-US" sz="5500" b="0" dirty="0"/>
            </a:br>
            <a:r>
              <a:rPr lang="en-US" sz="5500" b="0" dirty="0"/>
              <a:t>is by giving thanks to God.</a:t>
            </a:r>
            <a:br>
              <a:rPr lang="en-US" sz="5500" b="0" dirty="0"/>
            </a:br>
            <a:br>
              <a:rPr lang="en-US" sz="5500" b="0" dirty="0"/>
            </a:br>
            <a:r>
              <a:rPr lang="en-US" sz="5500" b="0" dirty="0"/>
              <a:t>It strengthens your focus on the promises God has made and the good God has done</a:t>
            </a:r>
            <a:r>
              <a:rPr lang="en-US" sz="5300" b="0" dirty="0"/>
              <a:t>					</a:t>
            </a:r>
            <a:endParaRPr lang="en-US" sz="4000" b="0" i="1" dirty="0"/>
          </a:p>
        </p:txBody>
      </p:sp>
    </p:spTree>
    <p:extLst>
      <p:ext uri="{BB962C8B-B14F-4D97-AF65-F5344CB8AC3E}">
        <p14:creationId xmlns:p14="http://schemas.microsoft.com/office/powerpoint/2010/main" val="4154640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7" y="361467"/>
            <a:ext cx="11341358" cy="6135066"/>
          </a:xfrm>
        </p:spPr>
        <p:txBody>
          <a:bodyPr>
            <a:normAutofit/>
          </a:bodyPr>
          <a:lstStyle/>
          <a:p>
            <a:pPr algn="l"/>
            <a:r>
              <a:rPr lang="en-US" sz="6000" dirty="0"/>
              <a:t>1. Going through the valleys</a:t>
            </a:r>
            <a:br>
              <a:rPr lang="en-US" sz="6000" dirty="0"/>
            </a:br>
            <a:r>
              <a:rPr lang="en-US" sz="6000" dirty="0"/>
              <a:t>    is part of finding joy</a:t>
            </a:r>
            <a:br>
              <a:rPr lang="en-US" sz="6000" dirty="0"/>
            </a:br>
            <a:br>
              <a:rPr lang="en-US" sz="5500" dirty="0"/>
            </a:br>
            <a:endParaRPr lang="en-US" sz="5500" dirty="0"/>
          </a:p>
        </p:txBody>
      </p:sp>
    </p:spTree>
    <p:extLst>
      <p:ext uri="{BB962C8B-B14F-4D97-AF65-F5344CB8AC3E}">
        <p14:creationId xmlns:p14="http://schemas.microsoft.com/office/powerpoint/2010/main" val="4194642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7" y="361467"/>
            <a:ext cx="11041898" cy="6135066"/>
          </a:xfrm>
        </p:spPr>
        <p:txBody>
          <a:bodyPr>
            <a:normAutofit/>
          </a:bodyPr>
          <a:lstStyle/>
          <a:p>
            <a:pPr algn="l"/>
            <a:r>
              <a:rPr lang="en-US" sz="5500" dirty="0"/>
              <a:t>NOW IS THE TIME . . . </a:t>
            </a:r>
            <a:br>
              <a:rPr lang="en-US" sz="5500" dirty="0"/>
            </a:br>
            <a:br>
              <a:rPr lang="en-US" sz="5500" dirty="0"/>
            </a:br>
            <a:r>
              <a:rPr lang="en-US" sz="5500" dirty="0"/>
              <a:t>Thank you cards</a:t>
            </a:r>
            <a:br>
              <a:rPr lang="en-US" sz="5500" dirty="0"/>
            </a:br>
            <a:r>
              <a:rPr lang="en-US" sz="5500" dirty="0"/>
              <a:t>Words of encouragement</a:t>
            </a:r>
            <a:br>
              <a:rPr lang="en-US" sz="5500" dirty="0"/>
            </a:br>
            <a:r>
              <a:rPr lang="en-US" sz="5500" dirty="0"/>
              <a:t>Texting Tuesdays</a:t>
            </a:r>
            <a:br>
              <a:rPr lang="en-US" sz="5500" dirty="0"/>
            </a:br>
            <a:r>
              <a:rPr lang="en-US" sz="5500" dirty="0"/>
              <a:t>Bless &amp; Invite To Services</a:t>
            </a:r>
            <a:endParaRPr lang="en-US" sz="4000" b="0" i="1" dirty="0"/>
          </a:p>
        </p:txBody>
      </p:sp>
    </p:spTree>
    <p:extLst>
      <p:ext uri="{BB962C8B-B14F-4D97-AF65-F5344CB8AC3E}">
        <p14:creationId xmlns:p14="http://schemas.microsoft.com/office/powerpoint/2010/main" val="2424514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E951BB7-081A-46D0-A19D-0E1D9E2AD5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418"/>
            <a:ext cx="12192000" cy="7096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058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DE0DEFF1-CBDA-46C2-8386-F516F5C797F3}"/>
              </a:ext>
            </a:extLst>
          </p:cNvPr>
          <p:cNvPicPr>
            <a:picLocks noChangeAspect="1"/>
          </p:cNvPicPr>
          <p:nvPr/>
        </p:nvPicPr>
        <p:blipFill>
          <a:blip r:embed="rId3"/>
          <a:stretch>
            <a:fillRect/>
          </a:stretch>
        </p:blipFill>
        <p:spPr>
          <a:xfrm>
            <a:off x="911679" y="-2078534"/>
            <a:ext cx="6299249" cy="8936534"/>
          </a:xfrm>
          <a:prstGeom prst="rect">
            <a:avLst/>
          </a:prstGeom>
        </p:spPr>
      </p:pic>
      <p:sp>
        <p:nvSpPr>
          <p:cNvPr id="4" name="Rectangle 3">
            <a:extLst>
              <a:ext uri="{FF2B5EF4-FFF2-40B4-BE49-F238E27FC236}">
                <a16:creationId xmlns:a16="http://schemas.microsoft.com/office/drawing/2014/main" id="{D19D8E63-83AA-4CE7-9923-50F48F39991E}"/>
              </a:ext>
            </a:extLst>
          </p:cNvPr>
          <p:cNvSpPr/>
          <p:nvPr/>
        </p:nvSpPr>
        <p:spPr>
          <a:xfrm>
            <a:off x="2590802" y="4010526"/>
            <a:ext cx="1251284" cy="385011"/>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5C96258-D0DB-40B6-8CAB-27A0C94BE866}"/>
              </a:ext>
            </a:extLst>
          </p:cNvPr>
          <p:cNvSpPr/>
          <p:nvPr/>
        </p:nvSpPr>
        <p:spPr>
          <a:xfrm>
            <a:off x="4435644" y="938463"/>
            <a:ext cx="657726" cy="3344779"/>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83EFC46-6B0A-4F7D-857B-7D12CFF70C03}"/>
              </a:ext>
            </a:extLst>
          </p:cNvPr>
          <p:cNvSpPr/>
          <p:nvPr/>
        </p:nvSpPr>
        <p:spPr>
          <a:xfrm>
            <a:off x="3665623" y="1090863"/>
            <a:ext cx="1427746" cy="49730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A066F91-4A69-4D0F-98A7-240BD2C6CFB6}"/>
              </a:ext>
            </a:extLst>
          </p:cNvPr>
          <p:cNvSpPr/>
          <p:nvPr/>
        </p:nvSpPr>
        <p:spPr>
          <a:xfrm>
            <a:off x="3842086" y="2519171"/>
            <a:ext cx="1275346" cy="414529"/>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0703D0C-1C78-4986-A94F-2462135B3DAF}"/>
              </a:ext>
            </a:extLst>
          </p:cNvPr>
          <p:cNvSpPr/>
          <p:nvPr/>
        </p:nvSpPr>
        <p:spPr>
          <a:xfrm>
            <a:off x="3842086" y="3723773"/>
            <a:ext cx="1275346" cy="49730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DA81A8A-89C3-465C-91B6-ECC929192378}"/>
              </a:ext>
            </a:extLst>
          </p:cNvPr>
          <p:cNvSpPr/>
          <p:nvPr/>
        </p:nvSpPr>
        <p:spPr>
          <a:xfrm>
            <a:off x="4644191" y="-160421"/>
            <a:ext cx="473241" cy="49730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FC097A1-FAF4-4CAF-AEC4-A599742D895E}"/>
              </a:ext>
            </a:extLst>
          </p:cNvPr>
          <p:cNvSpPr txBox="1">
            <a:spLocks/>
          </p:cNvSpPr>
          <p:nvPr/>
        </p:nvSpPr>
        <p:spPr>
          <a:xfrm>
            <a:off x="7804485" y="361467"/>
            <a:ext cx="4018919" cy="613506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6000" dirty="0"/>
              <a:t>The wise men came down the King’s Highway</a:t>
            </a:r>
            <a:br>
              <a:rPr lang="en-US" sz="6000" dirty="0"/>
            </a:br>
            <a:br>
              <a:rPr lang="en-US" sz="5500" dirty="0"/>
            </a:br>
            <a:endParaRPr lang="en-US" sz="5500" dirty="0"/>
          </a:p>
        </p:txBody>
      </p:sp>
    </p:spTree>
    <p:extLst>
      <p:ext uri="{BB962C8B-B14F-4D97-AF65-F5344CB8AC3E}">
        <p14:creationId xmlns:p14="http://schemas.microsoft.com/office/powerpoint/2010/main" val="1431117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7" y="361467"/>
            <a:ext cx="11041898" cy="6135066"/>
          </a:xfrm>
        </p:spPr>
        <p:txBody>
          <a:bodyPr>
            <a:normAutofit/>
          </a:bodyPr>
          <a:lstStyle/>
          <a:p>
            <a:pPr algn="l"/>
            <a:r>
              <a:rPr lang="en-US" sz="5000" b="0" dirty="0"/>
              <a:t>O LORD my God, I called to you for help and you healed me. . . weeping may remain for a night, but </a:t>
            </a:r>
            <a:r>
              <a:rPr lang="en-US" sz="5000" b="0" dirty="0">
                <a:solidFill>
                  <a:srgbClr val="FFFF00"/>
                </a:solidFill>
              </a:rPr>
              <a:t>joy</a:t>
            </a:r>
            <a:r>
              <a:rPr lang="en-US" sz="5000" b="0" dirty="0"/>
              <a:t> comes in the morning.</a:t>
            </a:r>
            <a:br>
              <a:rPr lang="en-US" sz="5000" b="0" dirty="0"/>
            </a:br>
            <a:br>
              <a:rPr lang="en-US" sz="5000" b="0" dirty="0"/>
            </a:br>
            <a:r>
              <a:rPr lang="en-US" sz="4800" b="0" dirty="0">
                <a:solidFill>
                  <a:prstClr val="white"/>
                </a:solidFill>
              </a:rPr>
              <a:t>							</a:t>
            </a:r>
            <a:r>
              <a:rPr lang="en-US" sz="3600" dirty="0">
                <a:solidFill>
                  <a:prstClr val="white"/>
                </a:solidFill>
              </a:rPr>
              <a:t>Psalm 30:2,5 (NIV)</a:t>
            </a:r>
            <a:endParaRPr lang="en-US" sz="5000" b="0" i="1" dirty="0"/>
          </a:p>
        </p:txBody>
      </p:sp>
    </p:spTree>
    <p:extLst>
      <p:ext uri="{BB962C8B-B14F-4D97-AF65-F5344CB8AC3E}">
        <p14:creationId xmlns:p14="http://schemas.microsoft.com/office/powerpoint/2010/main" val="2757324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7" y="361467"/>
            <a:ext cx="11041898" cy="6135066"/>
          </a:xfrm>
        </p:spPr>
        <p:txBody>
          <a:bodyPr>
            <a:normAutofit/>
          </a:bodyPr>
          <a:lstStyle/>
          <a:p>
            <a:pPr algn="l"/>
            <a:br>
              <a:rPr lang="en-US" sz="5000" b="0" dirty="0"/>
            </a:br>
            <a:r>
              <a:rPr lang="en-US" sz="5000" b="0" dirty="0"/>
              <a:t>When I said, “My foot is slipping,” your love, O LORD, supported me. When anxiety was great within me, Your consolation </a:t>
            </a:r>
            <a:r>
              <a:rPr lang="en-US" sz="5000" b="0" dirty="0">
                <a:solidFill>
                  <a:srgbClr val="FFFF00"/>
                </a:solidFill>
              </a:rPr>
              <a:t>brought joy </a:t>
            </a:r>
            <a:r>
              <a:rPr lang="en-US" sz="5000" b="0" dirty="0"/>
              <a:t>to my soul.</a:t>
            </a:r>
            <a:br>
              <a:rPr lang="en-US" sz="5000" b="0" dirty="0"/>
            </a:br>
            <a:br>
              <a:rPr lang="en-US" sz="5000" b="0" dirty="0"/>
            </a:br>
            <a:r>
              <a:rPr lang="en-US" sz="4800" b="0" dirty="0">
                <a:solidFill>
                  <a:prstClr val="white"/>
                </a:solidFill>
              </a:rPr>
              <a:t>						</a:t>
            </a:r>
            <a:r>
              <a:rPr lang="en-US" sz="3600" dirty="0">
                <a:solidFill>
                  <a:prstClr val="white"/>
                </a:solidFill>
              </a:rPr>
              <a:t>Psalm 94:18-19 (NIV)</a:t>
            </a:r>
            <a:endParaRPr lang="en-US" sz="5000" b="0" i="1" dirty="0"/>
          </a:p>
        </p:txBody>
      </p:sp>
    </p:spTree>
    <p:extLst>
      <p:ext uri="{BB962C8B-B14F-4D97-AF65-F5344CB8AC3E}">
        <p14:creationId xmlns:p14="http://schemas.microsoft.com/office/powerpoint/2010/main" val="3110514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B497-AD78-374A-B2BC-23EBF2C6824F}"/>
              </a:ext>
            </a:extLst>
          </p:cNvPr>
          <p:cNvSpPr>
            <a:spLocks noGrp="1"/>
          </p:cNvSpPr>
          <p:nvPr>
            <p:ph type="title"/>
          </p:nvPr>
        </p:nvSpPr>
        <p:spPr>
          <a:xfrm>
            <a:off x="482047" y="361467"/>
            <a:ext cx="11341358" cy="6135066"/>
          </a:xfrm>
        </p:spPr>
        <p:txBody>
          <a:bodyPr>
            <a:normAutofit/>
          </a:bodyPr>
          <a:lstStyle/>
          <a:p>
            <a:pPr algn="l"/>
            <a:r>
              <a:rPr lang="en-US" sz="6000" dirty="0"/>
              <a:t>2. When you’re in the valley,</a:t>
            </a:r>
            <a:br>
              <a:rPr lang="en-US" sz="6000" dirty="0"/>
            </a:br>
            <a:r>
              <a:rPr lang="en-US" sz="6000" dirty="0"/>
              <a:t>    	it matters </a:t>
            </a:r>
            <a:r>
              <a:rPr lang="en-US" sz="6000" dirty="0">
                <a:solidFill>
                  <a:srgbClr val="FFFF00"/>
                </a:solidFill>
              </a:rPr>
              <a:t>who is on the </a:t>
            </a:r>
            <a:br>
              <a:rPr lang="en-US" sz="6000" dirty="0">
                <a:solidFill>
                  <a:srgbClr val="FFFF00"/>
                </a:solidFill>
              </a:rPr>
            </a:br>
            <a:r>
              <a:rPr lang="en-US" sz="6000" dirty="0">
                <a:solidFill>
                  <a:srgbClr val="FFFF00"/>
                </a:solidFill>
              </a:rPr>
              <a:t>	mountain top!</a:t>
            </a:r>
            <a:br>
              <a:rPr lang="en-US" sz="6000" dirty="0">
                <a:solidFill>
                  <a:srgbClr val="FFFF00"/>
                </a:solidFill>
              </a:rPr>
            </a:br>
            <a:r>
              <a:rPr lang="en-US" sz="6000" dirty="0"/>
              <a:t>    </a:t>
            </a:r>
            <a:br>
              <a:rPr lang="en-US" sz="6000" dirty="0"/>
            </a:br>
            <a:br>
              <a:rPr lang="en-US" sz="5500" dirty="0"/>
            </a:br>
            <a:endParaRPr lang="en-US" sz="5500" dirty="0"/>
          </a:p>
        </p:txBody>
      </p:sp>
    </p:spTree>
    <p:extLst>
      <p:ext uri="{BB962C8B-B14F-4D97-AF65-F5344CB8AC3E}">
        <p14:creationId xmlns:p14="http://schemas.microsoft.com/office/powerpoint/2010/main" val="4202007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695699525904914664045098">
            <a:extLst>
              <a:ext uri="{FF2B5EF4-FFF2-40B4-BE49-F238E27FC236}">
                <a16:creationId xmlns:a16="http://schemas.microsoft.com/office/drawing/2014/main" id="{7467DCC0-5C38-4228-B402-889B9D72A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0"/>
            <a:ext cx="1075055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27270FB3-50DB-4483-829B-136ACC3150DA}"/>
              </a:ext>
            </a:extLst>
          </p:cNvPr>
          <p:cNvCxnSpPr/>
          <p:nvPr/>
        </p:nvCxnSpPr>
        <p:spPr>
          <a:xfrm flipH="1">
            <a:off x="9506357" y="2969851"/>
            <a:ext cx="402336" cy="2011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87F74D9-896B-4AE0-9803-BE049375553A}"/>
              </a:ext>
            </a:extLst>
          </p:cNvPr>
          <p:cNvCxnSpPr>
            <a:cxnSpLocks/>
          </p:cNvCxnSpPr>
          <p:nvPr/>
        </p:nvCxnSpPr>
        <p:spPr>
          <a:xfrm flipH="1" flipV="1">
            <a:off x="9528048" y="3171019"/>
            <a:ext cx="301752" cy="868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68516A6-8E2F-419B-B3FF-CF58B50AD5EE}"/>
              </a:ext>
            </a:extLst>
          </p:cNvPr>
          <p:cNvCxnSpPr>
            <a:cxnSpLocks/>
          </p:cNvCxnSpPr>
          <p:nvPr/>
        </p:nvCxnSpPr>
        <p:spPr>
          <a:xfrm flipH="1">
            <a:off x="8290560" y="3257887"/>
            <a:ext cx="15392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07ABDCA-7FA9-4D11-A28D-12875C8083DD}"/>
              </a:ext>
            </a:extLst>
          </p:cNvPr>
          <p:cNvCxnSpPr>
            <a:cxnSpLocks/>
          </p:cNvCxnSpPr>
          <p:nvPr/>
        </p:nvCxnSpPr>
        <p:spPr>
          <a:xfrm>
            <a:off x="8297507" y="3233148"/>
            <a:ext cx="93637" cy="956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F0724EB-4441-47AB-8D55-8BA26A20599E}"/>
              </a:ext>
            </a:extLst>
          </p:cNvPr>
          <p:cNvCxnSpPr>
            <a:cxnSpLocks/>
          </p:cNvCxnSpPr>
          <p:nvPr/>
        </p:nvCxnSpPr>
        <p:spPr>
          <a:xfrm flipH="1">
            <a:off x="7775944" y="3336417"/>
            <a:ext cx="615200" cy="1851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473FC68-4BC4-42F9-A03C-57E3F6B6AB16}"/>
              </a:ext>
            </a:extLst>
          </p:cNvPr>
          <p:cNvCxnSpPr>
            <a:cxnSpLocks/>
          </p:cNvCxnSpPr>
          <p:nvPr/>
        </p:nvCxnSpPr>
        <p:spPr>
          <a:xfrm flipH="1">
            <a:off x="3261360" y="3913632"/>
            <a:ext cx="402336" cy="1005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D0EF5D1-9BEC-451A-BA1F-22A8C346F1B9}"/>
              </a:ext>
            </a:extLst>
          </p:cNvPr>
          <p:cNvCxnSpPr>
            <a:cxnSpLocks/>
          </p:cNvCxnSpPr>
          <p:nvPr/>
        </p:nvCxnSpPr>
        <p:spPr>
          <a:xfrm flipH="1" flipV="1">
            <a:off x="792480" y="3739135"/>
            <a:ext cx="2468880" cy="275081"/>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755ADCC-52EC-435F-8858-B88DAC8A8CBE}"/>
              </a:ext>
            </a:extLst>
          </p:cNvPr>
          <p:cNvCxnSpPr>
            <a:cxnSpLocks/>
          </p:cNvCxnSpPr>
          <p:nvPr/>
        </p:nvCxnSpPr>
        <p:spPr>
          <a:xfrm flipH="1">
            <a:off x="7056474" y="3615070"/>
            <a:ext cx="804531" cy="589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08449DF-0A1A-4B90-A4AA-4189A46101F7}"/>
              </a:ext>
            </a:extLst>
          </p:cNvPr>
          <p:cNvCxnSpPr>
            <a:cxnSpLocks/>
          </p:cNvCxnSpPr>
          <p:nvPr/>
        </p:nvCxnSpPr>
        <p:spPr>
          <a:xfrm flipV="1">
            <a:off x="7861005" y="3521583"/>
            <a:ext cx="1" cy="934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15794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16614</TotalTime>
  <Words>1525</Words>
  <Application>Microsoft Office PowerPoint</Application>
  <PresentationFormat>Widescreen</PresentationFormat>
  <Paragraphs>118</Paragraphs>
  <Slides>30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Helvetica</vt:lpstr>
      <vt:lpstr>Hypatia Sans Pro</vt:lpstr>
      <vt:lpstr>Office Theme</vt:lpstr>
      <vt:lpstr>PowerPoint Presentation</vt:lpstr>
      <vt:lpstr>Follow The Star Finding Joy In The Valley  Matthew 2:1-12</vt:lpstr>
      <vt:lpstr>1. Going through the valleys     is part of finding joy  </vt:lpstr>
      <vt:lpstr>PowerPoint Presentation</vt:lpstr>
      <vt:lpstr>PowerPoint Presentation</vt:lpstr>
      <vt:lpstr>O LORD my God, I called to you for help and you healed me. . . weeping may remain for a night, but joy comes in the morning.         Psalm 30:2,5 (NIV)</vt:lpstr>
      <vt:lpstr> When I said, “My foot is slipping,” your love, O LORD, supported me. When anxiety was great within me, Your consolation brought joy to my soul.        Psalm 94:18-19 (NIV)</vt:lpstr>
      <vt:lpstr>2. When you’re in the valley,      it matters who is on the   mountain top!       </vt:lpstr>
      <vt:lpstr>PowerPoint Presentation</vt:lpstr>
      <vt:lpstr>“Whoever rules the mountains rules the valleys” </vt:lpstr>
      <vt:lpstr>The mountaintops of our lives have power over the valleys  </vt:lpstr>
      <vt:lpstr>Whatever depend for joy is the power you have to get through the pain (if its strong enough)  </vt:lpstr>
      <vt:lpstr>If the power of your joy is less than the power of your pain you won’t get out of the valley  </vt:lpstr>
      <vt:lpstr>A Question Wisdom Would Ask You  What brings you joy?  (Will it sustain you in the hard times?)         </vt:lpstr>
      <vt:lpstr>Your greatest problem in life  isn’t the power of the valley, it’s the weakness of your mountaintops to rule over them </vt:lpstr>
      <vt:lpstr>To find eternal joy don’t escape from the pain, search for The Savior         </vt:lpstr>
      <vt:lpstr>And the star guided them to Bethlehem. . . . they were filled with joy! They entered the house and saw Jesus with his mother, Mary, and they bowed down and worshiped him.        Matthew 2:9-11 (NLT)</vt:lpstr>
      <vt:lpstr>the angel said to them, “Do not be afraid. I bring you good news of great joy that will be for all the people. Today in the town of David a Savior has been born to you; he is Christ the Lord.        Luke 2: 10-11 (NIV)</vt:lpstr>
      <vt:lpstr>3. When you’re in the valley,      stars matter!       </vt:lpstr>
      <vt:lpstr>And the star guided them to Bethlehem. It went ahead of them and stopped over the place where Jesus was. When they saw the star, they were filled with joy! They entered the house and saw Jesus . . .        Matthew 2:9-11 (NLT)</vt:lpstr>
      <vt:lpstr>Stars guide us to where Jesus is and bring us great joy because they show us that:  1) The King exists 2) We can know Him 3) Nothing else has to define us </vt:lpstr>
      <vt:lpstr> Do everything without complaining or arguing, so that you may become blameless and pure, children of God without fault in a crooked and depraved generation, in which you shine like stars in the universe as you hold out the word of life        Philippians 2:14-16</vt:lpstr>
      <vt:lpstr>A Question Wisdom Would Ask You  Who has been your “star”?  The person who showed you the way to Jesus for the first time or in a deeper way         </vt:lpstr>
      <vt:lpstr>4. When you’re in the valley,      Jesus matters most!       </vt:lpstr>
      <vt:lpstr>Let us fix our eyes on Jesus, the author and perfecter of our faith, who for the joy set before him endured the cross, scorning its shame, and sat down at the right hand of the throne of God.         Hebrews 12:2</vt:lpstr>
      <vt:lpstr>“I have told you these things, so that in me you may have peace. In this world you will have trouble [valleys]. But take heart! I have overcome the world [valleys].”          John 16:33 (NIV)</vt:lpstr>
      <vt:lpstr>Jesus answered, “I am the way and the truth and the life. No one comes to the Father except through me.           - John 14:6 (NIV)</vt:lpstr>
      <vt:lpstr>A Question Wisdom Would Ask You  How are you saying thank you?  And turning Christmas into a friend of joy instead of an enemy of it       </vt:lpstr>
      <vt:lpstr>The best way through the valley is by giving thanks to God.  It strengthens your focus on the promises God has made and the good God has done     </vt:lpstr>
      <vt:lpstr>NOW IS THE TIME . . .   Thank you cards Words of encouragement Texting Tuesdays Bless &amp; Invite To Services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Lee</dc:creator>
  <cp:lastModifiedBy>Shawn Franco</cp:lastModifiedBy>
  <cp:revision>603</cp:revision>
  <cp:lastPrinted>2019-05-02T17:33:00Z</cp:lastPrinted>
  <dcterms:created xsi:type="dcterms:W3CDTF">2019-05-01T20:24:54Z</dcterms:created>
  <dcterms:modified xsi:type="dcterms:W3CDTF">2019-12-01T13:22:57Z</dcterms:modified>
</cp:coreProperties>
</file>