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634" r:id="rId2"/>
    <p:sldId id="599" r:id="rId3"/>
    <p:sldId id="681" r:id="rId4"/>
    <p:sldId id="611" r:id="rId5"/>
    <p:sldId id="683" r:id="rId6"/>
    <p:sldId id="593" r:id="rId7"/>
    <p:sldId id="602" r:id="rId8"/>
    <p:sldId id="684" r:id="rId9"/>
    <p:sldId id="697" r:id="rId10"/>
    <p:sldId id="698" r:id="rId11"/>
    <p:sldId id="700" r:id="rId1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75811" autoAdjust="0"/>
  </p:normalViewPr>
  <p:slideViewPr>
    <p:cSldViewPr snapToGrid="0" snapToObjects="1">
      <p:cViewPr varScale="1">
        <p:scale>
          <a:sx n="83" d="100"/>
          <a:sy n="83" d="100"/>
        </p:scale>
        <p:origin x="1488" y="184"/>
      </p:cViewPr>
      <p:guideLst>
        <p:guide orient="horz" pos="220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30C88AD-EE5F-C649-8387-979C8CDB5885}" type="datetimeFigureOut">
              <a:rPr lang="en-US" smtClean="0"/>
              <a:t>10/17/19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3AD94B1-22CB-EE49-9A13-1FD8B7A8234E}" type="slidenum">
              <a:rPr lang="en-US" smtClean="0"/>
              <a:t>‹#›</a:t>
            </a:fld>
            <a:endParaRPr lang="en-US"/>
          </a:p>
        </p:txBody>
      </p:sp>
    </p:spTree>
    <p:extLst>
      <p:ext uri="{BB962C8B-B14F-4D97-AF65-F5344CB8AC3E}">
        <p14:creationId xmlns:p14="http://schemas.microsoft.com/office/powerpoint/2010/main" val="132695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a:t>
            </a:fld>
            <a:endParaRPr lang="en-US"/>
          </a:p>
        </p:txBody>
      </p:sp>
    </p:spTree>
    <p:extLst>
      <p:ext uri="{BB962C8B-B14F-4D97-AF65-F5344CB8AC3E}">
        <p14:creationId xmlns:p14="http://schemas.microsoft.com/office/powerpoint/2010/main" val="38553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9305">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10</a:t>
            </a:fld>
            <a:endParaRPr lang="en-US"/>
          </a:p>
        </p:txBody>
      </p:sp>
    </p:spTree>
    <p:extLst>
      <p:ext uri="{BB962C8B-B14F-4D97-AF65-F5344CB8AC3E}">
        <p14:creationId xmlns:p14="http://schemas.microsoft.com/office/powerpoint/2010/main" val="295817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11</a:t>
            </a:fld>
            <a:endParaRPr lang="en-US"/>
          </a:p>
        </p:txBody>
      </p:sp>
    </p:spTree>
    <p:extLst>
      <p:ext uri="{BB962C8B-B14F-4D97-AF65-F5344CB8AC3E}">
        <p14:creationId xmlns:p14="http://schemas.microsoft.com/office/powerpoint/2010/main" val="29270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305">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2</a:t>
            </a:fld>
            <a:endParaRPr lang="en-US"/>
          </a:p>
        </p:txBody>
      </p:sp>
    </p:spTree>
    <p:extLst>
      <p:ext uri="{BB962C8B-B14F-4D97-AF65-F5344CB8AC3E}">
        <p14:creationId xmlns:p14="http://schemas.microsoft.com/office/powerpoint/2010/main" val="421096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3</a:t>
            </a:fld>
            <a:endParaRPr lang="en-US"/>
          </a:p>
        </p:txBody>
      </p:sp>
    </p:spTree>
    <p:extLst>
      <p:ext uri="{BB962C8B-B14F-4D97-AF65-F5344CB8AC3E}">
        <p14:creationId xmlns:p14="http://schemas.microsoft.com/office/powerpoint/2010/main" val="254646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9305">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4</a:t>
            </a:fld>
            <a:endParaRPr lang="en-US"/>
          </a:p>
        </p:txBody>
      </p:sp>
    </p:spTree>
    <p:extLst>
      <p:ext uri="{BB962C8B-B14F-4D97-AF65-F5344CB8AC3E}">
        <p14:creationId xmlns:p14="http://schemas.microsoft.com/office/powerpoint/2010/main" val="2287536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305">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5</a:t>
            </a:fld>
            <a:endParaRPr lang="en-US"/>
          </a:p>
        </p:txBody>
      </p:sp>
    </p:spTree>
    <p:extLst>
      <p:ext uri="{BB962C8B-B14F-4D97-AF65-F5344CB8AC3E}">
        <p14:creationId xmlns:p14="http://schemas.microsoft.com/office/powerpoint/2010/main" val="406701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305">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93AD94B1-22CB-EE49-9A13-1FD8B7A8234E}" type="slidenum">
              <a:rPr lang="en-US" smtClean="0"/>
              <a:t>6</a:t>
            </a:fld>
            <a:endParaRPr lang="en-US"/>
          </a:p>
        </p:txBody>
      </p:sp>
    </p:spTree>
    <p:extLst>
      <p:ext uri="{BB962C8B-B14F-4D97-AF65-F5344CB8AC3E}">
        <p14:creationId xmlns:p14="http://schemas.microsoft.com/office/powerpoint/2010/main" val="57752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305">
              <a:buFont typeface="Arial" panose="020B0604020202020204" pitchFamily="34" charset="0"/>
              <a:buNone/>
              <a:defRPr/>
            </a:pP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7</a:t>
            </a:fld>
            <a:endParaRPr lang="en-US"/>
          </a:p>
        </p:txBody>
      </p:sp>
    </p:spTree>
    <p:extLst>
      <p:ext uri="{BB962C8B-B14F-4D97-AF65-F5344CB8AC3E}">
        <p14:creationId xmlns:p14="http://schemas.microsoft.com/office/powerpoint/2010/main" val="48742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305">
              <a:buFont typeface="Arial" panose="020B0604020202020204" pitchFamily="34" charset="0"/>
              <a:buNone/>
              <a:defRPr/>
            </a:pP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8</a:t>
            </a:fld>
            <a:endParaRPr lang="en-US"/>
          </a:p>
        </p:txBody>
      </p:sp>
    </p:spTree>
    <p:extLst>
      <p:ext uri="{BB962C8B-B14F-4D97-AF65-F5344CB8AC3E}">
        <p14:creationId xmlns:p14="http://schemas.microsoft.com/office/powerpoint/2010/main" val="176821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9305">
              <a:buFont typeface="Arial" panose="020B0604020202020204" pitchFamily="34" charset="0"/>
              <a:buChar char="•"/>
              <a:defRPr/>
            </a:pPr>
            <a:endParaRPr lang="en-US" b="1" dirty="0"/>
          </a:p>
        </p:txBody>
      </p:sp>
      <p:sp>
        <p:nvSpPr>
          <p:cNvPr id="4" name="Slide Number Placeholder 3"/>
          <p:cNvSpPr>
            <a:spLocks noGrp="1"/>
          </p:cNvSpPr>
          <p:nvPr>
            <p:ph type="sldNum" sz="quarter" idx="5"/>
          </p:nvPr>
        </p:nvSpPr>
        <p:spPr/>
        <p:txBody>
          <a:bodyPr/>
          <a:lstStyle/>
          <a:p>
            <a:fld id="{93AD94B1-22CB-EE49-9A13-1FD8B7A8234E}" type="slidenum">
              <a:rPr lang="en-US" smtClean="0"/>
              <a:t>9</a:t>
            </a:fld>
            <a:endParaRPr lang="en-US"/>
          </a:p>
        </p:txBody>
      </p:sp>
    </p:spTree>
    <p:extLst>
      <p:ext uri="{BB962C8B-B14F-4D97-AF65-F5344CB8AC3E}">
        <p14:creationId xmlns:p14="http://schemas.microsoft.com/office/powerpoint/2010/main" val="266322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126403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crip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19E9-CA39-7D4B-88C2-93908657755B}"/>
              </a:ext>
            </a:extLst>
          </p:cNvPr>
          <p:cNvSpPr>
            <a:spLocks noGrp="1"/>
          </p:cNvSpPr>
          <p:nvPr>
            <p:ph type="title"/>
          </p:nvPr>
        </p:nvSpPr>
        <p:spPr>
          <a:xfrm>
            <a:off x="480391" y="430420"/>
            <a:ext cx="11231217" cy="5105676"/>
          </a:xfrm>
        </p:spPr>
        <p:txBody>
          <a:bodyPr anchor="ctr">
            <a:normAutofit/>
          </a:bodyPr>
          <a:lstStyle>
            <a:lvl1pPr algn="l">
              <a:defRPr sz="4800">
                <a:solidFill>
                  <a:schemeClr val="bg1"/>
                </a:solidFill>
                <a:latin typeface="Helvetica"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DA3E7B9-F620-D64B-829D-B8456BE05D46}"/>
              </a:ext>
            </a:extLst>
          </p:cNvPr>
          <p:cNvSpPr>
            <a:spLocks noGrp="1"/>
          </p:cNvSpPr>
          <p:nvPr>
            <p:ph type="body" idx="1"/>
          </p:nvPr>
        </p:nvSpPr>
        <p:spPr>
          <a:xfrm>
            <a:off x="480391" y="5874025"/>
            <a:ext cx="11231217" cy="553555"/>
          </a:xfrm>
          <a:prstGeom prst="rect">
            <a:avLst/>
          </a:prstGeom>
        </p:spPr>
        <p:txBody>
          <a:bodyPr anchor="b">
            <a:normAutofit/>
          </a:bodyPr>
          <a:lstStyle>
            <a:lvl1pPr marL="0" indent="0" algn="r">
              <a:buNone/>
              <a:defRPr sz="2800" b="1">
                <a:solidFill>
                  <a:schemeClr val="bg1">
                    <a:lumMod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19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int">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050193-CCFC-0846-9C2E-50632C350906}"/>
              </a:ext>
            </a:extLst>
          </p:cNvPr>
          <p:cNvSpPr>
            <a:spLocks noGrp="1"/>
          </p:cNvSpPr>
          <p:nvPr>
            <p:ph type="title"/>
          </p:nvPr>
        </p:nvSpPr>
        <p:spPr>
          <a:xfrm>
            <a:off x="482048" y="361467"/>
            <a:ext cx="11227904" cy="6135066"/>
          </a:xfrm>
        </p:spPr>
        <p:txBody>
          <a:bodyPr anchor="ctr">
            <a:normAutofit/>
          </a:bodyPr>
          <a:lstStyle>
            <a:lvl1pPr algn="ctr">
              <a:defRPr sz="5400" b="1">
                <a:solidFill>
                  <a:schemeClr val="bg1"/>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12724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0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ine Poi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
        <p:nvSpPr>
          <p:cNvPr id="4" name="TextBox 3">
            <a:extLst>
              <a:ext uri="{FF2B5EF4-FFF2-40B4-BE49-F238E27FC236}">
                <a16:creationId xmlns:a16="http://schemas.microsoft.com/office/drawing/2014/main" id="{C7807845-0004-D54A-BC76-27391ED53061}"/>
              </a:ext>
            </a:extLst>
          </p:cNvPr>
          <p:cNvSpPr txBox="1"/>
          <p:nvPr userDrawn="1"/>
        </p:nvSpPr>
        <p:spPr>
          <a:xfrm>
            <a:off x="1573696" y="454271"/>
            <a:ext cx="4750904" cy="830997"/>
          </a:xfrm>
          <a:prstGeom prst="rect">
            <a:avLst/>
          </a:prstGeom>
          <a:noFill/>
        </p:spPr>
        <p:txBody>
          <a:bodyPr wrap="square" rtlCol="0">
            <a:spAutoFit/>
          </a:bodyPr>
          <a:lstStyle/>
          <a:p>
            <a:pPr algn="l"/>
            <a:r>
              <a:rPr lang="en-US" sz="2400" b="1" i="0" dirty="0">
                <a:solidFill>
                  <a:schemeClr val="bg1"/>
                </a:solidFill>
                <a:latin typeface="Hypatia Sans Pro" panose="020B0502020204020303" pitchFamily="34" charset="0"/>
              </a:rPr>
              <a:t>SHINE TODAY</a:t>
            </a:r>
          </a:p>
          <a:p>
            <a:pPr algn="l"/>
            <a:r>
              <a:rPr lang="en-US" sz="2400" b="1" i="0" dirty="0">
                <a:solidFill>
                  <a:schemeClr val="bg1"/>
                </a:solidFill>
                <a:latin typeface="Hypatia Sans Pro" panose="020B0502020204020303" pitchFamily="34" charset="0"/>
              </a:rPr>
              <a:t>CHANGE TOMORROW</a:t>
            </a:r>
          </a:p>
        </p:txBody>
      </p:sp>
    </p:spTree>
    <p:extLst>
      <p:ext uri="{BB962C8B-B14F-4D97-AF65-F5344CB8AC3E}">
        <p14:creationId xmlns:p14="http://schemas.microsoft.com/office/powerpoint/2010/main" val="14294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Corn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3BB4A-D3B4-9C47-8A02-E3B308462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96" y="183970"/>
            <a:ext cx="1371600" cy="1371600"/>
          </a:xfrm>
          <a:prstGeom prst="rect">
            <a:avLst/>
          </a:prstGeom>
        </p:spPr>
      </p:pic>
    </p:spTree>
    <p:extLst>
      <p:ext uri="{BB962C8B-B14F-4D97-AF65-F5344CB8AC3E}">
        <p14:creationId xmlns:p14="http://schemas.microsoft.com/office/powerpoint/2010/main" val="1341505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5AF3A-0B8A-A74D-A14C-16F93B8F3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4D647-61D2-D640-86FB-43F671747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2169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on the grass&#10;&#10;Description automatically generated">
            <a:extLst>
              <a:ext uri="{FF2B5EF4-FFF2-40B4-BE49-F238E27FC236}">
                <a16:creationId xmlns:a16="http://schemas.microsoft.com/office/drawing/2014/main" id="{F7E88DB6-127F-44BC-A9D5-DCDE40727B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82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972766" y="361467"/>
            <a:ext cx="10019489" cy="6135066"/>
          </a:xfrm>
        </p:spPr>
        <p:txBody>
          <a:bodyPr>
            <a:normAutofit/>
          </a:bodyPr>
          <a:lstStyle/>
          <a:p>
            <a:pPr algn="l"/>
            <a:r>
              <a:rPr lang="en-US" sz="4000" i="1" dirty="0"/>
              <a:t>IRON SHARPENS IRON, SO A FRIEND SHARPENS A FRIEND.</a:t>
            </a:r>
            <a:br>
              <a:rPr lang="en-US" sz="4000" i="1" dirty="0"/>
            </a:br>
            <a:br>
              <a:rPr lang="en-US" sz="4000" dirty="0"/>
            </a:br>
            <a:r>
              <a:rPr lang="en-US" sz="4000" dirty="0"/>
              <a:t>						</a:t>
            </a:r>
            <a:r>
              <a:rPr lang="en-US" sz="4000" b="0" dirty="0"/>
              <a:t>PROVERBS 27:17</a:t>
            </a:r>
          </a:p>
        </p:txBody>
      </p:sp>
    </p:spTree>
    <p:extLst>
      <p:ext uri="{BB962C8B-B14F-4D97-AF65-F5344CB8AC3E}">
        <p14:creationId xmlns:p14="http://schemas.microsoft.com/office/powerpoint/2010/main" val="65742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on the grass&#10;&#10;Description automatically generated">
            <a:extLst>
              <a:ext uri="{FF2B5EF4-FFF2-40B4-BE49-F238E27FC236}">
                <a16:creationId xmlns:a16="http://schemas.microsoft.com/office/drawing/2014/main" id="{F7E88DB6-127F-44BC-A9D5-DCDE40727B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336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697423" y="361467"/>
            <a:ext cx="10879811" cy="6135066"/>
          </a:xfrm>
        </p:spPr>
        <p:txBody>
          <a:bodyPr>
            <a:normAutofit/>
          </a:bodyPr>
          <a:lstStyle/>
          <a:p>
            <a:pPr>
              <a:lnSpc>
                <a:spcPct val="100000"/>
              </a:lnSpc>
            </a:pPr>
            <a:r>
              <a:rPr lang="en-US" sz="5000" dirty="0"/>
              <a:t>YOU NEED A TEAM!</a:t>
            </a:r>
            <a:br>
              <a:rPr lang="en-US" sz="5000" dirty="0"/>
            </a:br>
            <a:endParaRPr lang="en-US" sz="5000" b="0" dirty="0"/>
          </a:p>
        </p:txBody>
      </p:sp>
    </p:spTree>
    <p:extLst>
      <p:ext uri="{BB962C8B-B14F-4D97-AF65-F5344CB8AC3E}">
        <p14:creationId xmlns:p14="http://schemas.microsoft.com/office/powerpoint/2010/main" val="252215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697423" y="361467"/>
            <a:ext cx="10879811" cy="6135066"/>
          </a:xfrm>
        </p:spPr>
        <p:txBody>
          <a:bodyPr>
            <a:normAutofit/>
          </a:bodyPr>
          <a:lstStyle/>
          <a:p>
            <a:pPr>
              <a:lnSpc>
                <a:spcPct val="100000"/>
              </a:lnSpc>
            </a:pPr>
            <a:r>
              <a:rPr lang="en-US" sz="5000" dirty="0"/>
              <a:t>YOUR RELATIONSHIPS SHOULD</a:t>
            </a:r>
            <a:br>
              <a:rPr lang="en-US" sz="5000" dirty="0"/>
            </a:br>
            <a:r>
              <a:rPr lang="en-US" sz="5000" dirty="0"/>
              <a:t> CONNECT YOU TO YOUR GOAL</a:t>
            </a:r>
            <a:br>
              <a:rPr lang="en-US" sz="5000" dirty="0"/>
            </a:br>
            <a:endParaRPr lang="en-US" sz="5000" b="0" i="1" dirty="0"/>
          </a:p>
        </p:txBody>
      </p:sp>
    </p:spTree>
    <p:extLst>
      <p:ext uri="{BB962C8B-B14F-4D97-AF65-F5344CB8AC3E}">
        <p14:creationId xmlns:p14="http://schemas.microsoft.com/office/powerpoint/2010/main" val="427810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0" y="0"/>
            <a:ext cx="11995688" cy="6858000"/>
          </a:xfrm>
        </p:spPr>
        <p:txBody>
          <a:bodyPr>
            <a:normAutofit fontScale="90000"/>
          </a:bodyPr>
          <a:lstStyle/>
          <a:p>
            <a:pPr algn="l"/>
            <a:br>
              <a:rPr lang="en-US" sz="4400" i="1" dirty="0"/>
            </a:br>
            <a:br>
              <a:rPr lang="en-US" sz="4400" i="1" dirty="0"/>
            </a:br>
            <a:br>
              <a:rPr lang="en-US" sz="4400" i="1" dirty="0"/>
            </a:br>
            <a:br>
              <a:rPr lang="en-US" sz="4400" i="1" dirty="0"/>
            </a:br>
            <a:br>
              <a:rPr lang="en-US" sz="4400" i="1" dirty="0"/>
            </a:br>
            <a:r>
              <a:rPr lang="en-US" sz="4400" b="0" i="1" dirty="0"/>
              <a:t>The Lord sent Nathan to David. When he came to him, he said:</a:t>
            </a:r>
            <a:br>
              <a:rPr lang="en-US" sz="4400" b="0" dirty="0"/>
            </a:br>
            <a:r>
              <a:rPr lang="en-US" sz="4400" b="0" i="1" dirty="0"/>
              <a:t> “There were two men in a certain town, one rich and the other poor. </a:t>
            </a:r>
            <a:r>
              <a:rPr lang="en-US" sz="4400" b="0" i="1" baseline="30000" dirty="0"/>
              <a:t>2 </a:t>
            </a:r>
            <a:r>
              <a:rPr lang="en-US" sz="4400" b="0" i="1" dirty="0"/>
              <a:t>The rich man had a very large number of sheep and cattle,</a:t>
            </a:r>
            <a:r>
              <a:rPr lang="en-US" b="0" i="1" dirty="0"/>
              <a:t> , </a:t>
            </a:r>
            <a:r>
              <a:rPr lang="en-US" sz="4400" b="0" i="1" baseline="30000" dirty="0"/>
              <a:t>3</a:t>
            </a:r>
            <a:r>
              <a:rPr lang="en-US" b="0" i="1" baseline="30000" dirty="0"/>
              <a:t> </a:t>
            </a:r>
            <a:r>
              <a:rPr lang="en-US" sz="4400" b="0" i="1" dirty="0"/>
              <a:t>but the poor man had nothing except one little ewe lamb he had bought. He raised it, and it grew up with him and his children. It shared his food, drank from his cup and even slept in his arms. It was like a daughter to him.</a:t>
            </a:r>
            <a:br>
              <a:rPr lang="en-US" sz="4400" b="0" dirty="0"/>
            </a:br>
            <a:r>
              <a:rPr lang="en-US" sz="4400" dirty="0"/>
              <a:t> 		                                             </a:t>
            </a:r>
            <a:br>
              <a:rPr lang="en-US" sz="4400" dirty="0"/>
            </a:br>
            <a:r>
              <a:rPr lang="en-US" sz="4400" dirty="0"/>
              <a:t>								      </a:t>
            </a:r>
            <a:r>
              <a:rPr lang="en-US" sz="3600" b="0" dirty="0"/>
              <a:t>2 Samuel 12:1-3</a:t>
            </a:r>
            <a:br>
              <a:rPr lang="en-US" sz="5500" b="0" dirty="0"/>
            </a:br>
            <a:r>
              <a:rPr lang="en-US" sz="5500" b="0" dirty="0"/>
              <a:t>		</a:t>
            </a:r>
            <a:br>
              <a:rPr lang="en-US" sz="5300" b="0" dirty="0"/>
            </a:br>
            <a:br>
              <a:rPr lang="en-US" sz="5300" b="0" dirty="0"/>
            </a:br>
            <a:br>
              <a:rPr lang="en-US" sz="5300" b="0" dirty="0"/>
            </a:br>
            <a:r>
              <a:rPr lang="en-US" sz="4000" dirty="0"/>
              <a:t>John 10:10 </a:t>
            </a:r>
            <a:r>
              <a:rPr lang="en-US" sz="4000" b="0" i="1" dirty="0"/>
              <a:t>(the words of Jesus)</a:t>
            </a:r>
          </a:p>
        </p:txBody>
      </p:sp>
    </p:spTree>
    <p:extLst>
      <p:ext uri="{BB962C8B-B14F-4D97-AF65-F5344CB8AC3E}">
        <p14:creationId xmlns:p14="http://schemas.microsoft.com/office/powerpoint/2010/main" val="329879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7" y="361466"/>
            <a:ext cx="11041898" cy="6364797"/>
          </a:xfrm>
        </p:spPr>
        <p:txBody>
          <a:bodyPr>
            <a:noAutofit/>
          </a:bodyPr>
          <a:lstStyle/>
          <a:p>
            <a:pPr algn="l"/>
            <a:br>
              <a:rPr lang="en-US" sz="4000" i="1" baseline="30000" dirty="0"/>
            </a:br>
            <a:r>
              <a:rPr lang="en-US" sz="4000" b="0" i="1" baseline="30000" dirty="0"/>
              <a:t>4 </a:t>
            </a:r>
            <a:r>
              <a:rPr lang="en-US" sz="4000" b="0" i="1" dirty="0"/>
              <a:t>“Now a traveler came to the rich man, but the rich man refrained from taking one of his own sheep or cattle to prepare a meal for the traveler who had come to him. Instead, he took the ewe lamb that belonged to the poor man and prepared it for the one who had come to him.”</a:t>
            </a:r>
            <a:br>
              <a:rPr lang="en-US" sz="4000" b="0" i="1" dirty="0"/>
            </a:br>
            <a:r>
              <a:rPr lang="en-US" sz="4000" b="0" i="1" baseline="30000" dirty="0"/>
              <a:t>5 </a:t>
            </a:r>
            <a:r>
              <a:rPr lang="en-US" sz="4000" b="0" i="1" dirty="0"/>
              <a:t>David burned with anger against the man and said to Nathan, “As surely as the Lord lives, the man who did this must die! </a:t>
            </a:r>
            <a:br>
              <a:rPr lang="en-US" sz="4000" b="0" i="1" dirty="0"/>
            </a:br>
            <a:r>
              <a:rPr lang="en-US" sz="4000" b="0" i="1" dirty="0"/>
              <a:t>								</a:t>
            </a:r>
            <a:r>
              <a:rPr lang="en-US" sz="3200" b="0" dirty="0"/>
              <a:t>2 Samuel 12:4-5 </a:t>
            </a:r>
          </a:p>
        </p:txBody>
      </p:sp>
    </p:spTree>
    <p:extLst>
      <p:ext uri="{BB962C8B-B14F-4D97-AF65-F5344CB8AC3E}">
        <p14:creationId xmlns:p14="http://schemas.microsoft.com/office/powerpoint/2010/main" val="195124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873457" y="361467"/>
            <a:ext cx="10650488" cy="6135066"/>
          </a:xfrm>
        </p:spPr>
        <p:txBody>
          <a:bodyPr anchor="ctr">
            <a:normAutofit/>
          </a:bodyPr>
          <a:lstStyle/>
          <a:p>
            <a:pPr algn="l"/>
            <a:r>
              <a:rPr lang="en-US" sz="4000" b="0" i="1" baseline="30000" dirty="0"/>
              <a:t>6 </a:t>
            </a:r>
            <a:r>
              <a:rPr lang="en-US" sz="4000" b="0" i="1" dirty="0"/>
              <a:t>He must pay for that lamb four times over, because he did such a thing and had no pity.”</a:t>
            </a:r>
            <a:br>
              <a:rPr lang="en-US" sz="4000" b="0" i="1" dirty="0"/>
            </a:br>
            <a:r>
              <a:rPr lang="en-US" sz="4000" b="0" i="1" baseline="30000" dirty="0"/>
              <a:t>7 </a:t>
            </a:r>
            <a:r>
              <a:rPr lang="en-US" sz="4000" b="0" i="1" dirty="0"/>
              <a:t>Then Nathan said to David, “You are the man! </a:t>
            </a:r>
            <a:br>
              <a:rPr lang="en-US" sz="4000" b="0" i="1" dirty="0"/>
            </a:br>
            <a:br>
              <a:rPr lang="en-US" sz="4000" b="0" i="1" dirty="0"/>
            </a:br>
            <a:br>
              <a:rPr lang="en-US" sz="4000" b="0" i="1" dirty="0"/>
            </a:br>
            <a:br>
              <a:rPr lang="en-US" sz="4000" b="0" i="1" dirty="0"/>
            </a:br>
            <a:r>
              <a:rPr lang="en-US" sz="4000" b="0" i="1" dirty="0"/>
              <a:t>			</a:t>
            </a:r>
            <a:br>
              <a:rPr lang="en-US" sz="4000" b="0" i="1" dirty="0"/>
            </a:br>
            <a:r>
              <a:rPr lang="en-US" sz="4000" b="0" i="1" dirty="0"/>
              <a:t>						           </a:t>
            </a:r>
            <a:r>
              <a:rPr lang="en-US" sz="3200" b="0" dirty="0"/>
              <a:t>2 Samuel 12:6-7</a:t>
            </a:r>
          </a:p>
        </p:txBody>
      </p:sp>
    </p:spTree>
    <p:extLst>
      <p:ext uri="{BB962C8B-B14F-4D97-AF65-F5344CB8AC3E}">
        <p14:creationId xmlns:p14="http://schemas.microsoft.com/office/powerpoint/2010/main" val="351133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972766" y="361467"/>
            <a:ext cx="10019489" cy="6135066"/>
          </a:xfrm>
        </p:spPr>
        <p:txBody>
          <a:bodyPr>
            <a:normAutofit/>
          </a:bodyPr>
          <a:lstStyle/>
          <a:p>
            <a:r>
              <a:rPr lang="en-US" sz="5000" dirty="0"/>
              <a:t>1. PUT GOD FIRST</a:t>
            </a:r>
            <a:br>
              <a:rPr lang="en-US" sz="5000" dirty="0"/>
            </a:br>
            <a:r>
              <a:rPr lang="en-US" sz="3200" dirty="0"/>
              <a:t>FAITHFUL TO GOD, NOT LOYAL TO YOU</a:t>
            </a:r>
          </a:p>
        </p:txBody>
      </p:sp>
    </p:spTree>
    <p:extLst>
      <p:ext uri="{BB962C8B-B14F-4D97-AF65-F5344CB8AC3E}">
        <p14:creationId xmlns:p14="http://schemas.microsoft.com/office/powerpoint/2010/main" val="235705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482047" y="361467"/>
            <a:ext cx="11341358" cy="6135066"/>
          </a:xfrm>
        </p:spPr>
        <p:txBody>
          <a:bodyPr>
            <a:normAutofit/>
          </a:bodyPr>
          <a:lstStyle/>
          <a:p>
            <a:r>
              <a:rPr lang="en-US" sz="6000" dirty="0"/>
              <a:t>1. </a:t>
            </a:r>
            <a:r>
              <a:rPr lang="en-US" dirty="0"/>
              <a:t>PUT GOD FIRST</a:t>
            </a:r>
            <a:br>
              <a:rPr lang="en-US" sz="6000" dirty="0"/>
            </a:br>
            <a:r>
              <a:rPr lang="en-US" sz="3200" dirty="0"/>
              <a:t>FAITHFUL TO GOD, NOT LOYAL TO YOU</a:t>
            </a:r>
            <a:br>
              <a:rPr lang="en-US" sz="6000" dirty="0"/>
            </a:br>
            <a:br>
              <a:rPr lang="en-US" sz="6000" dirty="0"/>
            </a:br>
            <a:r>
              <a:rPr lang="en-US" sz="6000" dirty="0"/>
              <a:t>2. </a:t>
            </a:r>
            <a:r>
              <a:rPr lang="en-US" dirty="0"/>
              <a:t>SPEAK THE TRUTH</a:t>
            </a:r>
            <a:br>
              <a:rPr lang="en-US" sz="6000" dirty="0"/>
            </a:br>
            <a:r>
              <a:rPr lang="en-US" sz="2800" dirty="0"/>
              <a:t>CONCERNED ABOUT YOUR SOUL MORE THAN THEIR COMFORT</a:t>
            </a:r>
            <a:br>
              <a:rPr lang="en-US" sz="6000" dirty="0"/>
            </a:br>
            <a:endParaRPr lang="en-US" sz="5500" dirty="0"/>
          </a:p>
        </p:txBody>
      </p:sp>
    </p:spTree>
    <p:extLst>
      <p:ext uri="{BB962C8B-B14F-4D97-AF65-F5344CB8AC3E}">
        <p14:creationId xmlns:p14="http://schemas.microsoft.com/office/powerpoint/2010/main" val="33529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B497-AD78-374A-B2BC-23EBF2C6824F}"/>
              </a:ext>
            </a:extLst>
          </p:cNvPr>
          <p:cNvSpPr>
            <a:spLocks noGrp="1"/>
          </p:cNvSpPr>
          <p:nvPr>
            <p:ph type="title"/>
          </p:nvPr>
        </p:nvSpPr>
        <p:spPr>
          <a:xfrm>
            <a:off x="972766" y="361467"/>
            <a:ext cx="10019489" cy="6135066"/>
          </a:xfrm>
        </p:spPr>
        <p:txBody>
          <a:bodyPr>
            <a:normAutofit/>
          </a:bodyPr>
          <a:lstStyle/>
          <a:p>
            <a:r>
              <a:rPr lang="en-US" dirty="0"/>
              <a:t>1. PUT GOD FIRST</a:t>
            </a:r>
            <a:br>
              <a:rPr lang="en-US" dirty="0"/>
            </a:br>
            <a:r>
              <a:rPr lang="en-US" sz="3200" b="0" dirty="0"/>
              <a:t>FAITHFUL TO GOD, NOT LOYAL TO YOU</a:t>
            </a:r>
            <a:br>
              <a:rPr lang="en-US" sz="3200" b="0" dirty="0"/>
            </a:br>
            <a:br>
              <a:rPr lang="en-US" dirty="0"/>
            </a:br>
            <a:r>
              <a:rPr lang="en-US" dirty="0"/>
              <a:t>2. SPEAK THE TRUTH</a:t>
            </a:r>
            <a:br>
              <a:rPr lang="en-US" dirty="0"/>
            </a:br>
            <a:r>
              <a:rPr lang="en-US" sz="2800" b="0" dirty="0"/>
              <a:t>CONCERNED ABOUT YOUR SOUL MORE THAN THEIR </a:t>
            </a:r>
            <a:br>
              <a:rPr lang="en-US" sz="2800" b="0" dirty="0"/>
            </a:br>
            <a:r>
              <a:rPr lang="en-US" sz="2800" b="0" dirty="0"/>
              <a:t>COMFORT</a:t>
            </a:r>
            <a:br>
              <a:rPr lang="en-US" sz="2800" b="0" dirty="0"/>
            </a:br>
            <a:br>
              <a:rPr lang="en-US" sz="2800" b="0" dirty="0"/>
            </a:br>
            <a:r>
              <a:rPr lang="en-US" dirty="0"/>
              <a:t>3. USE WISDOM</a:t>
            </a:r>
            <a:br>
              <a:rPr lang="en-US" dirty="0"/>
            </a:br>
            <a:r>
              <a:rPr lang="en-US" sz="3200" b="0" dirty="0"/>
              <a:t> LEADS YOU TO YOUR GOAL</a:t>
            </a:r>
            <a:br>
              <a:rPr lang="en-US" dirty="0"/>
            </a:br>
            <a:endParaRPr lang="en-US" sz="2800" dirty="0"/>
          </a:p>
        </p:txBody>
      </p:sp>
    </p:spTree>
    <p:extLst>
      <p:ext uri="{BB962C8B-B14F-4D97-AF65-F5344CB8AC3E}">
        <p14:creationId xmlns:p14="http://schemas.microsoft.com/office/powerpoint/2010/main" val="1809765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12097</TotalTime>
  <Words>46</Words>
  <Application>Microsoft Macintosh PowerPoint</Application>
  <PresentationFormat>Widescreen</PresentationFormat>
  <Paragraphs>20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Hypatia Sans Pro</vt:lpstr>
      <vt:lpstr>Office Theme</vt:lpstr>
      <vt:lpstr>PowerPoint Presentation</vt:lpstr>
      <vt:lpstr>YOU NEED A TEAM! </vt:lpstr>
      <vt:lpstr>YOUR RELATIONSHIPS SHOULD  CONNECT YOU TO YOUR GOAL </vt:lpstr>
      <vt:lpstr>     The Lord sent Nathan to David. When he came to him, he said:  “There were two men in a certain town, one rich and the other poor. 2 The rich man had a very large number of sheep and cattle, , 3 but the poor man had nothing except one little ewe lamb he had bought. He raised it, and it grew up with him and his children. It shared his food, drank from his cup and even slept in his arms. It was like a daughter to him.                                                                2 Samuel 12:1-3      John 10:10 (the words of Jesus)</vt:lpstr>
      <vt:lpstr> 4 “Now a traveler came to the rich man, but the rich man refrained from taking one of his own sheep or cattle to prepare a meal for the traveler who had come to him. Instead, he took the ewe lamb that belonged to the poor man and prepared it for the one who had come to him.” 5 David burned with anger against the man and said to Nathan, “As surely as the Lord lives, the man who did this must die!          2 Samuel 12:4-5 </vt:lpstr>
      <vt:lpstr>6 He must pay for that lamb four times over, because he did such a thing and had no pity.” 7 Then Nathan said to David, “You are the man!                          2 Samuel 12:6-7</vt:lpstr>
      <vt:lpstr>1. PUT GOD FIRST FAITHFUL TO GOD, NOT LOYAL TO YOU</vt:lpstr>
      <vt:lpstr>1. PUT GOD FIRST FAITHFUL TO GOD, NOT LOYAL TO YOU  2. SPEAK THE TRUTH CONCERNED ABOUT YOUR SOUL MORE THAN THEIR COMFORT </vt:lpstr>
      <vt:lpstr>1. PUT GOD FIRST FAITHFUL TO GOD, NOT LOYAL TO YOU  2. SPEAK THE TRUTH CONCERNED ABOUT YOUR SOUL MORE THAN THEIR  COMFORT  3. USE WISDOM  LEADS YOU TO YOUR GOAL </vt:lpstr>
      <vt:lpstr>IRON SHARPENS IRON, SO A FRIEND SHARPENS A FRIEND.        PROVERBS 27:17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Lee</dc:creator>
  <cp:lastModifiedBy>Anedra Butler</cp:lastModifiedBy>
  <cp:revision>433</cp:revision>
  <cp:lastPrinted>2019-05-02T17:33:00Z</cp:lastPrinted>
  <dcterms:created xsi:type="dcterms:W3CDTF">2019-05-01T20:24:54Z</dcterms:created>
  <dcterms:modified xsi:type="dcterms:W3CDTF">2019-10-19T03:29:39Z</dcterms:modified>
</cp:coreProperties>
</file>