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embeddedFontLs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OpenSa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OpenSans-italic.fntdata"/><Relationship Id="rId12" Type="http://schemas.openxmlformats.org/officeDocument/2006/relationships/slide" Target="slides/slide8.xml"/><Relationship Id="rId34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d91baec6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5d91baec6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5d91baec6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d91baec6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5d91baec6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5d91baec62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91baec6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5d91baec6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5d91baec6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d91baec62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5d91baec6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5d91baec6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d91baec6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5d91baec6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5d91baec62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95325" y="579438"/>
            <a:ext cx="3114675" cy="175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95325" y="579438"/>
            <a:ext cx="3114675" cy="175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 u="sng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DOORS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Closed &amp; Open Doors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Acts 16:6-10</a:t>
            </a:r>
            <a:endParaRPr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“Why should I appreciate God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not giving me what I want”?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 </a:t>
            </a:r>
            <a:r>
              <a:rPr b="1" lang="en-US" sz="5400" u="sng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check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in the spirit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b="1" lang="en-US" sz="5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CLOSED #1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t/>
            </a:r>
            <a:endParaRPr b="1" sz="50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</a:pPr>
            <a:r>
              <a:rPr b="1" lang="en-US" sz="5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…because the Holy Spirit had </a:t>
            </a:r>
            <a:r>
              <a:rPr b="1" lang="en-US" sz="5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prevented</a:t>
            </a:r>
            <a:r>
              <a:rPr b="1" lang="en-US" sz="5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them from preaching the word in the province of Asia at the time.</a:t>
            </a:r>
            <a:endParaRPr b="1" sz="5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verse 6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b="1" lang="en-US" sz="5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CLOSED #2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t/>
            </a:r>
            <a:endParaRPr b="1" sz="50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</a:pPr>
            <a:r>
              <a:rPr b="1" lang="en-US" sz="5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…but again the Spirit of Jesus </a:t>
            </a:r>
            <a:r>
              <a:rPr b="1" lang="en-US" sz="5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did not allow</a:t>
            </a:r>
            <a:r>
              <a:rPr b="1" lang="en-US" sz="5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them to go there.</a:t>
            </a:r>
            <a:endParaRPr b="1" sz="5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verse 7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t/>
            </a:r>
            <a:endParaRPr b="1" sz="5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838200" y="6057900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verse 7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31" y="0"/>
            <a:ext cx="1126314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#1 God closes doors to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protect</a:t>
            </a: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us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WE DON’T KNOW!!!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838200" y="6057900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The more you focus on the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“WHY GOD”</a:t>
            </a: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, the less you focus on the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“WHAT’S NEXT”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838200" y="6057900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#2 God closes doors to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redirect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us. 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God always shows the way by getting in the way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838200" y="6057900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Next Paul and Silas traveled through the area of Phrygia and Galatia, because the Holy Spirit had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prevented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them from preaching the word in the province of Asia that time.  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ACTS 16:6-10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God is relationship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over</a:t>
            </a: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direction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838200" y="6057900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#3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#3 God closes doors to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keep us from less than his best.</a:t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about the open door?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563855" y="1052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2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ucida Sans"/>
              <a:buAutoNum type="arabicPeriod"/>
            </a:pPr>
            <a:r>
              <a:rPr b="1" lang="en-US" sz="5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Lydia and her family was baptized (vs. 15)</a:t>
            </a:r>
            <a:endParaRPr/>
          </a:p>
          <a:p>
            <a:pPr indent="-552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ucida Sans"/>
              <a:buAutoNum type="arabicPeriod"/>
            </a:pPr>
            <a:r>
              <a:rPr b="1" lang="en-US" sz="5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Rebukes a demon possessed women(vs. 18)</a:t>
            </a:r>
            <a:endParaRPr/>
          </a:p>
          <a:p>
            <a:pPr indent="-552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ucida Sans"/>
              <a:buAutoNum type="arabicPeriod"/>
            </a:pPr>
            <a:r>
              <a:rPr b="1" lang="en-US" sz="5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Were beaten publicly and chained (vs. 22-24)</a:t>
            </a:r>
            <a:endParaRPr/>
          </a:p>
          <a:p>
            <a:pPr indent="-552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Lucida Sans"/>
              <a:buAutoNum type="arabicPeriod"/>
            </a:pPr>
            <a:r>
              <a:rPr b="1" lang="en-US" sz="5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Opportunity to witness to prisoners (vs. 25)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</a:pPr>
            <a:r>
              <a:rPr b="1" lang="en-US" sz="5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-Witnesses a miraculous earthquake.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t/>
            </a:r>
            <a:endParaRPr b="1" sz="51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5. Set free from chains by earthquake (vs. 26) </a:t>
            </a:r>
            <a:endParaRPr b="1" sz="5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6. </a:t>
            </a: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Prevented someone from committing suicide (vs. 28)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7. </a:t>
            </a: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Baptized the guard and his entire family (vs. 33)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8. </a:t>
            </a:r>
            <a:r>
              <a:rPr b="1" lang="en-US" sz="5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Ate a good meal (vs.34)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563880" y="1062111"/>
            <a:ext cx="11064240" cy="3779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"we cannot pray for open doors without accepting closed ones"</a:t>
            </a:r>
            <a:endParaRPr/>
          </a:p>
        </p:txBody>
      </p:sp>
      <p:sp>
        <p:nvSpPr>
          <p:cNvPr id="275" name="Google Shape;275;p37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83" name="Google Shape;2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600" y="0"/>
            <a:ext cx="4657950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 b="1" sz="5400" u="sng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We want, what we want, when we want it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idx="1" type="body"/>
          </p:nvPr>
        </p:nvSpPr>
        <p:spPr>
          <a:xfrm>
            <a:off x="563880" y="67056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 txBox="1"/>
          <p:nvPr/>
        </p:nvSpPr>
        <p:spPr>
          <a:xfrm>
            <a:off x="838200" y="5134706"/>
            <a:ext cx="105156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 close up of text on a black background  Description automatically generated"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9638" y="1158537"/>
            <a:ext cx="8072736" cy="45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563855" y="22101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Then coming to the borders of Mysia the headed north for the province of Bithynia,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but again the Spirit of Jesus did not allow them to go there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 So instead, they went on through Mysia to the seaport of Troas.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ACTS 16:6-10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That night Paul had a vision: A man from Macedonia in northern  Greece was standing there, pleading with him,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“Come over to Macedonia and help us!”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ACTS 16:6-10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So we decided to leave for Macedonia at once, having concluded that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God was calling us to preach the Good News there. </a:t>
            </a:r>
            <a:endParaRPr b="1" sz="5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838200" y="6057900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ACTS 16:6-10</a:t>
            </a:r>
            <a:endParaRPr b="1" i="0" sz="3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454192" y="2020915"/>
            <a:ext cx="112836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Closed doors</a:t>
            </a:r>
            <a:r>
              <a:rPr b="0" i="0" lang="en-US" sz="5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gives us </a:t>
            </a:r>
            <a:r>
              <a:rPr b="0" i="0" lang="en-US" sz="5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hope</a:t>
            </a:r>
            <a:r>
              <a:rPr b="0" i="0" lang="en-US" sz="5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5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builds our faith</a:t>
            </a:r>
            <a:r>
              <a:rPr b="0" i="0" lang="en-US" sz="5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that God has something greater for us. </a:t>
            </a:r>
            <a:endParaRPr b="0" i="0" sz="6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454192" y="1566890"/>
            <a:ext cx="11283600" cy="3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b="0" i="0" lang="en-US" sz="5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5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trust</a:t>
            </a:r>
            <a:r>
              <a:rPr b="0" i="0" lang="en-US" sz="5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Lord with your lives completely. Only then will we be able to see how He </a:t>
            </a:r>
            <a:r>
              <a:rPr b="0" i="0" lang="en-US" sz="5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speaks</a:t>
            </a:r>
            <a:r>
              <a:rPr b="0" i="0" lang="en-US" sz="5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through closed and open doors. </a:t>
            </a:r>
            <a:endParaRPr b="0" i="0" sz="6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563855" y="221011"/>
            <a:ext cx="110643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God closes doors to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protect us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God closes doors to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redirect us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God closes doors to </a:t>
            </a:r>
            <a:r>
              <a:rPr b="1" lang="en-US" sz="5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keep us from less than his best</a:t>
            </a: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563880" y="670561"/>
            <a:ext cx="11064240" cy="557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“Why is it good for me to appreciate closed doors”?</a:t>
            </a:r>
            <a:endParaRPr b="1" sz="54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838200" y="5134706"/>
            <a:ext cx="10515600" cy="66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