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99" r:id="rId2"/>
    <p:sldId id="260" r:id="rId3"/>
    <p:sldId id="313" r:id="rId4"/>
    <p:sldId id="328" r:id="rId5"/>
    <p:sldId id="333" r:id="rId6"/>
    <p:sldId id="332" r:id="rId7"/>
    <p:sldId id="336" r:id="rId8"/>
    <p:sldId id="330" r:id="rId9"/>
    <p:sldId id="337" r:id="rId10"/>
    <p:sldId id="331" r:id="rId11"/>
    <p:sldId id="338" r:id="rId12"/>
    <p:sldId id="345" r:id="rId1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55"/>
    <p:restoredTop sz="75838" autoAdjust="0"/>
  </p:normalViewPr>
  <p:slideViewPr>
    <p:cSldViewPr snapToGrid="0" snapToObjects="1">
      <p:cViewPr varScale="1">
        <p:scale>
          <a:sx n="74" d="100"/>
          <a:sy n="74" d="100"/>
        </p:scale>
        <p:origin x="200"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830C88AD-EE5F-C649-8387-979C8CDB5885}" type="datetimeFigureOut">
              <a:rPr lang="en-US" smtClean="0"/>
              <a:t>7/5/19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93AD94B1-22CB-EE49-9A13-1FD8B7A8234E}" type="slidenum">
              <a:rPr lang="en-US" smtClean="0"/>
              <a:t>‹#›</a:t>
            </a:fld>
            <a:endParaRPr lang="en-US"/>
          </a:p>
        </p:txBody>
      </p:sp>
    </p:spTree>
    <p:extLst>
      <p:ext uri="{BB962C8B-B14F-4D97-AF65-F5344CB8AC3E}">
        <p14:creationId xmlns:p14="http://schemas.microsoft.com/office/powerpoint/2010/main" val="132695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sermon is for only a certain type of person – people with problems</a:t>
            </a:r>
          </a:p>
          <a:p>
            <a:endParaRPr lang="en-US" dirty="0"/>
          </a:p>
          <a:p>
            <a:r>
              <a:rPr lang="en-US" dirty="0"/>
              <a:t>Joke</a:t>
            </a:r>
          </a:p>
          <a:p>
            <a:endParaRPr lang="en-US" dirty="0"/>
          </a:p>
          <a:p>
            <a:r>
              <a:rPr lang="en-US" dirty="0"/>
              <a:t>Problems aren’t a joke – but they don’t have to be a curse</a:t>
            </a:r>
          </a:p>
          <a:p>
            <a:r>
              <a:rPr lang="en-US" dirty="0"/>
              <a:t>They can be where we hear God’s voice the most</a:t>
            </a:r>
          </a:p>
          <a:p>
            <a:endParaRPr lang="en-US" dirty="0"/>
          </a:p>
          <a:p>
            <a:r>
              <a:rPr lang="en-US" b="1" dirty="0"/>
              <a:t>Grab your bookmark </a:t>
            </a:r>
          </a:p>
          <a:p>
            <a:r>
              <a:rPr lang="en-US" dirty="0"/>
              <a:t>– don’t take notes – hear God’s voice at the end</a:t>
            </a:r>
          </a:p>
        </p:txBody>
      </p:sp>
      <p:sp>
        <p:nvSpPr>
          <p:cNvPr id="4" name="Slide Number Placeholder 3"/>
          <p:cNvSpPr>
            <a:spLocks noGrp="1"/>
          </p:cNvSpPr>
          <p:nvPr>
            <p:ph type="sldNum" sz="quarter" idx="5"/>
          </p:nvPr>
        </p:nvSpPr>
        <p:spPr/>
        <p:txBody>
          <a:bodyPr/>
          <a:lstStyle/>
          <a:p>
            <a:fld id="{93AD94B1-22CB-EE49-9A13-1FD8B7A8234E}" type="slidenum">
              <a:rPr lang="en-US" smtClean="0"/>
              <a:t>1</a:t>
            </a:fld>
            <a:endParaRPr lang="en-US"/>
          </a:p>
        </p:txBody>
      </p:sp>
    </p:spTree>
    <p:extLst>
      <p:ext uri="{BB962C8B-B14F-4D97-AF65-F5344CB8AC3E}">
        <p14:creationId xmlns:p14="http://schemas.microsoft.com/office/powerpoint/2010/main" val="109208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What seemed a problem was the platform!!!</a:t>
            </a:r>
          </a:p>
          <a:p>
            <a:pPr defTabSz="929305">
              <a:defRPr/>
            </a:pPr>
            <a:endParaRPr lang="en-US" dirty="0"/>
          </a:p>
          <a:p>
            <a:pPr defTabSz="929305">
              <a:defRPr/>
            </a:pPr>
            <a:r>
              <a:rPr lang="en-US" dirty="0"/>
              <a:t>Notice how to do it</a:t>
            </a:r>
          </a:p>
        </p:txBody>
      </p:sp>
      <p:sp>
        <p:nvSpPr>
          <p:cNvPr id="4" name="Slide Number Placeholder 3"/>
          <p:cNvSpPr>
            <a:spLocks noGrp="1"/>
          </p:cNvSpPr>
          <p:nvPr>
            <p:ph type="sldNum" sz="quarter" idx="5"/>
          </p:nvPr>
        </p:nvSpPr>
        <p:spPr/>
        <p:txBody>
          <a:bodyPr/>
          <a:lstStyle/>
          <a:p>
            <a:fld id="{93AD94B1-22CB-EE49-9A13-1FD8B7A8234E}" type="slidenum">
              <a:rPr lang="en-US" smtClean="0"/>
              <a:t>10</a:t>
            </a:fld>
            <a:endParaRPr lang="en-US"/>
          </a:p>
        </p:txBody>
      </p:sp>
    </p:spTree>
    <p:extLst>
      <p:ext uri="{BB962C8B-B14F-4D97-AF65-F5344CB8AC3E}">
        <p14:creationId xmlns:p14="http://schemas.microsoft.com/office/powerpoint/2010/main" val="339112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Repent and refresh</a:t>
            </a:r>
          </a:p>
          <a:p>
            <a:pPr defTabSz="929305">
              <a:defRPr/>
            </a:pPr>
            <a:endParaRPr lang="en-US" dirty="0"/>
          </a:p>
          <a:p>
            <a:pPr defTabSz="929305">
              <a:defRPr/>
            </a:pPr>
            <a:r>
              <a:rPr lang="en-US" dirty="0"/>
              <a:t>Turn around – stop going that way</a:t>
            </a:r>
          </a:p>
        </p:txBody>
      </p:sp>
      <p:sp>
        <p:nvSpPr>
          <p:cNvPr id="4" name="Slide Number Placeholder 3"/>
          <p:cNvSpPr>
            <a:spLocks noGrp="1"/>
          </p:cNvSpPr>
          <p:nvPr>
            <p:ph type="sldNum" sz="quarter" idx="5"/>
          </p:nvPr>
        </p:nvSpPr>
        <p:spPr/>
        <p:txBody>
          <a:bodyPr/>
          <a:lstStyle/>
          <a:p>
            <a:fld id="{93AD94B1-22CB-EE49-9A13-1FD8B7A8234E}" type="slidenum">
              <a:rPr lang="en-US" smtClean="0"/>
              <a:t>11</a:t>
            </a:fld>
            <a:endParaRPr lang="en-US"/>
          </a:p>
        </p:txBody>
      </p:sp>
    </p:spTree>
    <p:extLst>
      <p:ext uri="{BB962C8B-B14F-4D97-AF65-F5344CB8AC3E}">
        <p14:creationId xmlns:p14="http://schemas.microsoft.com/office/powerpoint/2010/main" val="143720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Your problem is not an interruption to God’s plan</a:t>
            </a:r>
          </a:p>
          <a:p>
            <a:pPr defTabSz="929305">
              <a:defRPr/>
            </a:pPr>
            <a:r>
              <a:rPr lang="en-US" dirty="0"/>
              <a:t>Your problem is not meant to be a distraction from God’s voice</a:t>
            </a:r>
          </a:p>
          <a:p>
            <a:pPr defTabSz="929305">
              <a:defRPr/>
            </a:pPr>
            <a:r>
              <a:rPr lang="en-US" dirty="0"/>
              <a:t>It’s actually the place he can speak the loudest and use the most to create change</a:t>
            </a:r>
          </a:p>
          <a:p>
            <a:pPr defTabSz="929305">
              <a:defRPr/>
            </a:pPr>
            <a:endParaRPr lang="en-US" dirty="0"/>
          </a:p>
          <a:p>
            <a:pPr defTabSz="929305">
              <a:defRPr/>
            </a:pPr>
            <a:r>
              <a:rPr lang="en-US" b="1" dirty="0"/>
              <a:t>It’s the platform for him to speak to you and through you</a:t>
            </a:r>
          </a:p>
          <a:p>
            <a:pPr defTabSz="929305">
              <a:defRPr/>
            </a:pPr>
            <a:endParaRPr lang="en-US" dirty="0"/>
          </a:p>
          <a:p>
            <a:pPr defTabSz="929305">
              <a:defRPr/>
            </a:pPr>
            <a:r>
              <a:rPr lang="en-US" b="1" dirty="0"/>
              <a:t>READ</a:t>
            </a:r>
            <a:r>
              <a:rPr lang="en-US" dirty="0"/>
              <a:t> – see pattern of how God uses problems</a:t>
            </a:r>
          </a:p>
        </p:txBody>
      </p:sp>
      <p:sp>
        <p:nvSpPr>
          <p:cNvPr id="4" name="Slide Number Placeholder 3"/>
          <p:cNvSpPr>
            <a:spLocks noGrp="1"/>
          </p:cNvSpPr>
          <p:nvPr>
            <p:ph type="sldNum" sz="quarter" idx="5"/>
          </p:nvPr>
        </p:nvSpPr>
        <p:spPr/>
        <p:txBody>
          <a:bodyPr/>
          <a:lstStyle/>
          <a:p>
            <a:fld id="{93AD94B1-22CB-EE49-9A13-1FD8B7A8234E}" type="slidenum">
              <a:rPr lang="en-US" smtClean="0"/>
              <a:t>2</a:t>
            </a:fld>
            <a:endParaRPr lang="en-US"/>
          </a:p>
        </p:txBody>
      </p:sp>
    </p:spTree>
    <p:extLst>
      <p:ext uri="{BB962C8B-B14F-4D97-AF65-F5344CB8AC3E}">
        <p14:creationId xmlns:p14="http://schemas.microsoft.com/office/powerpoint/2010/main" val="46856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3</a:t>
            </a:fld>
            <a:endParaRPr lang="en-US"/>
          </a:p>
        </p:txBody>
      </p:sp>
    </p:spTree>
    <p:extLst>
      <p:ext uri="{BB962C8B-B14F-4D97-AF65-F5344CB8AC3E}">
        <p14:creationId xmlns:p14="http://schemas.microsoft.com/office/powerpoint/2010/main" val="173573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t>You can’t have a good life (abundant life) without problems</a:t>
            </a:r>
          </a:p>
          <a:p>
            <a:pPr defTabSz="929305">
              <a:defRPr/>
            </a:pPr>
            <a:r>
              <a:rPr lang="en-US" dirty="0"/>
              <a:t>(Jesus in this world you will have problems but take heart)</a:t>
            </a:r>
          </a:p>
          <a:p>
            <a:pPr defTabSz="929305">
              <a:defRPr/>
            </a:pPr>
            <a:endParaRPr lang="en-US" dirty="0"/>
          </a:p>
          <a:p>
            <a:pPr defTabSz="929305">
              <a:defRPr/>
            </a:pPr>
            <a:r>
              <a:rPr lang="en-US" dirty="0"/>
              <a:t>Married – problems</a:t>
            </a:r>
          </a:p>
          <a:p>
            <a:pPr defTabSz="929305">
              <a:defRPr/>
            </a:pPr>
            <a:r>
              <a:rPr lang="en-US" dirty="0"/>
              <a:t>Parenting – problems  (average cost of raising a child is $233,000 (before </a:t>
            </a:r>
            <a:r>
              <a:rPr lang="en-US" dirty="0" err="1"/>
              <a:t>colleg</a:t>
            </a:r>
            <a:r>
              <a:rPr lang="en-US" dirty="0"/>
              <a:t>)</a:t>
            </a:r>
          </a:p>
          <a:p>
            <a:pPr defTabSz="929305">
              <a:defRPr/>
            </a:pPr>
            <a:r>
              <a:rPr lang="en-US" dirty="0"/>
              <a:t>Promotion – problems</a:t>
            </a:r>
          </a:p>
          <a:p>
            <a:pPr defTabSz="929305">
              <a:defRPr/>
            </a:pPr>
            <a:r>
              <a:rPr lang="en-US" dirty="0"/>
              <a:t>Coming to Jesus – give you all sorts of problems</a:t>
            </a:r>
          </a:p>
          <a:p>
            <a:pPr defTabSz="929305">
              <a:defRPr/>
            </a:pPr>
            <a:r>
              <a:rPr lang="en-US" dirty="0"/>
              <a:t>Recover from addiction – problems</a:t>
            </a:r>
          </a:p>
          <a:p>
            <a:pPr defTabSz="929305">
              <a:defRPr/>
            </a:pPr>
            <a:r>
              <a:rPr lang="en-US" dirty="0"/>
              <a:t>Lack of friends because I won’t commit sin</a:t>
            </a:r>
          </a:p>
          <a:p>
            <a:pPr defTabSz="929305">
              <a:defRPr/>
            </a:pPr>
            <a:endParaRPr lang="en-US" dirty="0"/>
          </a:p>
          <a:p>
            <a:pPr defTabSz="929305">
              <a:defRPr/>
            </a:pPr>
            <a:r>
              <a:rPr lang="en-US" b="1" dirty="0"/>
              <a:t>Do I have the right problem</a:t>
            </a:r>
          </a:p>
          <a:p>
            <a:pPr defTabSz="929305">
              <a:defRPr/>
            </a:pPr>
            <a:r>
              <a:rPr lang="en-US" b="1" dirty="0"/>
              <a:t>If its because of sin &amp; selfishness – platform to get life right</a:t>
            </a:r>
          </a:p>
          <a:p>
            <a:pPr defTabSz="929305">
              <a:defRPr/>
            </a:pPr>
            <a:r>
              <a:rPr lang="en-US" b="1" dirty="0"/>
              <a:t>If it’s a right problem – its okay to suffer – God’s god t a good plan</a:t>
            </a:r>
          </a:p>
        </p:txBody>
      </p:sp>
      <p:sp>
        <p:nvSpPr>
          <p:cNvPr id="4" name="Slide Number Placeholder 3"/>
          <p:cNvSpPr>
            <a:spLocks noGrp="1"/>
          </p:cNvSpPr>
          <p:nvPr>
            <p:ph type="sldNum" sz="quarter" idx="5"/>
          </p:nvPr>
        </p:nvSpPr>
        <p:spPr/>
        <p:txBody>
          <a:bodyPr/>
          <a:lstStyle/>
          <a:p>
            <a:fld id="{93AD94B1-22CB-EE49-9A13-1FD8B7A8234E}" type="slidenum">
              <a:rPr lang="en-US" smtClean="0"/>
              <a:t>4</a:t>
            </a:fld>
            <a:endParaRPr lang="en-US"/>
          </a:p>
        </p:txBody>
      </p:sp>
    </p:spTree>
    <p:extLst>
      <p:ext uri="{BB962C8B-B14F-4D97-AF65-F5344CB8AC3E}">
        <p14:creationId xmlns:p14="http://schemas.microsoft.com/office/powerpoint/2010/main" val="382552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There are some things worth having problems about</a:t>
            </a:r>
          </a:p>
          <a:p>
            <a:pPr defTabSz="929305">
              <a:defRPr/>
            </a:pPr>
            <a:r>
              <a:rPr lang="en-US" dirty="0"/>
              <a:t>There are some things to suffer for . . . To lose</a:t>
            </a:r>
          </a:p>
          <a:p>
            <a:pPr defTabSz="929305">
              <a:defRPr/>
            </a:pPr>
            <a:endParaRPr lang="en-US" dirty="0"/>
          </a:p>
          <a:p>
            <a:pPr defTabSz="929305">
              <a:defRPr/>
            </a:pPr>
            <a:r>
              <a:rPr lang="en-US" dirty="0"/>
              <a:t>Jim Elliot lost his life as missionary to south America</a:t>
            </a:r>
          </a:p>
          <a:p>
            <a:pPr defTabSz="929305">
              <a:defRPr/>
            </a:pPr>
            <a:r>
              <a:rPr lang="en-US" dirty="0"/>
              <a:t>His wife lost a husband and his kids lost their dad</a:t>
            </a:r>
          </a:p>
        </p:txBody>
      </p:sp>
      <p:sp>
        <p:nvSpPr>
          <p:cNvPr id="4" name="Slide Number Placeholder 3"/>
          <p:cNvSpPr>
            <a:spLocks noGrp="1"/>
          </p:cNvSpPr>
          <p:nvPr>
            <p:ph type="sldNum" sz="quarter" idx="5"/>
          </p:nvPr>
        </p:nvSpPr>
        <p:spPr/>
        <p:txBody>
          <a:bodyPr/>
          <a:lstStyle/>
          <a:p>
            <a:fld id="{93AD94B1-22CB-EE49-9A13-1FD8B7A8234E}" type="slidenum">
              <a:rPr lang="en-US" smtClean="0"/>
              <a:t>5</a:t>
            </a:fld>
            <a:endParaRPr lang="en-US"/>
          </a:p>
        </p:txBody>
      </p:sp>
    </p:spTree>
    <p:extLst>
      <p:ext uri="{BB962C8B-B14F-4D97-AF65-F5344CB8AC3E}">
        <p14:creationId xmlns:p14="http://schemas.microsoft.com/office/powerpoint/2010/main" val="132190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6</a:t>
            </a:fld>
            <a:endParaRPr lang="en-US"/>
          </a:p>
        </p:txBody>
      </p:sp>
    </p:spTree>
    <p:extLst>
      <p:ext uri="{BB962C8B-B14F-4D97-AF65-F5344CB8AC3E}">
        <p14:creationId xmlns:p14="http://schemas.microsoft.com/office/powerpoint/2010/main" val="242924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7</a:t>
            </a:fld>
            <a:endParaRPr lang="en-US"/>
          </a:p>
        </p:txBody>
      </p:sp>
    </p:spTree>
    <p:extLst>
      <p:ext uri="{BB962C8B-B14F-4D97-AF65-F5344CB8AC3E}">
        <p14:creationId xmlns:p14="http://schemas.microsoft.com/office/powerpoint/2010/main" val="169574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8</a:t>
            </a:fld>
            <a:endParaRPr lang="en-US"/>
          </a:p>
        </p:txBody>
      </p:sp>
    </p:spTree>
    <p:extLst>
      <p:ext uri="{BB962C8B-B14F-4D97-AF65-F5344CB8AC3E}">
        <p14:creationId xmlns:p14="http://schemas.microsoft.com/office/powerpoint/2010/main" val="14396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9</a:t>
            </a:fld>
            <a:endParaRPr lang="en-US"/>
          </a:p>
        </p:txBody>
      </p:sp>
    </p:spTree>
    <p:extLst>
      <p:ext uri="{BB962C8B-B14F-4D97-AF65-F5344CB8AC3E}">
        <p14:creationId xmlns:p14="http://schemas.microsoft.com/office/powerpoint/2010/main" val="427055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12640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cript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19E9-CA39-7D4B-88C2-93908657755B}"/>
              </a:ext>
            </a:extLst>
          </p:cNvPr>
          <p:cNvSpPr>
            <a:spLocks noGrp="1"/>
          </p:cNvSpPr>
          <p:nvPr>
            <p:ph type="title"/>
          </p:nvPr>
        </p:nvSpPr>
        <p:spPr>
          <a:xfrm>
            <a:off x="480391" y="430420"/>
            <a:ext cx="11231217" cy="5105676"/>
          </a:xfrm>
        </p:spPr>
        <p:txBody>
          <a:bodyPr anchor="ctr">
            <a:normAutofit/>
          </a:bodyPr>
          <a:lstStyle>
            <a:lvl1pPr algn="l">
              <a:defRPr sz="4800">
                <a:solidFill>
                  <a:schemeClr val="bg1"/>
                </a:solidFill>
                <a:latin typeface="Helvetica"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DA3E7B9-F620-D64B-829D-B8456BE05D46}"/>
              </a:ext>
            </a:extLst>
          </p:cNvPr>
          <p:cNvSpPr>
            <a:spLocks noGrp="1"/>
          </p:cNvSpPr>
          <p:nvPr>
            <p:ph type="body" idx="1"/>
          </p:nvPr>
        </p:nvSpPr>
        <p:spPr>
          <a:xfrm>
            <a:off x="480391" y="5874025"/>
            <a:ext cx="11231217" cy="553555"/>
          </a:xfrm>
          <a:prstGeom prst="rect">
            <a:avLst/>
          </a:prstGeom>
        </p:spPr>
        <p:txBody>
          <a:bodyPr anchor="b">
            <a:normAutofit/>
          </a:bodyPr>
          <a:lstStyle>
            <a:lvl1pPr marL="0" indent="0" algn="r">
              <a:buNone/>
              <a:defRPr sz="2800" b="1">
                <a:solidFill>
                  <a:schemeClr val="bg1">
                    <a:lumMod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190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int">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312724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0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ine Poi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
        <p:nvSpPr>
          <p:cNvPr id="4" name="TextBox 3">
            <a:extLst>
              <a:ext uri="{FF2B5EF4-FFF2-40B4-BE49-F238E27FC236}">
                <a16:creationId xmlns:a16="http://schemas.microsoft.com/office/drawing/2014/main" id="{C7807845-0004-D54A-BC76-27391ED53061}"/>
              </a:ext>
            </a:extLst>
          </p:cNvPr>
          <p:cNvSpPr txBox="1"/>
          <p:nvPr userDrawn="1"/>
        </p:nvSpPr>
        <p:spPr>
          <a:xfrm>
            <a:off x="1573696" y="454271"/>
            <a:ext cx="4750904" cy="830997"/>
          </a:xfrm>
          <a:prstGeom prst="rect">
            <a:avLst/>
          </a:prstGeom>
          <a:noFill/>
        </p:spPr>
        <p:txBody>
          <a:bodyPr wrap="square" rtlCol="0">
            <a:spAutoFit/>
          </a:bodyPr>
          <a:lstStyle/>
          <a:p>
            <a:pPr algn="l"/>
            <a:r>
              <a:rPr lang="en-US" sz="2400" b="1" i="0" dirty="0">
                <a:solidFill>
                  <a:schemeClr val="bg1"/>
                </a:solidFill>
                <a:latin typeface="Hypatia Sans Pro" panose="020B0502020204020303" pitchFamily="34" charset="0"/>
              </a:rPr>
              <a:t>SHINE TODAY</a:t>
            </a:r>
          </a:p>
          <a:p>
            <a:pPr algn="l"/>
            <a:r>
              <a:rPr lang="en-US" sz="2400" b="1" i="0" dirty="0">
                <a:solidFill>
                  <a:schemeClr val="bg1"/>
                </a:solidFill>
                <a:latin typeface="Hypatia Sans Pro" panose="020B0502020204020303" pitchFamily="34" charset="0"/>
              </a:rPr>
              <a:t>CHANGE TOMORROW</a:t>
            </a:r>
          </a:p>
        </p:txBody>
      </p:sp>
    </p:spTree>
    <p:extLst>
      <p:ext uri="{BB962C8B-B14F-4D97-AF65-F5344CB8AC3E}">
        <p14:creationId xmlns:p14="http://schemas.microsoft.com/office/powerpoint/2010/main" val="142943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Corn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Tree>
    <p:extLst>
      <p:ext uri="{BB962C8B-B14F-4D97-AF65-F5344CB8AC3E}">
        <p14:creationId xmlns:p14="http://schemas.microsoft.com/office/powerpoint/2010/main" val="1341505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5AF3A-0B8A-A74D-A14C-16F93B8F3F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4D647-61D2-D640-86FB-43F671747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21699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black background&#10;&#10;Description automatically generated">
            <a:extLst>
              <a:ext uri="{FF2B5EF4-FFF2-40B4-BE49-F238E27FC236}">
                <a16:creationId xmlns:a16="http://schemas.microsoft.com/office/drawing/2014/main" id="{41C20C53-839C-415B-9F95-E1A19420B61C}"/>
              </a:ext>
            </a:extLst>
          </p:cNvPr>
          <p:cNvPicPr>
            <a:picLocks noChangeAspect="1"/>
          </p:cNvPicPr>
          <p:nvPr/>
        </p:nvPicPr>
        <p:blipFill>
          <a:blip r:embed="rId3"/>
          <a:stretch>
            <a:fillRect/>
          </a:stretch>
        </p:blipFill>
        <p:spPr>
          <a:xfrm>
            <a:off x="-1208313" y="0"/>
            <a:ext cx="15523104" cy="8731746"/>
          </a:xfrm>
          <a:prstGeom prst="rect">
            <a:avLst/>
          </a:prstGeom>
        </p:spPr>
      </p:pic>
    </p:spTree>
    <p:extLst>
      <p:ext uri="{BB962C8B-B14F-4D97-AF65-F5344CB8AC3E}">
        <p14:creationId xmlns:p14="http://schemas.microsoft.com/office/powerpoint/2010/main" val="404647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714987"/>
            <a:ext cx="11227904" cy="5659625"/>
          </a:xfrm>
        </p:spPr>
        <p:txBody>
          <a:bodyPr anchor="t">
            <a:normAutofit/>
          </a:bodyPr>
          <a:lstStyle/>
          <a:p>
            <a:pPr algn="l"/>
            <a:br>
              <a:rPr lang="en-US" sz="5300" b="0" dirty="0">
                <a:solidFill>
                  <a:srgbClr val="FFFF00"/>
                </a:solidFill>
              </a:rPr>
            </a:br>
            <a:br>
              <a:rPr lang="en-US" sz="5300" b="0" dirty="0">
                <a:solidFill>
                  <a:srgbClr val="FFFF00"/>
                </a:solidFill>
              </a:rPr>
            </a:br>
            <a:r>
              <a:rPr lang="en-US" sz="5300" b="0" dirty="0">
                <a:solidFill>
                  <a:srgbClr val="FFFF00"/>
                </a:solidFill>
              </a:rPr>
              <a:t>DELIGHT</a:t>
            </a:r>
            <a:r>
              <a:rPr lang="en-US" sz="7200" b="0" dirty="0"/>
              <a:t> </a:t>
            </a:r>
            <a:br>
              <a:rPr lang="en-US" sz="7200" b="0" dirty="0"/>
            </a:br>
            <a:r>
              <a:rPr lang="en-US" sz="2800" b="0" dirty="0"/>
              <a:t>VS. 4 </a:t>
            </a:r>
            <a:r>
              <a:rPr lang="en-US" sz="4400" b="0" dirty="0"/>
              <a:t>Take delight in the LORD, and he will give you the desires of your heart.</a:t>
            </a:r>
            <a:br>
              <a:rPr lang="en-US" sz="4400" b="0" dirty="0"/>
            </a:br>
            <a:br>
              <a:rPr lang="en-US" sz="4400" b="0" i="1" dirty="0"/>
            </a:br>
            <a:endParaRPr lang="en-US" sz="4400" b="0" dirty="0">
              <a:solidFill>
                <a:srgbClr val="FFFF00"/>
              </a:solidFill>
            </a:endParaRPr>
          </a:p>
        </p:txBody>
      </p:sp>
    </p:spTree>
    <p:extLst>
      <p:ext uri="{BB962C8B-B14F-4D97-AF65-F5344CB8AC3E}">
        <p14:creationId xmlns:p14="http://schemas.microsoft.com/office/powerpoint/2010/main" val="14680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361467"/>
            <a:ext cx="11227904" cy="6135066"/>
          </a:xfrm>
        </p:spPr>
        <p:txBody>
          <a:bodyPr>
            <a:normAutofit/>
          </a:bodyPr>
          <a:lstStyle/>
          <a:p>
            <a:pPr algn="l"/>
            <a:br>
              <a:rPr lang="en-US" sz="4800" b="0" dirty="0"/>
            </a:br>
            <a:br>
              <a:rPr lang="en-US" sz="4800" b="0" dirty="0"/>
            </a:br>
            <a:r>
              <a:rPr lang="en-US" sz="5300" b="0" dirty="0">
                <a:solidFill>
                  <a:srgbClr val="FFFF00"/>
                </a:solidFill>
              </a:rPr>
              <a:t>COMMIT</a:t>
            </a:r>
            <a:r>
              <a:rPr lang="en-US" sz="8800" b="0" dirty="0"/>
              <a:t> </a:t>
            </a:r>
            <a:br>
              <a:rPr lang="en-US" sz="8800" b="0" dirty="0"/>
            </a:br>
            <a:r>
              <a:rPr lang="en-US" sz="2800" b="0" dirty="0"/>
              <a:t>VS. 4 </a:t>
            </a:r>
            <a:r>
              <a:rPr lang="en-US" sz="4400" b="0" dirty="0"/>
              <a:t>Commit your way to the LORD; trust in him and he will do this</a:t>
            </a:r>
            <a:br>
              <a:rPr lang="en-US" sz="4400" b="0" dirty="0"/>
            </a:br>
            <a:br>
              <a:rPr lang="en-US" b="0" dirty="0"/>
            </a:br>
            <a:endParaRPr lang="en-US" sz="5000" b="0" dirty="0"/>
          </a:p>
        </p:txBody>
      </p:sp>
    </p:spTree>
    <p:extLst>
      <p:ext uri="{BB962C8B-B14F-4D97-AF65-F5344CB8AC3E}">
        <p14:creationId xmlns:p14="http://schemas.microsoft.com/office/powerpoint/2010/main" val="3265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EFDB-C5D0-AD44-B93B-67F6FF88B22C}"/>
              </a:ext>
            </a:extLst>
          </p:cNvPr>
          <p:cNvSpPr>
            <a:spLocks noGrp="1"/>
          </p:cNvSpPr>
          <p:nvPr>
            <p:ph type="title"/>
          </p:nvPr>
        </p:nvSpPr>
        <p:spPr/>
        <p:txBody>
          <a:bodyPr/>
          <a:lstStyle/>
          <a:p>
            <a:pPr algn="l"/>
            <a:r>
              <a:rPr lang="en-US" sz="5300" b="0" dirty="0">
                <a:solidFill>
                  <a:srgbClr val="FFFF00"/>
                </a:solidFill>
              </a:rPr>
              <a:t>WAIT</a:t>
            </a:r>
            <a:r>
              <a:rPr lang="en-US" sz="9600" b="0" dirty="0"/>
              <a:t> </a:t>
            </a:r>
            <a:br>
              <a:rPr lang="en-US" sz="9600" b="0" dirty="0"/>
            </a:br>
            <a:r>
              <a:rPr lang="en-US" sz="2800" b="0" dirty="0"/>
              <a:t>VS. 7 </a:t>
            </a:r>
            <a:r>
              <a:rPr lang="en-US" sz="4400" b="0" dirty="0"/>
              <a:t>Be still before the LORD and wait patiently for him </a:t>
            </a:r>
            <a:br>
              <a:rPr lang="en-US" b="0" dirty="0"/>
            </a:br>
            <a:br>
              <a:rPr lang="en-US" b="0" dirty="0"/>
            </a:br>
            <a:endParaRPr lang="en-US" dirty="0"/>
          </a:p>
        </p:txBody>
      </p:sp>
    </p:spTree>
    <p:extLst>
      <p:ext uri="{BB962C8B-B14F-4D97-AF65-F5344CB8AC3E}">
        <p14:creationId xmlns:p14="http://schemas.microsoft.com/office/powerpoint/2010/main" val="8029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p:txBody>
          <a:bodyPr/>
          <a:lstStyle/>
          <a:p>
            <a:br>
              <a:rPr lang="en-US" dirty="0"/>
            </a:br>
            <a:br>
              <a:rPr lang="en-US" dirty="0"/>
            </a:br>
            <a:r>
              <a:rPr lang="en-US" dirty="0"/>
              <a:t>GOD SPEAKS THROUGH OUR DESIRES</a:t>
            </a:r>
            <a:br>
              <a:rPr lang="en-US" dirty="0"/>
            </a:br>
            <a:br>
              <a:rPr lang="en-US" dirty="0"/>
            </a:br>
            <a:endParaRPr lang="en-US" b="0" dirty="0"/>
          </a:p>
        </p:txBody>
      </p:sp>
    </p:spTree>
    <p:extLst>
      <p:ext uri="{BB962C8B-B14F-4D97-AF65-F5344CB8AC3E}">
        <p14:creationId xmlns:p14="http://schemas.microsoft.com/office/powerpoint/2010/main" val="120722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805912" y="1131375"/>
            <a:ext cx="10904040" cy="5365157"/>
          </a:xfrm>
        </p:spPr>
        <p:txBody>
          <a:bodyPr anchor="t">
            <a:normAutofit/>
          </a:bodyPr>
          <a:lstStyle/>
          <a:p>
            <a:pPr algn="l"/>
            <a:endParaRPr lang="en-US" sz="5000" b="0" dirty="0"/>
          </a:p>
        </p:txBody>
      </p:sp>
      <p:pic>
        <p:nvPicPr>
          <p:cNvPr id="8" name="Picture 7">
            <a:extLst>
              <a:ext uri="{FF2B5EF4-FFF2-40B4-BE49-F238E27FC236}">
                <a16:creationId xmlns:a16="http://schemas.microsoft.com/office/drawing/2014/main" id="{40CA61A3-4DE7-4C4E-ABA3-EB7D992A0FAC}"/>
              </a:ext>
            </a:extLst>
          </p:cNvPr>
          <p:cNvPicPr>
            <a:picLocks noChangeAspect="1"/>
          </p:cNvPicPr>
          <p:nvPr/>
        </p:nvPicPr>
        <p:blipFill>
          <a:blip r:embed="rId3"/>
          <a:stretch>
            <a:fillRect/>
          </a:stretch>
        </p:blipFill>
        <p:spPr>
          <a:xfrm>
            <a:off x="3011812" y="0"/>
            <a:ext cx="6492240" cy="9357526"/>
          </a:xfrm>
          <a:prstGeom prst="rect">
            <a:avLst/>
          </a:prstGeom>
        </p:spPr>
      </p:pic>
    </p:spTree>
    <p:extLst>
      <p:ext uri="{BB962C8B-B14F-4D97-AF65-F5344CB8AC3E}">
        <p14:creationId xmlns:p14="http://schemas.microsoft.com/office/powerpoint/2010/main" val="131674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1007389"/>
            <a:ext cx="11227904" cy="5489143"/>
          </a:xfrm>
        </p:spPr>
        <p:txBody>
          <a:bodyPr anchor="t">
            <a:normAutofit/>
          </a:bodyPr>
          <a:lstStyle/>
          <a:p>
            <a:br>
              <a:rPr lang="en-US" sz="5000" dirty="0"/>
            </a:br>
            <a:br>
              <a:rPr lang="en-US" sz="5000" dirty="0"/>
            </a:br>
            <a:br>
              <a:rPr lang="en-US" sz="5000" dirty="0"/>
            </a:br>
            <a:r>
              <a:rPr lang="en-US" sz="5000" dirty="0"/>
              <a:t>DESIRES </a:t>
            </a:r>
            <a:r>
              <a:rPr lang="en-US" sz="5000" dirty="0">
                <a:solidFill>
                  <a:srgbClr val="FFFF00"/>
                </a:solidFill>
              </a:rPr>
              <a:t>MOTIVATE </a:t>
            </a:r>
            <a:r>
              <a:rPr lang="en-US" sz="5000" dirty="0"/>
              <a:t>US</a:t>
            </a:r>
            <a:br>
              <a:rPr lang="en-US" sz="5000" dirty="0"/>
            </a:br>
            <a:endParaRPr lang="en-US" sz="5000" dirty="0"/>
          </a:p>
        </p:txBody>
      </p:sp>
    </p:spTree>
    <p:extLst>
      <p:ext uri="{BB962C8B-B14F-4D97-AF65-F5344CB8AC3E}">
        <p14:creationId xmlns:p14="http://schemas.microsoft.com/office/powerpoint/2010/main" val="369613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650929"/>
            <a:ext cx="11227904" cy="5845604"/>
          </a:xfrm>
        </p:spPr>
        <p:txBody>
          <a:bodyPr>
            <a:normAutofit/>
          </a:bodyPr>
          <a:lstStyle/>
          <a:p>
            <a:pPr algn="l"/>
            <a:br>
              <a:rPr lang="en-US" sz="4800" dirty="0">
                <a:solidFill>
                  <a:srgbClr val="FFFF00"/>
                </a:solidFill>
              </a:rPr>
            </a:br>
            <a:r>
              <a:rPr lang="en-US" sz="4800" dirty="0">
                <a:solidFill>
                  <a:srgbClr val="FFFF00"/>
                </a:solidFill>
              </a:rPr>
              <a:t>DISCERN</a:t>
            </a:r>
            <a:r>
              <a:rPr lang="en-US" sz="4800" b="0" dirty="0"/>
              <a:t> IF THE DESIRES ARE </a:t>
            </a:r>
            <a:r>
              <a:rPr lang="en-US" sz="4800" dirty="0">
                <a:solidFill>
                  <a:srgbClr val="FFFF00"/>
                </a:solidFill>
              </a:rPr>
              <a:t>OUR</a:t>
            </a:r>
            <a:r>
              <a:rPr lang="en-US" sz="4800" b="0" dirty="0"/>
              <a:t> DESIRES OR </a:t>
            </a:r>
            <a:r>
              <a:rPr lang="en-US" sz="4800" dirty="0">
                <a:solidFill>
                  <a:srgbClr val="FFFF00"/>
                </a:solidFill>
              </a:rPr>
              <a:t>GOD</a:t>
            </a:r>
            <a:r>
              <a:rPr lang="en-US" sz="4800" dirty="0"/>
              <a:t> </a:t>
            </a:r>
            <a:r>
              <a:rPr lang="en-US" sz="4800" b="0" dirty="0"/>
              <a:t>DESIRES.</a:t>
            </a:r>
            <a:br>
              <a:rPr lang="en-US" sz="4800" b="0" dirty="0"/>
            </a:br>
            <a:br>
              <a:rPr lang="en-US" sz="4800" b="0" dirty="0"/>
            </a:br>
            <a:endParaRPr lang="en-US" sz="3900" b="0" dirty="0"/>
          </a:p>
        </p:txBody>
      </p:sp>
    </p:spTree>
    <p:extLst>
      <p:ext uri="{BB962C8B-B14F-4D97-AF65-F5344CB8AC3E}">
        <p14:creationId xmlns:p14="http://schemas.microsoft.com/office/powerpoint/2010/main" val="4221872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83919"/>
            <a:ext cx="11227904" cy="6370321"/>
          </a:xfrm>
        </p:spPr>
        <p:txBody>
          <a:bodyPr anchor="t">
            <a:normAutofit fontScale="90000"/>
          </a:bodyPr>
          <a:lstStyle/>
          <a:p>
            <a:pPr algn="l"/>
            <a:r>
              <a:rPr lang="en-US" sz="3100" dirty="0"/>
              <a:t>1.</a:t>
            </a:r>
            <a:r>
              <a:rPr lang="en-US" sz="4400" b="0" dirty="0"/>
              <a:t> Do not fret because of those who are evil or be    envious of those who do wrong; </a:t>
            </a:r>
            <a:br>
              <a:rPr lang="en-US" sz="4400" b="0" dirty="0"/>
            </a:br>
            <a:r>
              <a:rPr lang="en-US" sz="3100" dirty="0"/>
              <a:t>2</a:t>
            </a:r>
            <a:r>
              <a:rPr lang="en-US" sz="4400" b="0" dirty="0"/>
              <a:t>. for like the grass they will soon wither, like green plants they will soon die away. </a:t>
            </a:r>
            <a:br>
              <a:rPr lang="en-US" sz="4400" b="0" dirty="0"/>
            </a:br>
            <a:r>
              <a:rPr lang="en-US" sz="3100" dirty="0"/>
              <a:t>3.</a:t>
            </a:r>
            <a:r>
              <a:rPr lang="en-US" sz="4400" b="0" dirty="0"/>
              <a:t> Trust in the LORD and do good; dwell in the land and enjoy safe pasture. </a:t>
            </a:r>
            <a:br>
              <a:rPr lang="en-US" sz="4400" b="0" dirty="0"/>
            </a:br>
            <a:r>
              <a:rPr lang="en-US" sz="3100" dirty="0"/>
              <a:t>4.</a:t>
            </a:r>
            <a:r>
              <a:rPr lang="en-US" sz="4400" b="0" dirty="0"/>
              <a:t> Take delight in the LORD, and he will give you the desires of your heart.</a:t>
            </a:r>
            <a:br>
              <a:rPr lang="en-US" sz="4400" b="0" dirty="0"/>
            </a:br>
            <a:r>
              <a:rPr lang="en-US" sz="3100" dirty="0"/>
              <a:t>5.</a:t>
            </a:r>
            <a:r>
              <a:rPr lang="en-US" sz="4400" b="0" dirty="0"/>
              <a:t> Commit your way to the LORD; trust in him and he will do this:</a:t>
            </a:r>
            <a:br>
              <a:rPr lang="en-US" sz="4400" b="0" dirty="0"/>
            </a:br>
            <a:r>
              <a:rPr lang="en-US" sz="4400" b="0" dirty="0"/>
              <a:t>								Psalms 37:1-5</a:t>
            </a:r>
            <a:br>
              <a:rPr lang="en-US" sz="4400" b="0" dirty="0"/>
            </a:br>
            <a:endParaRPr lang="en-US" sz="4400" b="0" dirty="0">
              <a:solidFill>
                <a:srgbClr val="FFFF00"/>
              </a:solidFill>
            </a:endParaRPr>
          </a:p>
        </p:txBody>
      </p:sp>
    </p:spTree>
    <p:extLst>
      <p:ext uri="{BB962C8B-B14F-4D97-AF65-F5344CB8AC3E}">
        <p14:creationId xmlns:p14="http://schemas.microsoft.com/office/powerpoint/2010/main" val="360831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361466"/>
            <a:ext cx="11227904" cy="6496534"/>
          </a:xfrm>
        </p:spPr>
        <p:txBody>
          <a:bodyPr anchor="t">
            <a:normAutofit fontScale="90000"/>
          </a:bodyPr>
          <a:lstStyle/>
          <a:p>
            <a:pPr algn="l"/>
            <a:r>
              <a:rPr lang="en-US" sz="3100" dirty="0"/>
              <a:t>6.</a:t>
            </a:r>
            <a:r>
              <a:rPr lang="en-US" sz="4400" b="0" dirty="0"/>
              <a:t> He will make your righteous reward shine like the dawn, your vindication like the noonday sun. </a:t>
            </a:r>
            <a:br>
              <a:rPr lang="en-US" sz="4400" b="0" dirty="0"/>
            </a:br>
            <a:r>
              <a:rPr lang="en-US" sz="3100" dirty="0"/>
              <a:t>7.</a:t>
            </a:r>
            <a:r>
              <a:rPr lang="en-US" sz="4400" b="0" dirty="0"/>
              <a:t> Be still before the LORD and wait patiently for him; do not fret when people succeed in their ways, when they carry out their wicked schemes. </a:t>
            </a:r>
            <a:br>
              <a:rPr lang="en-US" sz="4400" b="0" dirty="0"/>
            </a:br>
            <a:r>
              <a:rPr lang="en-US" sz="3100" dirty="0"/>
              <a:t>8.</a:t>
            </a:r>
            <a:r>
              <a:rPr lang="en-US" sz="4400" b="0" dirty="0"/>
              <a:t> Refrain from anger and turn from wrath; do not fret—it leads only to evil. </a:t>
            </a:r>
            <a:br>
              <a:rPr lang="en-US" sz="4400" b="0" dirty="0"/>
            </a:br>
            <a:r>
              <a:rPr lang="en-US" sz="3100" dirty="0"/>
              <a:t>9.</a:t>
            </a:r>
            <a:r>
              <a:rPr lang="en-US" sz="4400" b="0" dirty="0"/>
              <a:t> For those who are evil will be destroyed, but those who hope in the LORD will inherit the land.</a:t>
            </a:r>
            <a:br>
              <a:rPr lang="en-US" sz="4400" b="0" dirty="0"/>
            </a:br>
            <a:r>
              <a:rPr lang="en-US" sz="4400" b="0" dirty="0"/>
              <a:t>								</a:t>
            </a:r>
            <a:br>
              <a:rPr lang="en-US" sz="4400" b="0" dirty="0"/>
            </a:br>
            <a:r>
              <a:rPr lang="en-US" sz="4400" b="0" dirty="0"/>
              <a:t>								Psalms 37:6-9</a:t>
            </a:r>
            <a:br>
              <a:rPr lang="en-US" sz="4400" b="0" dirty="0"/>
            </a:br>
            <a:endParaRPr lang="en-US" sz="4400" b="0" dirty="0"/>
          </a:p>
        </p:txBody>
      </p:sp>
    </p:spTree>
    <p:extLst>
      <p:ext uri="{BB962C8B-B14F-4D97-AF65-F5344CB8AC3E}">
        <p14:creationId xmlns:p14="http://schemas.microsoft.com/office/powerpoint/2010/main" val="322183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83403"/>
            <a:ext cx="11227904" cy="5613130"/>
          </a:xfrm>
        </p:spPr>
        <p:txBody>
          <a:bodyPr anchor="t">
            <a:normAutofit/>
          </a:bodyPr>
          <a:lstStyle/>
          <a:p>
            <a:pPr algn="l"/>
            <a:br>
              <a:rPr lang="en-US" sz="5500" dirty="0"/>
            </a:br>
            <a:br>
              <a:rPr lang="en-US" sz="5500" dirty="0"/>
            </a:br>
            <a:r>
              <a:rPr lang="en-US" sz="5500" dirty="0"/>
              <a:t>4 WAYS TO </a:t>
            </a:r>
            <a:r>
              <a:rPr lang="en-US" sz="5500" dirty="0">
                <a:solidFill>
                  <a:srgbClr val="FFFF00"/>
                </a:solidFill>
              </a:rPr>
              <a:t>DISCERN</a:t>
            </a:r>
            <a:r>
              <a:rPr lang="en-US" sz="5500" dirty="0"/>
              <a:t> &amp; </a:t>
            </a:r>
            <a:r>
              <a:rPr lang="en-US" sz="5500" dirty="0">
                <a:solidFill>
                  <a:srgbClr val="FFFF00"/>
                </a:solidFill>
              </a:rPr>
              <a:t>SEEK</a:t>
            </a:r>
            <a:r>
              <a:rPr lang="en-US" sz="5500" dirty="0"/>
              <a:t> GOD’S DESIRES</a:t>
            </a:r>
            <a:br>
              <a:rPr lang="en-US" sz="5500" dirty="0"/>
            </a:br>
            <a:endParaRPr lang="en-US" sz="5000" b="0" dirty="0">
              <a:solidFill>
                <a:srgbClr val="FFFF00"/>
              </a:solidFill>
            </a:endParaRPr>
          </a:p>
        </p:txBody>
      </p:sp>
    </p:spTree>
    <p:extLst>
      <p:ext uri="{BB962C8B-B14F-4D97-AF65-F5344CB8AC3E}">
        <p14:creationId xmlns:p14="http://schemas.microsoft.com/office/powerpoint/2010/main" val="110166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361467"/>
            <a:ext cx="11227904" cy="6135066"/>
          </a:xfrm>
        </p:spPr>
        <p:txBody>
          <a:bodyPr>
            <a:normAutofit/>
          </a:bodyPr>
          <a:lstStyle/>
          <a:p>
            <a:pPr algn="l"/>
            <a:br>
              <a:rPr lang="en-US" sz="5300" b="0" dirty="0">
                <a:solidFill>
                  <a:srgbClr val="FFFF00"/>
                </a:solidFill>
              </a:rPr>
            </a:br>
            <a:br>
              <a:rPr lang="en-US" sz="5300" b="0" dirty="0">
                <a:solidFill>
                  <a:srgbClr val="FFFF00"/>
                </a:solidFill>
              </a:rPr>
            </a:br>
            <a:r>
              <a:rPr lang="en-US" sz="5300" b="0" dirty="0">
                <a:solidFill>
                  <a:srgbClr val="FFFF00"/>
                </a:solidFill>
              </a:rPr>
              <a:t>TRUST</a:t>
            </a:r>
            <a:r>
              <a:rPr lang="en-US" sz="5300" b="0" dirty="0"/>
              <a:t> </a:t>
            </a:r>
            <a:br>
              <a:rPr lang="en-US" sz="5300" b="0" dirty="0"/>
            </a:br>
            <a:r>
              <a:rPr lang="en-US" sz="2800" b="0" dirty="0"/>
              <a:t>VS. 3 </a:t>
            </a:r>
            <a:r>
              <a:rPr lang="en-US" sz="4400" b="0" dirty="0"/>
              <a:t>TRUST IN THE LORD AND DO WHAT IS GOOD.</a:t>
            </a:r>
            <a:br>
              <a:rPr lang="en-US" sz="4400" b="0" dirty="0"/>
            </a:br>
            <a:br>
              <a:rPr lang="en-US" sz="4800" b="0" dirty="0"/>
            </a:br>
            <a:endParaRPr lang="en-US" sz="5000" b="0" dirty="0"/>
          </a:p>
        </p:txBody>
      </p:sp>
    </p:spTree>
    <p:extLst>
      <p:ext uri="{BB962C8B-B14F-4D97-AF65-F5344CB8AC3E}">
        <p14:creationId xmlns:p14="http://schemas.microsoft.com/office/powerpoint/2010/main" val="3463364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3143</TotalTime>
  <Words>297</Words>
  <Application>Microsoft Macintosh PowerPoint</Application>
  <PresentationFormat>Widescreen</PresentationFormat>
  <Paragraphs>61</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Helvetica</vt:lpstr>
      <vt:lpstr>Hypatia Sans Pro</vt:lpstr>
      <vt:lpstr>Office Theme</vt:lpstr>
      <vt:lpstr>PowerPoint Presentation</vt:lpstr>
      <vt:lpstr>  GOD SPEAKS THROUGH OUR DESIRES  </vt:lpstr>
      <vt:lpstr>PowerPoint Presentation</vt:lpstr>
      <vt:lpstr>   DESIRES MOTIVATE US </vt:lpstr>
      <vt:lpstr> DISCERN IF THE DESIRES ARE OUR DESIRES OR GOD DESIRES.  </vt:lpstr>
      <vt:lpstr>1. Do not fret because of those who are evil or be    envious of those who do wrong;  2. for like the grass they will soon wither, like green plants they will soon die away.  3. Trust in the LORD and do good; dwell in the land and enjoy safe pasture.  4. Take delight in the LORD, and he will give you the desires of your heart. 5. Commit your way to the LORD; trust in him and he will do this:         Psalms 37:1-5 </vt:lpstr>
      <vt:lpstr>6. He will make your righteous reward shine like the dawn, your vindication like the noonday sun.  7. Be still before the LORD and wait patiently for him; do not fret when people succeed in their ways, when they carry out their wicked schemes.  8. Refrain from anger and turn from wrath; do not fret—it leads only to evil.  9. For those who are evil will be destroyed, but those who hope in the LORD will inherit the land.                  Psalms 37:6-9 </vt:lpstr>
      <vt:lpstr>  4 WAYS TO DISCERN &amp; SEEK GOD’S DESIRES </vt:lpstr>
      <vt:lpstr>  TRUST  VS. 3 TRUST IN THE LORD AND DO WHAT IS GOOD.  </vt:lpstr>
      <vt:lpstr>  DELIGHT  VS. 4 Take delight in the LORD, and he will give you the desires of your heart.  </vt:lpstr>
      <vt:lpstr>  COMMIT  VS. 4 Commit your way to the LORD; trust in him and he will do this  </vt:lpstr>
      <vt:lpstr>WAIT  VS. 7 Be still before the LORD and wait patiently for him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Lee</dc:creator>
  <cp:lastModifiedBy>Anedra Butler</cp:lastModifiedBy>
  <cp:revision>90</cp:revision>
  <cp:lastPrinted>2019-05-02T17:33:00Z</cp:lastPrinted>
  <dcterms:created xsi:type="dcterms:W3CDTF">2019-05-01T20:24:54Z</dcterms:created>
  <dcterms:modified xsi:type="dcterms:W3CDTF">2019-07-05T20:22:02Z</dcterms:modified>
</cp:coreProperties>
</file>