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99" r:id="rId2"/>
    <p:sldId id="260" r:id="rId3"/>
    <p:sldId id="313" r:id="rId4"/>
    <p:sldId id="328" r:id="rId5"/>
    <p:sldId id="333" r:id="rId6"/>
    <p:sldId id="335" r:id="rId7"/>
    <p:sldId id="332" r:id="rId8"/>
    <p:sldId id="336" r:id="rId9"/>
    <p:sldId id="330" r:id="rId10"/>
    <p:sldId id="337" r:id="rId11"/>
    <p:sldId id="331" r:id="rId12"/>
    <p:sldId id="338" r:id="rId13"/>
    <p:sldId id="339" r:id="rId14"/>
    <p:sldId id="308" r:id="rId15"/>
    <p:sldId id="340" r:id="rId16"/>
    <p:sldId id="342" r:id="rId17"/>
    <p:sldId id="341" r:id="rId18"/>
    <p:sldId id="344" r:id="rId19"/>
    <p:sldId id="343" r:id="rId2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9"/>
    <p:restoredTop sz="75806" autoAdjust="0"/>
  </p:normalViewPr>
  <p:slideViewPr>
    <p:cSldViewPr snapToGrid="0" snapToObjects="1">
      <p:cViewPr varScale="1">
        <p:scale>
          <a:sx n="41" d="100"/>
          <a:sy n="41" d="100"/>
        </p:scale>
        <p:origin x="28" y="240"/>
      </p:cViewPr>
      <p:guideLst/>
    </p:cSldViewPr>
  </p:slideViewPr>
  <p:notesTextViewPr>
    <p:cViewPr>
      <p:scale>
        <a:sx n="1" d="1"/>
        <a:sy n="1" d="1"/>
      </p:scale>
      <p:origin x="0" y="-2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30C88AD-EE5F-C649-8387-979C8CDB5885}" type="datetimeFigureOut">
              <a:rPr lang="en-US" smtClean="0"/>
              <a:t>6/27/2019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3AD94B1-22CB-EE49-9A13-1FD8B7A8234E}" type="slidenum">
              <a:rPr lang="en-US" smtClean="0"/>
              <a:t>‹#›</a:t>
            </a:fld>
            <a:endParaRPr lang="en-US"/>
          </a:p>
        </p:txBody>
      </p:sp>
    </p:spTree>
    <p:extLst>
      <p:ext uri="{BB962C8B-B14F-4D97-AF65-F5344CB8AC3E}">
        <p14:creationId xmlns:p14="http://schemas.microsoft.com/office/powerpoint/2010/main" val="132695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sermon is for only a certain type of person – people with problems</a:t>
            </a:r>
          </a:p>
          <a:p>
            <a:endParaRPr lang="en-US" dirty="0"/>
          </a:p>
          <a:p>
            <a:r>
              <a:rPr lang="en-US" dirty="0"/>
              <a:t>Joke</a:t>
            </a:r>
          </a:p>
          <a:p>
            <a:endParaRPr lang="en-US" dirty="0"/>
          </a:p>
          <a:p>
            <a:r>
              <a:rPr lang="en-US" dirty="0"/>
              <a:t>Problems aren’t a joke – but they don’t have to be a curse</a:t>
            </a:r>
          </a:p>
          <a:p>
            <a:r>
              <a:rPr lang="en-US" dirty="0"/>
              <a:t>They can be where we hear God’s voice the most</a:t>
            </a:r>
          </a:p>
          <a:p>
            <a:endParaRPr lang="en-US" dirty="0"/>
          </a:p>
          <a:p>
            <a:r>
              <a:rPr lang="en-US" b="1" dirty="0"/>
              <a:t>Grab your bookmark </a:t>
            </a:r>
          </a:p>
          <a:p>
            <a:r>
              <a:rPr lang="en-US" dirty="0"/>
              <a:t>– don’t take notes – hear God’s voice at the end</a:t>
            </a:r>
          </a:p>
        </p:txBody>
      </p:sp>
      <p:sp>
        <p:nvSpPr>
          <p:cNvPr id="4" name="Slide Number Placeholder 3"/>
          <p:cNvSpPr>
            <a:spLocks noGrp="1"/>
          </p:cNvSpPr>
          <p:nvPr>
            <p:ph type="sldNum" sz="quarter" idx="5"/>
          </p:nvPr>
        </p:nvSpPr>
        <p:spPr/>
        <p:txBody>
          <a:bodyPr/>
          <a:lstStyle/>
          <a:p>
            <a:fld id="{93AD94B1-22CB-EE49-9A13-1FD8B7A8234E}" type="slidenum">
              <a:rPr lang="en-US" smtClean="0"/>
              <a:t>1</a:t>
            </a:fld>
            <a:endParaRPr lang="en-US"/>
          </a:p>
        </p:txBody>
      </p:sp>
    </p:spTree>
    <p:extLst>
      <p:ext uri="{BB962C8B-B14F-4D97-AF65-F5344CB8AC3E}">
        <p14:creationId xmlns:p14="http://schemas.microsoft.com/office/powerpoint/2010/main" val="109208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Story of Gas station</a:t>
            </a:r>
          </a:p>
          <a:p>
            <a:pPr defTabSz="929305">
              <a:defRPr/>
            </a:pPr>
            <a:r>
              <a:rPr lang="en-US" dirty="0"/>
              <a:t>Sensing God wants to move by his spirit more / speak more</a:t>
            </a:r>
          </a:p>
          <a:p>
            <a:pPr defTabSz="929305">
              <a:defRPr/>
            </a:pPr>
            <a:r>
              <a:rPr lang="en-US" dirty="0"/>
              <a:t>Problem – no time / give up some Wednesday nights for another group</a:t>
            </a:r>
          </a:p>
          <a:p>
            <a:pPr defTabSz="929305">
              <a:defRPr/>
            </a:pPr>
            <a:r>
              <a:rPr lang="en-US" dirty="0"/>
              <a:t>Reading book on the Holy Spirit</a:t>
            </a:r>
          </a:p>
          <a:p>
            <a:pPr defTabSz="929305">
              <a:defRPr/>
            </a:pPr>
            <a:endParaRPr lang="en-US" dirty="0"/>
          </a:p>
          <a:p>
            <a:pPr defTabSz="929305">
              <a:defRPr/>
            </a:pPr>
            <a:r>
              <a:rPr lang="en-US" dirty="0"/>
              <a:t>Goes to 10 – still </a:t>
            </a:r>
            <a:r>
              <a:rPr lang="en-US" dirty="0" err="1"/>
              <a:t>ahven’t</a:t>
            </a:r>
            <a:r>
              <a:rPr lang="en-US" dirty="0"/>
              <a:t> gotten gas – on empty</a:t>
            </a:r>
          </a:p>
          <a:p>
            <a:pPr defTabSz="929305">
              <a:defRPr/>
            </a:pPr>
            <a:endParaRPr lang="en-US" dirty="0"/>
          </a:p>
          <a:p>
            <a:pPr defTabSz="929305">
              <a:defRPr/>
            </a:pPr>
            <a:r>
              <a:rPr lang="en-US" dirty="0"/>
              <a:t>Illustrates the last point</a:t>
            </a:r>
          </a:p>
          <a:p>
            <a:pPr defTabSz="929305">
              <a:defRPr/>
            </a:pPr>
            <a:r>
              <a:rPr lang="en-US" dirty="0"/>
              <a:t>Chance for them to experience God’s blessing</a:t>
            </a:r>
          </a:p>
          <a:p>
            <a:pPr defTabSz="929305">
              <a:defRPr/>
            </a:pPr>
            <a:endParaRPr lang="en-US" dirty="0"/>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10</a:t>
            </a:fld>
            <a:endParaRPr lang="en-US"/>
          </a:p>
        </p:txBody>
      </p:sp>
    </p:spTree>
    <p:extLst>
      <p:ext uri="{BB962C8B-B14F-4D97-AF65-F5344CB8AC3E}">
        <p14:creationId xmlns:p14="http://schemas.microsoft.com/office/powerpoint/2010/main" val="427055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What seemed a problem was the platform!!!</a:t>
            </a:r>
          </a:p>
          <a:p>
            <a:pPr defTabSz="929305">
              <a:defRPr/>
            </a:pPr>
            <a:endParaRPr lang="en-US" dirty="0"/>
          </a:p>
          <a:p>
            <a:pPr defTabSz="929305">
              <a:defRPr/>
            </a:pPr>
            <a:r>
              <a:rPr lang="en-US" dirty="0"/>
              <a:t>Notice how to do it</a:t>
            </a:r>
          </a:p>
        </p:txBody>
      </p:sp>
      <p:sp>
        <p:nvSpPr>
          <p:cNvPr id="4" name="Slide Number Placeholder 3"/>
          <p:cNvSpPr>
            <a:spLocks noGrp="1"/>
          </p:cNvSpPr>
          <p:nvPr>
            <p:ph type="sldNum" sz="quarter" idx="5"/>
          </p:nvPr>
        </p:nvSpPr>
        <p:spPr/>
        <p:txBody>
          <a:bodyPr/>
          <a:lstStyle/>
          <a:p>
            <a:fld id="{93AD94B1-22CB-EE49-9A13-1FD8B7A8234E}" type="slidenum">
              <a:rPr lang="en-US" smtClean="0"/>
              <a:t>11</a:t>
            </a:fld>
            <a:endParaRPr lang="en-US"/>
          </a:p>
        </p:txBody>
      </p:sp>
    </p:spTree>
    <p:extLst>
      <p:ext uri="{BB962C8B-B14F-4D97-AF65-F5344CB8AC3E}">
        <p14:creationId xmlns:p14="http://schemas.microsoft.com/office/powerpoint/2010/main" val="339112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Repent and refresh</a:t>
            </a:r>
          </a:p>
          <a:p>
            <a:pPr defTabSz="929305">
              <a:defRPr/>
            </a:pPr>
            <a:endParaRPr lang="en-US" dirty="0"/>
          </a:p>
          <a:p>
            <a:pPr defTabSz="929305">
              <a:defRPr/>
            </a:pPr>
            <a:r>
              <a:rPr lang="en-US" dirty="0"/>
              <a:t>Turn around – stop going that way</a:t>
            </a:r>
          </a:p>
        </p:txBody>
      </p:sp>
      <p:sp>
        <p:nvSpPr>
          <p:cNvPr id="4" name="Slide Number Placeholder 3"/>
          <p:cNvSpPr>
            <a:spLocks noGrp="1"/>
          </p:cNvSpPr>
          <p:nvPr>
            <p:ph type="sldNum" sz="quarter" idx="5"/>
          </p:nvPr>
        </p:nvSpPr>
        <p:spPr/>
        <p:txBody>
          <a:bodyPr/>
          <a:lstStyle/>
          <a:p>
            <a:fld id="{93AD94B1-22CB-EE49-9A13-1FD8B7A8234E}" type="slidenum">
              <a:rPr lang="en-US" smtClean="0"/>
              <a:t>12</a:t>
            </a:fld>
            <a:endParaRPr lang="en-US"/>
          </a:p>
        </p:txBody>
      </p:sp>
    </p:spTree>
    <p:extLst>
      <p:ext uri="{BB962C8B-B14F-4D97-AF65-F5344CB8AC3E}">
        <p14:creationId xmlns:p14="http://schemas.microsoft.com/office/powerpoint/2010/main" val="143720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keep trying harder</a:t>
            </a:r>
          </a:p>
          <a:p>
            <a:r>
              <a:rPr lang="en-US" dirty="0"/>
              <a:t>Runner farther</a:t>
            </a:r>
          </a:p>
          <a:p>
            <a:r>
              <a:rPr lang="en-US" dirty="0"/>
              <a:t>Being more stubborn</a:t>
            </a:r>
          </a:p>
          <a:p>
            <a:r>
              <a:rPr lang="en-US" dirty="0"/>
              <a:t>More </a:t>
            </a:r>
            <a:r>
              <a:rPr lang="en-US" dirty="0" err="1"/>
              <a:t>selfpity</a:t>
            </a:r>
            <a:r>
              <a:rPr lang="en-US" dirty="0"/>
              <a:t>, more victim, more attitude</a:t>
            </a:r>
          </a:p>
          <a:p>
            <a:endParaRPr lang="en-US" dirty="0"/>
          </a:p>
          <a:p>
            <a:r>
              <a:rPr lang="en-US" dirty="0"/>
              <a:t>How about repenting</a:t>
            </a:r>
          </a:p>
        </p:txBody>
      </p:sp>
      <p:sp>
        <p:nvSpPr>
          <p:cNvPr id="4" name="Slide Number Placeholder 3"/>
          <p:cNvSpPr>
            <a:spLocks noGrp="1"/>
          </p:cNvSpPr>
          <p:nvPr>
            <p:ph type="sldNum" sz="quarter" idx="5"/>
          </p:nvPr>
        </p:nvSpPr>
        <p:spPr/>
        <p:txBody>
          <a:bodyPr/>
          <a:lstStyle/>
          <a:p>
            <a:fld id="{93AD94B1-22CB-EE49-9A13-1FD8B7A8234E}" type="slidenum">
              <a:rPr lang="en-US" smtClean="0"/>
              <a:t>13</a:t>
            </a:fld>
            <a:endParaRPr lang="en-US"/>
          </a:p>
        </p:txBody>
      </p:sp>
    </p:spTree>
    <p:extLst>
      <p:ext uri="{BB962C8B-B14F-4D97-AF65-F5344CB8AC3E}">
        <p14:creationId xmlns:p14="http://schemas.microsoft.com/office/powerpoint/2010/main" val="176496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HURT VERSUS HARM   </a:t>
            </a:r>
          </a:p>
          <a:p>
            <a:endParaRPr lang="en-US" dirty="0"/>
          </a:p>
          <a:p>
            <a:r>
              <a:rPr lang="en-US" dirty="0"/>
              <a:t>Truth will hurt but free you</a:t>
            </a:r>
          </a:p>
        </p:txBody>
      </p:sp>
      <p:sp>
        <p:nvSpPr>
          <p:cNvPr id="4" name="Slide Number Placeholder 3"/>
          <p:cNvSpPr>
            <a:spLocks noGrp="1"/>
          </p:cNvSpPr>
          <p:nvPr>
            <p:ph type="sldNum" sz="quarter" idx="5"/>
          </p:nvPr>
        </p:nvSpPr>
        <p:spPr/>
        <p:txBody>
          <a:bodyPr/>
          <a:lstStyle/>
          <a:p>
            <a:fld id="{93AD94B1-22CB-EE49-9A13-1FD8B7A8234E}" type="slidenum">
              <a:rPr lang="en-US" smtClean="0"/>
              <a:t>14</a:t>
            </a:fld>
            <a:endParaRPr lang="en-US"/>
          </a:p>
        </p:txBody>
      </p:sp>
    </p:spTree>
    <p:extLst>
      <p:ext uri="{BB962C8B-B14F-4D97-AF65-F5344CB8AC3E}">
        <p14:creationId xmlns:p14="http://schemas.microsoft.com/office/powerpoint/2010/main" val="600517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They were going to prayer – like you can everyday</a:t>
            </a:r>
          </a:p>
          <a:p>
            <a:pPr defTabSz="929305">
              <a:defRPr/>
            </a:pPr>
            <a:r>
              <a:rPr lang="en-US" dirty="0"/>
              <a:t>“What I have  I give”</a:t>
            </a:r>
          </a:p>
          <a:p>
            <a:pPr defTabSz="929305">
              <a:defRPr/>
            </a:pPr>
            <a:r>
              <a:rPr lang="en-US" dirty="0"/>
              <a:t>Peter had the spirit and voice of God – following his promptings</a:t>
            </a:r>
          </a:p>
          <a:p>
            <a:pPr defTabSz="929305">
              <a:defRPr/>
            </a:pPr>
            <a:endParaRPr lang="en-US" dirty="0"/>
          </a:p>
          <a:p>
            <a:pPr defTabSz="929305">
              <a:defRPr/>
            </a:pPr>
            <a:endParaRPr lang="en-US" dirty="0"/>
          </a:p>
          <a:p>
            <a:pPr defTabSz="929305">
              <a:defRPr/>
            </a:pPr>
            <a:r>
              <a:rPr lang="en-US" dirty="0"/>
              <a:t>Problems are platforms if you decide hearing God’s voice is what you need instead of all the other voices</a:t>
            </a:r>
          </a:p>
        </p:txBody>
      </p:sp>
      <p:sp>
        <p:nvSpPr>
          <p:cNvPr id="4" name="Slide Number Placeholder 3"/>
          <p:cNvSpPr>
            <a:spLocks noGrp="1"/>
          </p:cNvSpPr>
          <p:nvPr>
            <p:ph type="sldNum" sz="quarter" idx="5"/>
          </p:nvPr>
        </p:nvSpPr>
        <p:spPr/>
        <p:txBody>
          <a:bodyPr/>
          <a:lstStyle/>
          <a:p>
            <a:fld id="{93AD94B1-22CB-EE49-9A13-1FD8B7A8234E}" type="slidenum">
              <a:rPr lang="en-US" smtClean="0"/>
              <a:t>15</a:t>
            </a:fld>
            <a:endParaRPr lang="en-US"/>
          </a:p>
        </p:txBody>
      </p:sp>
    </p:spTree>
    <p:extLst>
      <p:ext uri="{BB962C8B-B14F-4D97-AF65-F5344CB8AC3E}">
        <p14:creationId xmlns:p14="http://schemas.microsoft.com/office/powerpoint/2010/main" val="345298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Here is what God says</a:t>
            </a:r>
          </a:p>
        </p:txBody>
      </p:sp>
      <p:sp>
        <p:nvSpPr>
          <p:cNvPr id="4" name="Slide Number Placeholder 3"/>
          <p:cNvSpPr>
            <a:spLocks noGrp="1"/>
          </p:cNvSpPr>
          <p:nvPr>
            <p:ph type="sldNum" sz="quarter" idx="5"/>
          </p:nvPr>
        </p:nvSpPr>
        <p:spPr/>
        <p:txBody>
          <a:bodyPr/>
          <a:lstStyle/>
          <a:p>
            <a:fld id="{93AD94B1-22CB-EE49-9A13-1FD8B7A8234E}" type="slidenum">
              <a:rPr lang="en-US" smtClean="0"/>
              <a:t>16</a:t>
            </a:fld>
            <a:endParaRPr lang="en-US"/>
          </a:p>
        </p:txBody>
      </p:sp>
    </p:spTree>
    <p:extLst>
      <p:ext uri="{BB962C8B-B14F-4D97-AF65-F5344CB8AC3E}">
        <p14:creationId xmlns:p14="http://schemas.microsoft.com/office/powerpoint/2010/main" val="55106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17</a:t>
            </a:fld>
            <a:endParaRPr lang="en-US"/>
          </a:p>
        </p:txBody>
      </p:sp>
    </p:spTree>
    <p:extLst>
      <p:ext uri="{BB962C8B-B14F-4D97-AF65-F5344CB8AC3E}">
        <p14:creationId xmlns:p14="http://schemas.microsoft.com/office/powerpoint/2010/main" val="158397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Team come up</a:t>
            </a:r>
          </a:p>
          <a:p>
            <a:pPr defTabSz="929305">
              <a:defRPr/>
            </a:pPr>
            <a:r>
              <a:rPr lang="en-US" dirty="0"/>
              <a:t>Pull out bookmark – answer this question</a:t>
            </a:r>
          </a:p>
        </p:txBody>
      </p:sp>
      <p:sp>
        <p:nvSpPr>
          <p:cNvPr id="4" name="Slide Number Placeholder 3"/>
          <p:cNvSpPr>
            <a:spLocks noGrp="1"/>
          </p:cNvSpPr>
          <p:nvPr>
            <p:ph type="sldNum" sz="quarter" idx="5"/>
          </p:nvPr>
        </p:nvSpPr>
        <p:spPr/>
        <p:txBody>
          <a:bodyPr/>
          <a:lstStyle/>
          <a:p>
            <a:fld id="{93AD94B1-22CB-EE49-9A13-1FD8B7A8234E}" type="slidenum">
              <a:rPr lang="en-US" smtClean="0"/>
              <a:t>18</a:t>
            </a:fld>
            <a:endParaRPr lang="en-US"/>
          </a:p>
        </p:txBody>
      </p:sp>
    </p:spTree>
    <p:extLst>
      <p:ext uri="{BB962C8B-B14F-4D97-AF65-F5344CB8AC3E}">
        <p14:creationId xmlns:p14="http://schemas.microsoft.com/office/powerpoint/2010/main" val="102530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During song –and afterward</a:t>
            </a:r>
          </a:p>
          <a:p>
            <a:pPr defTabSz="929305">
              <a:defRPr/>
            </a:pPr>
            <a:endParaRPr lang="en-US" dirty="0"/>
          </a:p>
          <a:p>
            <a:pPr defTabSz="929305">
              <a:defRPr/>
            </a:pPr>
            <a:r>
              <a:rPr lang="en-US" dirty="0"/>
              <a:t>Then going to hear from God together</a:t>
            </a:r>
          </a:p>
          <a:p>
            <a:pPr defTabSz="929305">
              <a:defRPr/>
            </a:pPr>
            <a:endParaRPr lang="en-US" dirty="0"/>
          </a:p>
          <a:p>
            <a:pPr defTabSz="929305">
              <a:defRPr/>
            </a:pPr>
            <a:r>
              <a:rPr lang="en-US" dirty="0"/>
              <a:t>First –problem is Jesus isn’t the center – make that decision today – follow him</a:t>
            </a:r>
          </a:p>
          <a:p>
            <a:pPr defTabSz="929305">
              <a:defRPr/>
            </a:pPr>
            <a:endParaRPr lang="en-US" dirty="0"/>
          </a:p>
          <a:p>
            <a:pPr defTabSz="929305">
              <a:defRPr/>
            </a:pPr>
            <a:r>
              <a:rPr lang="en-US" dirty="0"/>
              <a:t>Second – hear from God – if you’ve spoken in last two weeks pray someone else will share – our church family has to grow to hear God’s voice and those of us who share often need to encourage others to hear and share</a:t>
            </a:r>
          </a:p>
        </p:txBody>
      </p:sp>
      <p:sp>
        <p:nvSpPr>
          <p:cNvPr id="4" name="Slide Number Placeholder 3"/>
          <p:cNvSpPr>
            <a:spLocks noGrp="1"/>
          </p:cNvSpPr>
          <p:nvPr>
            <p:ph type="sldNum" sz="quarter" idx="5"/>
          </p:nvPr>
        </p:nvSpPr>
        <p:spPr/>
        <p:txBody>
          <a:bodyPr/>
          <a:lstStyle/>
          <a:p>
            <a:fld id="{93AD94B1-22CB-EE49-9A13-1FD8B7A8234E}" type="slidenum">
              <a:rPr lang="en-US" smtClean="0"/>
              <a:t>19</a:t>
            </a:fld>
            <a:endParaRPr lang="en-US"/>
          </a:p>
        </p:txBody>
      </p:sp>
    </p:spTree>
    <p:extLst>
      <p:ext uri="{BB962C8B-B14F-4D97-AF65-F5344CB8AC3E}">
        <p14:creationId xmlns:p14="http://schemas.microsoft.com/office/powerpoint/2010/main" val="307809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Your problem is not an interruption to God’s plan</a:t>
            </a:r>
          </a:p>
          <a:p>
            <a:pPr defTabSz="929305">
              <a:defRPr/>
            </a:pPr>
            <a:r>
              <a:rPr lang="en-US" dirty="0"/>
              <a:t>Your problem is not meant to be a distraction from God’s voice</a:t>
            </a:r>
          </a:p>
          <a:p>
            <a:pPr defTabSz="929305">
              <a:defRPr/>
            </a:pPr>
            <a:r>
              <a:rPr lang="en-US" dirty="0"/>
              <a:t>It’s actually the place he can speak the loudest and use the most to create change</a:t>
            </a:r>
          </a:p>
          <a:p>
            <a:pPr defTabSz="929305">
              <a:defRPr/>
            </a:pPr>
            <a:endParaRPr lang="en-US" dirty="0"/>
          </a:p>
          <a:p>
            <a:pPr defTabSz="929305">
              <a:defRPr/>
            </a:pPr>
            <a:r>
              <a:rPr lang="en-US" b="1" dirty="0"/>
              <a:t>It’s the platform for him to speak to you and through you</a:t>
            </a:r>
          </a:p>
          <a:p>
            <a:pPr defTabSz="929305">
              <a:defRPr/>
            </a:pPr>
            <a:endParaRPr lang="en-US" dirty="0"/>
          </a:p>
          <a:p>
            <a:pPr defTabSz="929305">
              <a:defRPr/>
            </a:pPr>
            <a:r>
              <a:rPr lang="en-US" b="1" dirty="0"/>
              <a:t>READ</a:t>
            </a:r>
            <a:r>
              <a:rPr lang="en-US" dirty="0"/>
              <a:t> – see pattern of how God uses problems</a:t>
            </a:r>
          </a:p>
        </p:txBody>
      </p:sp>
      <p:sp>
        <p:nvSpPr>
          <p:cNvPr id="4" name="Slide Number Placeholder 3"/>
          <p:cNvSpPr>
            <a:spLocks noGrp="1"/>
          </p:cNvSpPr>
          <p:nvPr>
            <p:ph type="sldNum" sz="quarter" idx="5"/>
          </p:nvPr>
        </p:nvSpPr>
        <p:spPr/>
        <p:txBody>
          <a:bodyPr/>
          <a:lstStyle/>
          <a:p>
            <a:fld id="{93AD94B1-22CB-EE49-9A13-1FD8B7A8234E}" type="slidenum">
              <a:rPr lang="en-US" smtClean="0"/>
              <a:t>2</a:t>
            </a:fld>
            <a:endParaRPr lang="en-US"/>
          </a:p>
        </p:txBody>
      </p:sp>
    </p:spTree>
    <p:extLst>
      <p:ext uri="{BB962C8B-B14F-4D97-AF65-F5344CB8AC3E}">
        <p14:creationId xmlns:p14="http://schemas.microsoft.com/office/powerpoint/2010/main" val="46856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sz="1200" kern="1200" dirty="0">
                <a:solidFill>
                  <a:schemeClr val="tx1"/>
                </a:solidFill>
                <a:effectLst/>
                <a:latin typeface="+mn-lt"/>
                <a:ea typeface="+mn-ea"/>
                <a:cs typeface="+mn-cs"/>
              </a:rPr>
              <a:t>We think problems are interruptions, blockades to God’s voice and work</a:t>
            </a:r>
          </a:p>
          <a:p>
            <a:pPr defTabSz="929305">
              <a:defRPr/>
            </a:pPr>
            <a:r>
              <a:rPr lang="en-US" sz="1200" kern="1200" dirty="0">
                <a:solidFill>
                  <a:schemeClr val="tx1"/>
                </a:solidFill>
                <a:effectLst/>
                <a:latin typeface="+mn-lt"/>
                <a:ea typeface="+mn-ea"/>
                <a:cs typeface="+mn-cs"/>
              </a:rPr>
              <a:t>Think about all the places we see how great God is in the Bible - problems</a:t>
            </a:r>
          </a:p>
          <a:p>
            <a:pPr defTabSz="929305">
              <a:defRPr/>
            </a:pPr>
            <a:endParaRPr lang="en-US" sz="1200" kern="1200" dirty="0">
              <a:solidFill>
                <a:schemeClr val="tx1"/>
              </a:solidFill>
              <a:effectLst/>
              <a:latin typeface="+mn-lt"/>
              <a:ea typeface="+mn-ea"/>
              <a:cs typeface="+mn-cs"/>
            </a:endParaRPr>
          </a:p>
          <a:p>
            <a:pPr defTabSz="929305">
              <a:defRPr/>
            </a:pPr>
            <a:r>
              <a:rPr lang="en-US" sz="1200" kern="1200" dirty="0">
                <a:solidFill>
                  <a:schemeClr val="tx1"/>
                </a:solidFill>
                <a:effectLst/>
                <a:latin typeface="+mn-lt"/>
                <a:ea typeface="+mn-ea"/>
                <a:cs typeface="+mn-cs"/>
              </a:rPr>
              <a:t>Used by God – send you to a place where problems are</a:t>
            </a:r>
          </a:p>
          <a:p>
            <a:pPr defTabSz="929305">
              <a:defRPr/>
            </a:pPr>
            <a:endParaRPr lang="en-US" sz="1200" kern="1200" dirty="0">
              <a:solidFill>
                <a:schemeClr val="tx1"/>
              </a:solidFill>
              <a:effectLst/>
              <a:latin typeface="+mn-lt"/>
              <a:ea typeface="+mn-ea"/>
              <a:cs typeface="+mn-cs"/>
            </a:endParaRPr>
          </a:p>
          <a:p>
            <a:pPr defTabSz="929305">
              <a:defRPr/>
            </a:pPr>
            <a:r>
              <a:rPr lang="en-US" sz="1200" kern="1200" dirty="0">
                <a:solidFill>
                  <a:schemeClr val="tx1"/>
                </a:solidFill>
                <a:effectLst/>
                <a:latin typeface="+mn-lt"/>
                <a:ea typeface="+mn-ea"/>
                <a:cs typeface="+mn-cs"/>
              </a:rPr>
              <a:t>Why – attention</a:t>
            </a:r>
          </a:p>
          <a:p>
            <a:pPr defTabSz="929305">
              <a:defRPr/>
            </a:pPr>
            <a:endParaRPr lang="en-US" sz="1200" kern="1200" dirty="0">
              <a:solidFill>
                <a:schemeClr val="tx1"/>
              </a:solidFill>
              <a:effectLst/>
              <a:latin typeface="+mn-lt"/>
              <a:ea typeface="+mn-ea"/>
              <a:cs typeface="+mn-cs"/>
            </a:endParaRPr>
          </a:p>
          <a:p>
            <a:pPr defTabSz="929305">
              <a:defRPr/>
            </a:pPr>
            <a:r>
              <a:rPr lang="en-US" sz="1200" kern="1200" dirty="0">
                <a:solidFill>
                  <a:schemeClr val="tx1"/>
                </a:solidFill>
                <a:effectLst/>
                <a:latin typeface="+mn-lt"/>
                <a:ea typeface="+mn-ea"/>
                <a:cs typeface="+mn-cs"/>
              </a:rPr>
              <a:t>My grandfather –problem of colon cancer – platform of healing </a:t>
            </a:r>
          </a:p>
          <a:p>
            <a:pPr defTabSz="929305">
              <a:defRPr/>
            </a:pPr>
            <a:r>
              <a:rPr lang="en-US" sz="1200" kern="1200" dirty="0">
                <a:solidFill>
                  <a:schemeClr val="tx1"/>
                </a:solidFill>
                <a:effectLst/>
                <a:latin typeface="+mn-lt"/>
                <a:ea typeface="+mn-ea"/>
                <a:cs typeface="+mn-cs"/>
              </a:rPr>
              <a:t>People’s financial troubles – tithing – platform of God’s faithfulness over fear</a:t>
            </a:r>
          </a:p>
          <a:p>
            <a:pPr defTabSz="929305">
              <a:defRPr/>
            </a:pPr>
            <a:r>
              <a:rPr lang="en-US" sz="1200" kern="1200" dirty="0">
                <a:solidFill>
                  <a:schemeClr val="tx1"/>
                </a:solidFill>
                <a:effectLst/>
                <a:latin typeface="+mn-lt"/>
                <a:ea typeface="+mn-ea"/>
                <a:cs typeface="+mn-cs"/>
              </a:rPr>
              <a:t>Ethiopia– problems</a:t>
            </a:r>
          </a:p>
          <a:p>
            <a:pPr defTabSz="929305">
              <a:defRPr/>
            </a:pPr>
            <a:r>
              <a:rPr lang="en-US" sz="1200" kern="1200" dirty="0">
                <a:solidFill>
                  <a:schemeClr val="tx1"/>
                </a:solidFill>
                <a:effectLst/>
                <a:latin typeface="+mn-lt"/>
                <a:ea typeface="+mn-ea"/>
                <a:cs typeface="+mn-cs"/>
              </a:rPr>
              <a:t>Parents – your kids have problems – your chance</a:t>
            </a:r>
          </a:p>
          <a:p>
            <a:pPr defTabSz="929305">
              <a:defRPr/>
            </a:pPr>
            <a:r>
              <a:rPr lang="en-US" sz="1200" kern="1200" dirty="0">
                <a:solidFill>
                  <a:schemeClr val="tx1"/>
                </a:solidFill>
                <a:effectLst/>
                <a:latin typeface="+mn-lt"/>
                <a:ea typeface="+mn-ea"/>
                <a:cs typeface="+mn-cs"/>
              </a:rPr>
              <a:t>Work place </a:t>
            </a:r>
          </a:p>
          <a:p>
            <a:pPr defTabSz="929305">
              <a:defRPr/>
            </a:pPr>
            <a:r>
              <a:rPr lang="en-US" sz="1200" kern="1200" dirty="0">
                <a:solidFill>
                  <a:schemeClr val="tx1"/>
                </a:solidFill>
                <a:effectLst/>
                <a:latin typeface="+mn-lt"/>
                <a:ea typeface="+mn-ea"/>
                <a:cs typeface="+mn-cs"/>
              </a:rPr>
              <a:t>Your own life – </a:t>
            </a:r>
          </a:p>
          <a:p>
            <a:pPr defTabSz="929305">
              <a:defRPr/>
            </a:pPr>
            <a:endParaRPr lang="en-US" sz="1200" kern="1200" dirty="0">
              <a:solidFill>
                <a:schemeClr val="tx1"/>
              </a:solidFill>
              <a:effectLst/>
              <a:latin typeface="+mn-lt"/>
              <a:ea typeface="+mn-ea"/>
              <a:cs typeface="+mn-cs"/>
            </a:endParaRPr>
          </a:p>
          <a:p>
            <a:pPr defTabSz="929305">
              <a:defRPr/>
            </a:pPr>
            <a:r>
              <a:rPr lang="en-US" sz="1200" kern="1200" dirty="0">
                <a:solidFill>
                  <a:schemeClr val="tx1"/>
                </a:solidFill>
                <a:effectLst/>
                <a:latin typeface="+mn-lt"/>
                <a:ea typeface="+mn-ea"/>
                <a:cs typeface="+mn-cs"/>
              </a:rPr>
              <a:t>Our problem’s are God’s platforms</a:t>
            </a:r>
          </a:p>
          <a:p>
            <a:pPr defTabSz="929305">
              <a:defRPr/>
            </a:pPr>
            <a:r>
              <a:rPr lang="en-US" sz="1200" b="1" kern="1200" dirty="0">
                <a:solidFill>
                  <a:schemeClr val="tx1"/>
                </a:solidFill>
                <a:effectLst/>
                <a:latin typeface="+mn-lt"/>
                <a:ea typeface="+mn-ea"/>
                <a:cs typeface="+mn-cs"/>
              </a:rPr>
              <a:t>So we have to change our perspective . . .</a:t>
            </a: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3</a:t>
            </a:fld>
            <a:endParaRPr lang="en-US"/>
          </a:p>
        </p:txBody>
      </p:sp>
    </p:spTree>
    <p:extLst>
      <p:ext uri="{BB962C8B-B14F-4D97-AF65-F5344CB8AC3E}">
        <p14:creationId xmlns:p14="http://schemas.microsoft.com/office/powerpoint/2010/main" val="17357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1" dirty="0"/>
              <a:t>You can’t have a good life (abundant life) without problems</a:t>
            </a:r>
          </a:p>
          <a:p>
            <a:pPr defTabSz="929305">
              <a:defRPr/>
            </a:pPr>
            <a:r>
              <a:rPr lang="en-US" dirty="0"/>
              <a:t>(Jesus in this world you will have problems but take heart)</a:t>
            </a:r>
          </a:p>
          <a:p>
            <a:pPr defTabSz="929305">
              <a:defRPr/>
            </a:pPr>
            <a:endParaRPr lang="en-US" dirty="0"/>
          </a:p>
          <a:p>
            <a:pPr defTabSz="929305">
              <a:defRPr/>
            </a:pPr>
            <a:r>
              <a:rPr lang="en-US" dirty="0"/>
              <a:t>Married – problems</a:t>
            </a:r>
          </a:p>
          <a:p>
            <a:pPr defTabSz="929305">
              <a:defRPr/>
            </a:pPr>
            <a:r>
              <a:rPr lang="en-US" dirty="0"/>
              <a:t>Parenting – problems  (average cost of raising a child is $233,000 (before </a:t>
            </a:r>
            <a:r>
              <a:rPr lang="en-US" dirty="0" err="1"/>
              <a:t>colleg</a:t>
            </a:r>
            <a:r>
              <a:rPr lang="en-US" dirty="0"/>
              <a:t>)</a:t>
            </a:r>
          </a:p>
          <a:p>
            <a:pPr defTabSz="929305">
              <a:defRPr/>
            </a:pPr>
            <a:r>
              <a:rPr lang="en-US" dirty="0"/>
              <a:t>Promotion – problems</a:t>
            </a:r>
          </a:p>
          <a:p>
            <a:pPr defTabSz="929305">
              <a:defRPr/>
            </a:pPr>
            <a:r>
              <a:rPr lang="en-US" dirty="0"/>
              <a:t>Coming to Jesus – give you all sorts of problems</a:t>
            </a:r>
          </a:p>
          <a:p>
            <a:pPr defTabSz="929305">
              <a:defRPr/>
            </a:pPr>
            <a:r>
              <a:rPr lang="en-US" dirty="0"/>
              <a:t>Recover from addiction – problems</a:t>
            </a:r>
          </a:p>
          <a:p>
            <a:pPr defTabSz="929305">
              <a:defRPr/>
            </a:pPr>
            <a:r>
              <a:rPr lang="en-US" dirty="0"/>
              <a:t>Lack of friends because I won’t commit sin</a:t>
            </a:r>
          </a:p>
          <a:p>
            <a:pPr defTabSz="929305">
              <a:defRPr/>
            </a:pPr>
            <a:endParaRPr lang="en-US" dirty="0"/>
          </a:p>
          <a:p>
            <a:pPr defTabSz="929305">
              <a:defRPr/>
            </a:pPr>
            <a:r>
              <a:rPr lang="en-US" b="1" dirty="0"/>
              <a:t>Do I have the right problem</a:t>
            </a:r>
          </a:p>
          <a:p>
            <a:pPr defTabSz="929305">
              <a:defRPr/>
            </a:pPr>
            <a:r>
              <a:rPr lang="en-US" b="1" dirty="0"/>
              <a:t>If its because of sin &amp; selfishness – platform to get life right</a:t>
            </a:r>
          </a:p>
          <a:p>
            <a:pPr defTabSz="929305">
              <a:defRPr/>
            </a:pPr>
            <a:r>
              <a:rPr lang="en-US" b="1" dirty="0"/>
              <a:t>If it’s a right problem – its okay to suffer – God’s god t a good plan</a:t>
            </a:r>
          </a:p>
        </p:txBody>
      </p:sp>
      <p:sp>
        <p:nvSpPr>
          <p:cNvPr id="4" name="Slide Number Placeholder 3"/>
          <p:cNvSpPr>
            <a:spLocks noGrp="1"/>
          </p:cNvSpPr>
          <p:nvPr>
            <p:ph type="sldNum" sz="quarter" idx="5"/>
          </p:nvPr>
        </p:nvSpPr>
        <p:spPr/>
        <p:txBody>
          <a:bodyPr/>
          <a:lstStyle/>
          <a:p>
            <a:fld id="{93AD94B1-22CB-EE49-9A13-1FD8B7A8234E}" type="slidenum">
              <a:rPr lang="en-US" smtClean="0"/>
              <a:t>4</a:t>
            </a:fld>
            <a:endParaRPr lang="en-US"/>
          </a:p>
        </p:txBody>
      </p:sp>
    </p:spTree>
    <p:extLst>
      <p:ext uri="{BB962C8B-B14F-4D97-AF65-F5344CB8AC3E}">
        <p14:creationId xmlns:p14="http://schemas.microsoft.com/office/powerpoint/2010/main" val="382552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There are some things worth having problems about</a:t>
            </a:r>
          </a:p>
          <a:p>
            <a:pPr defTabSz="929305">
              <a:defRPr/>
            </a:pPr>
            <a:r>
              <a:rPr lang="en-US" dirty="0"/>
              <a:t>There are some things to suffer for . . . To lose</a:t>
            </a:r>
          </a:p>
          <a:p>
            <a:pPr defTabSz="929305">
              <a:defRPr/>
            </a:pPr>
            <a:endParaRPr lang="en-US" dirty="0"/>
          </a:p>
          <a:p>
            <a:pPr defTabSz="929305">
              <a:defRPr/>
            </a:pPr>
            <a:r>
              <a:rPr lang="en-US" dirty="0"/>
              <a:t>Jim Elliot lost his life as missionary to south America</a:t>
            </a:r>
          </a:p>
          <a:p>
            <a:pPr defTabSz="929305">
              <a:defRPr/>
            </a:pPr>
            <a:r>
              <a:rPr lang="en-US" dirty="0"/>
              <a:t>His wife lost a husband and his kids lost their dad</a:t>
            </a:r>
          </a:p>
        </p:txBody>
      </p:sp>
      <p:sp>
        <p:nvSpPr>
          <p:cNvPr id="4" name="Slide Number Placeholder 3"/>
          <p:cNvSpPr>
            <a:spLocks noGrp="1"/>
          </p:cNvSpPr>
          <p:nvPr>
            <p:ph type="sldNum" sz="quarter" idx="5"/>
          </p:nvPr>
        </p:nvSpPr>
        <p:spPr/>
        <p:txBody>
          <a:bodyPr/>
          <a:lstStyle/>
          <a:p>
            <a:fld id="{93AD94B1-22CB-EE49-9A13-1FD8B7A8234E}" type="slidenum">
              <a:rPr lang="en-US" smtClean="0"/>
              <a:t>5</a:t>
            </a:fld>
            <a:endParaRPr lang="en-US"/>
          </a:p>
        </p:txBody>
      </p:sp>
    </p:spTree>
    <p:extLst>
      <p:ext uri="{BB962C8B-B14F-4D97-AF65-F5344CB8AC3E}">
        <p14:creationId xmlns:p14="http://schemas.microsoft.com/office/powerpoint/2010/main" val="132190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gain the world and lose your soul</a:t>
            </a:r>
          </a:p>
          <a:p>
            <a:r>
              <a:rPr lang="en-US" dirty="0"/>
              <a:t>Problems can be platforms for God’s glory in your life</a:t>
            </a:r>
          </a:p>
          <a:p>
            <a:endParaRPr lang="en-US" dirty="0"/>
          </a:p>
          <a:p>
            <a:r>
              <a:rPr lang="en-US" sz="1200" b="1" dirty="0"/>
              <a:t>God wants to use your problems to speak to you and through you!</a:t>
            </a: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6</a:t>
            </a:fld>
            <a:endParaRPr lang="en-US"/>
          </a:p>
        </p:txBody>
      </p:sp>
    </p:spTree>
    <p:extLst>
      <p:ext uri="{BB962C8B-B14F-4D97-AF65-F5344CB8AC3E}">
        <p14:creationId xmlns:p14="http://schemas.microsoft.com/office/powerpoint/2010/main" val="397829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This world needs to see that God is different</a:t>
            </a:r>
          </a:p>
          <a:p>
            <a:pPr defTabSz="929305">
              <a:defRPr/>
            </a:pPr>
            <a:r>
              <a:rPr lang="en-US" dirty="0"/>
              <a:t>This man had an expectation – God did something different. Something better.</a:t>
            </a:r>
          </a:p>
          <a:p>
            <a:pPr defTabSz="929305">
              <a:defRPr/>
            </a:pPr>
            <a:endParaRPr lang="en-US" dirty="0"/>
          </a:p>
          <a:p>
            <a:pPr defTabSz="929305">
              <a:defRPr/>
            </a:pPr>
            <a:r>
              <a:rPr lang="en-US" dirty="0"/>
              <a:t>This world wants God to make its sick broken life better</a:t>
            </a:r>
          </a:p>
          <a:p>
            <a:pPr defTabSz="929305">
              <a:defRPr/>
            </a:pPr>
            <a:r>
              <a:rPr lang="en-US" dirty="0"/>
              <a:t>God wants to give a different life – eternal life</a:t>
            </a:r>
          </a:p>
          <a:p>
            <a:pPr defTabSz="929305">
              <a:defRPr/>
            </a:pPr>
            <a:endParaRPr lang="en-US" dirty="0"/>
          </a:p>
          <a:p>
            <a:pPr defTabSz="929305">
              <a:defRPr/>
            </a:pPr>
            <a:r>
              <a:rPr lang="en-US" dirty="0"/>
              <a:t>In that moment – God turned Peter’s answer into a sign and wonder</a:t>
            </a:r>
          </a:p>
          <a:p>
            <a:pPr defTabSz="929305">
              <a:defRPr/>
            </a:pPr>
            <a:r>
              <a:rPr lang="en-US" dirty="0"/>
              <a:t>Something that made people wonder</a:t>
            </a:r>
          </a:p>
          <a:p>
            <a:pPr defTabSz="929305">
              <a:defRPr/>
            </a:pPr>
            <a:endParaRPr lang="en-US" dirty="0"/>
          </a:p>
          <a:p>
            <a:pPr defTabSz="929305">
              <a:defRPr/>
            </a:pPr>
            <a:r>
              <a:rPr lang="en-US" dirty="0"/>
              <a:t>Your life should make people wonder</a:t>
            </a:r>
          </a:p>
        </p:txBody>
      </p:sp>
      <p:sp>
        <p:nvSpPr>
          <p:cNvPr id="4" name="Slide Number Placeholder 3"/>
          <p:cNvSpPr>
            <a:spLocks noGrp="1"/>
          </p:cNvSpPr>
          <p:nvPr>
            <p:ph type="sldNum" sz="quarter" idx="5"/>
          </p:nvPr>
        </p:nvSpPr>
        <p:spPr/>
        <p:txBody>
          <a:bodyPr/>
          <a:lstStyle/>
          <a:p>
            <a:fld id="{93AD94B1-22CB-EE49-9A13-1FD8B7A8234E}" type="slidenum">
              <a:rPr lang="en-US" smtClean="0"/>
              <a:t>7</a:t>
            </a:fld>
            <a:endParaRPr lang="en-US"/>
          </a:p>
        </p:txBody>
      </p:sp>
    </p:spTree>
    <p:extLst>
      <p:ext uri="{BB962C8B-B14F-4D97-AF65-F5344CB8AC3E}">
        <p14:creationId xmlns:p14="http://schemas.microsoft.com/office/powerpoint/2010/main" val="242924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Kaleb story</a:t>
            </a:r>
          </a:p>
          <a:p>
            <a:pPr defTabSz="929305">
              <a:defRPr/>
            </a:pPr>
            <a:endParaRPr lang="en-US" dirty="0"/>
          </a:p>
          <a:p>
            <a:pPr defTabSz="929305">
              <a:defRPr/>
            </a:pPr>
            <a:r>
              <a:rPr lang="en-US" dirty="0"/>
              <a:t>God wants to make signs and wonders of us</a:t>
            </a:r>
          </a:p>
          <a:p>
            <a:pPr defTabSz="929305">
              <a:defRPr/>
            </a:pPr>
            <a:endParaRPr lang="en-US" dirty="0"/>
          </a:p>
          <a:p>
            <a:pPr defTabSz="929305">
              <a:defRPr/>
            </a:pPr>
            <a:r>
              <a:rPr lang="en-US" dirty="0"/>
              <a:t>High school –don’t drink or smoke, sex before marriage, </a:t>
            </a:r>
          </a:p>
          <a:p>
            <a:pPr defTabSz="929305">
              <a:defRPr/>
            </a:pPr>
            <a:r>
              <a:rPr lang="en-US" dirty="0"/>
              <a:t>Words we use at work or the attitude</a:t>
            </a:r>
          </a:p>
          <a:p>
            <a:pPr defTabSz="929305">
              <a:defRPr/>
            </a:pPr>
            <a:endParaRPr lang="en-US" dirty="0"/>
          </a:p>
          <a:p>
            <a:pPr defTabSz="929305">
              <a:defRPr/>
            </a:pPr>
            <a:r>
              <a:rPr lang="en-US" dirty="0"/>
              <a:t>Signs that we do things different</a:t>
            </a:r>
          </a:p>
          <a:p>
            <a:pPr defTabSz="929305">
              <a:defRPr/>
            </a:pPr>
            <a:r>
              <a:rPr lang="en-US" dirty="0"/>
              <a:t>Not because we are better –we are just different</a:t>
            </a:r>
          </a:p>
          <a:p>
            <a:pPr defTabSz="929305">
              <a:defRPr/>
            </a:pPr>
            <a:r>
              <a:rPr lang="en-US" dirty="0"/>
              <a:t>We’ve found life instead of death, blessing instead of curse, peace instead of anxiety</a:t>
            </a:r>
          </a:p>
          <a:p>
            <a:pPr defTabSz="929305">
              <a:defRPr/>
            </a:pPr>
            <a:endParaRPr lang="en-US" dirty="0"/>
          </a:p>
          <a:p>
            <a:pPr defTabSz="929305">
              <a:defRPr/>
            </a:pPr>
            <a:r>
              <a:rPr lang="en-US" dirty="0"/>
              <a:t>YOU CAN’T MAKE A DIFFERENCE AND NOT BE DIFFERENT</a:t>
            </a:r>
          </a:p>
          <a:p>
            <a:pPr defTabSz="929305">
              <a:defRPr/>
            </a:pPr>
            <a:endParaRPr lang="en-US" dirty="0"/>
          </a:p>
          <a:p>
            <a:pPr defTabSz="929305">
              <a:defRPr/>
            </a:pPr>
            <a:r>
              <a:rPr lang="en-US" dirty="0"/>
              <a:t>Problems are platforms for people encounter God’s surprises</a:t>
            </a:r>
          </a:p>
          <a:p>
            <a:pPr defTabSz="929305">
              <a:defRPr/>
            </a:pPr>
            <a:r>
              <a:rPr lang="en-US" dirty="0"/>
              <a:t>Just like in Acts – should lead to . . . </a:t>
            </a:r>
          </a:p>
          <a:p>
            <a:pPr defTabSz="929305">
              <a:defRPr/>
            </a:pPr>
            <a:endParaRPr lang="en-US" dirty="0"/>
          </a:p>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8</a:t>
            </a:fld>
            <a:endParaRPr lang="en-US"/>
          </a:p>
        </p:txBody>
      </p:sp>
    </p:spTree>
    <p:extLst>
      <p:ext uri="{BB962C8B-B14F-4D97-AF65-F5344CB8AC3E}">
        <p14:creationId xmlns:p14="http://schemas.microsoft.com/office/powerpoint/2010/main" val="169574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When people wonder – it should lead to the need for an explanation</a:t>
            </a:r>
          </a:p>
          <a:p>
            <a:pPr defTabSz="929305">
              <a:defRPr/>
            </a:pPr>
            <a:endParaRPr lang="en-US" dirty="0"/>
          </a:p>
          <a:p>
            <a:pPr defTabSz="929305">
              <a:defRPr/>
            </a:pPr>
            <a:r>
              <a:rPr lang="en-US" dirty="0"/>
              <a:t>We’ve got to be different – how we handle our problems</a:t>
            </a:r>
          </a:p>
          <a:p>
            <a:pPr defTabSz="929305">
              <a:defRPr/>
            </a:pPr>
            <a:endParaRPr lang="en-US" dirty="0"/>
          </a:p>
          <a:p>
            <a:pPr defTabSz="929305">
              <a:defRPr/>
            </a:pPr>
            <a:r>
              <a:rPr lang="en-US" dirty="0"/>
              <a:t>Peter – uses that moment to share Jesus</a:t>
            </a:r>
          </a:p>
        </p:txBody>
      </p:sp>
      <p:sp>
        <p:nvSpPr>
          <p:cNvPr id="4" name="Slide Number Placeholder 3"/>
          <p:cNvSpPr>
            <a:spLocks noGrp="1"/>
          </p:cNvSpPr>
          <p:nvPr>
            <p:ph type="sldNum" sz="quarter" idx="5"/>
          </p:nvPr>
        </p:nvSpPr>
        <p:spPr/>
        <p:txBody>
          <a:bodyPr/>
          <a:lstStyle/>
          <a:p>
            <a:fld id="{93AD94B1-22CB-EE49-9A13-1FD8B7A8234E}" type="slidenum">
              <a:rPr lang="en-US" smtClean="0"/>
              <a:t>9</a:t>
            </a:fld>
            <a:endParaRPr lang="en-US"/>
          </a:p>
        </p:txBody>
      </p:sp>
    </p:spTree>
    <p:extLst>
      <p:ext uri="{BB962C8B-B14F-4D97-AF65-F5344CB8AC3E}">
        <p14:creationId xmlns:p14="http://schemas.microsoft.com/office/powerpoint/2010/main" val="14396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126403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crip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19E9-CA39-7D4B-88C2-93908657755B}"/>
              </a:ext>
            </a:extLst>
          </p:cNvPr>
          <p:cNvSpPr>
            <a:spLocks noGrp="1"/>
          </p:cNvSpPr>
          <p:nvPr>
            <p:ph type="title"/>
          </p:nvPr>
        </p:nvSpPr>
        <p:spPr>
          <a:xfrm>
            <a:off x="480391" y="430420"/>
            <a:ext cx="11231217" cy="5105676"/>
          </a:xfrm>
        </p:spPr>
        <p:txBody>
          <a:bodyPr anchor="ctr">
            <a:normAutofit/>
          </a:bodyPr>
          <a:lstStyle>
            <a:lvl1pPr algn="l">
              <a:defRPr sz="4800">
                <a:solidFill>
                  <a:schemeClr val="bg1"/>
                </a:solidFill>
                <a:latin typeface="Helvetica"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7B9-F620-D64B-829D-B8456BE05D46}"/>
              </a:ext>
            </a:extLst>
          </p:cNvPr>
          <p:cNvSpPr>
            <a:spLocks noGrp="1"/>
          </p:cNvSpPr>
          <p:nvPr>
            <p:ph type="body" idx="1"/>
          </p:nvPr>
        </p:nvSpPr>
        <p:spPr>
          <a:xfrm>
            <a:off x="480391" y="5874025"/>
            <a:ext cx="11231217" cy="553555"/>
          </a:xfrm>
          <a:prstGeom prst="rect">
            <a:avLst/>
          </a:prstGeom>
        </p:spPr>
        <p:txBody>
          <a:bodyPr anchor="b">
            <a:normAutofit/>
          </a:bodyPr>
          <a:lstStyle>
            <a:lvl1pPr marL="0" indent="0" algn="r">
              <a:buNone/>
              <a:defRPr sz="2800" b="1">
                <a:solidFill>
                  <a:schemeClr val="bg1">
                    <a:lumMod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19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int">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1272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0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ine Poi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
        <p:nvSpPr>
          <p:cNvPr id="4" name="TextBox 3">
            <a:extLst>
              <a:ext uri="{FF2B5EF4-FFF2-40B4-BE49-F238E27FC236}">
                <a16:creationId xmlns:a16="http://schemas.microsoft.com/office/drawing/2014/main" id="{C7807845-0004-D54A-BC76-27391ED53061}"/>
              </a:ext>
            </a:extLst>
          </p:cNvPr>
          <p:cNvSpPr txBox="1"/>
          <p:nvPr userDrawn="1"/>
        </p:nvSpPr>
        <p:spPr>
          <a:xfrm>
            <a:off x="1573696" y="454271"/>
            <a:ext cx="4750904" cy="830997"/>
          </a:xfrm>
          <a:prstGeom prst="rect">
            <a:avLst/>
          </a:prstGeom>
          <a:noFill/>
        </p:spPr>
        <p:txBody>
          <a:bodyPr wrap="square" rtlCol="0">
            <a:spAutoFit/>
          </a:bodyPr>
          <a:lstStyle/>
          <a:p>
            <a:pPr algn="l"/>
            <a:r>
              <a:rPr lang="en-US" sz="2400" b="1" i="0" dirty="0">
                <a:solidFill>
                  <a:schemeClr val="bg1"/>
                </a:solidFill>
                <a:latin typeface="Hypatia Sans Pro" panose="020B0502020204020303" pitchFamily="34" charset="0"/>
              </a:rPr>
              <a:t>SHINE TODAY</a:t>
            </a:r>
          </a:p>
          <a:p>
            <a:pPr algn="l"/>
            <a:r>
              <a:rPr lang="en-US" sz="2400" b="1" i="0" dirty="0">
                <a:solidFill>
                  <a:schemeClr val="bg1"/>
                </a:solidFill>
                <a:latin typeface="Hypatia Sans Pro" panose="020B0502020204020303" pitchFamily="34" charset="0"/>
              </a:rPr>
              <a:t>CHANGE TOMORROW</a:t>
            </a:r>
          </a:p>
        </p:txBody>
      </p:sp>
    </p:spTree>
    <p:extLst>
      <p:ext uri="{BB962C8B-B14F-4D97-AF65-F5344CB8AC3E}">
        <p14:creationId xmlns:p14="http://schemas.microsoft.com/office/powerpoint/2010/main" val="14294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Corn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Tree>
    <p:extLst>
      <p:ext uri="{BB962C8B-B14F-4D97-AF65-F5344CB8AC3E}">
        <p14:creationId xmlns:p14="http://schemas.microsoft.com/office/powerpoint/2010/main" val="1341505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AF3A-0B8A-A74D-A14C-16F93B8F3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4D647-61D2-D640-86FB-43F671747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2169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41C20C53-839C-415B-9F95-E1A19420B61C}"/>
              </a:ext>
            </a:extLst>
          </p:cNvPr>
          <p:cNvPicPr>
            <a:picLocks noChangeAspect="1"/>
          </p:cNvPicPr>
          <p:nvPr/>
        </p:nvPicPr>
        <p:blipFill>
          <a:blip r:embed="rId3"/>
          <a:stretch>
            <a:fillRect/>
          </a:stretch>
        </p:blipFill>
        <p:spPr>
          <a:xfrm>
            <a:off x="-1208313" y="0"/>
            <a:ext cx="15523104" cy="8731746"/>
          </a:xfrm>
          <a:prstGeom prst="rect">
            <a:avLst/>
          </a:prstGeom>
        </p:spPr>
      </p:pic>
    </p:spTree>
    <p:extLst>
      <p:ext uri="{BB962C8B-B14F-4D97-AF65-F5344CB8AC3E}">
        <p14:creationId xmlns:p14="http://schemas.microsoft.com/office/powerpoint/2010/main" val="404647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fontScale="90000"/>
          </a:bodyPr>
          <a:lstStyle/>
          <a:p>
            <a:pPr algn="l"/>
            <a:r>
              <a:rPr lang="en-US" sz="5300" b="0" dirty="0"/>
              <a:t>Men of Israel, why does this surprise you? Why do you stare at us as if by our own power or godliness we had made this man walk? . . . </a:t>
            </a:r>
            <a:r>
              <a:rPr lang="en-US" sz="5300" b="0" dirty="0">
                <a:solidFill>
                  <a:srgbClr val="FFFF00"/>
                </a:solidFill>
              </a:rPr>
              <a:t>It is Jesus’ name and the faith that comes through him that has given this complete healing </a:t>
            </a:r>
            <a:r>
              <a:rPr lang="en-US" sz="5300" b="0" dirty="0"/>
              <a:t>to him, as you can all see. </a:t>
            </a:r>
            <a:br>
              <a:rPr lang="en-US" sz="4800" b="0" dirty="0"/>
            </a:br>
            <a:br>
              <a:rPr lang="en-US" sz="4800" b="0" dirty="0"/>
            </a:br>
            <a:r>
              <a:rPr lang="en-US" b="0" dirty="0"/>
              <a:t>Acts 3:12,16</a:t>
            </a:r>
            <a:endParaRPr lang="en-US" sz="5000" b="0" dirty="0"/>
          </a:p>
        </p:txBody>
      </p:sp>
    </p:spTree>
    <p:extLst>
      <p:ext uri="{BB962C8B-B14F-4D97-AF65-F5344CB8AC3E}">
        <p14:creationId xmlns:p14="http://schemas.microsoft.com/office/powerpoint/2010/main" val="346336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836907"/>
            <a:ext cx="11227904" cy="5659625"/>
          </a:xfrm>
        </p:spPr>
        <p:txBody>
          <a:bodyPr anchor="t">
            <a:normAutofit/>
          </a:bodyPr>
          <a:lstStyle/>
          <a:p>
            <a:pPr algn="l"/>
            <a:r>
              <a:rPr lang="en-US" sz="5500" dirty="0"/>
              <a:t>Problems are platforms to</a:t>
            </a:r>
            <a:br>
              <a:rPr lang="en-US" sz="5500" dirty="0"/>
            </a:br>
            <a:r>
              <a:rPr lang="en-US" sz="5500" dirty="0">
                <a:solidFill>
                  <a:srgbClr val="FFFF00"/>
                </a:solidFill>
              </a:rPr>
              <a:t>experience God’s blessings </a:t>
            </a:r>
            <a:br>
              <a:rPr lang="en-US" sz="5000" dirty="0"/>
            </a:br>
            <a:br>
              <a:rPr lang="en-US" sz="5000" dirty="0"/>
            </a:br>
            <a:r>
              <a:rPr lang="en-US" sz="5000" b="0" dirty="0"/>
              <a:t>(v17-19,26)</a:t>
            </a:r>
            <a:endParaRPr lang="en-US" sz="5000" b="0" dirty="0">
              <a:solidFill>
                <a:srgbClr val="FFFF00"/>
              </a:solidFill>
            </a:endParaRPr>
          </a:p>
        </p:txBody>
      </p:sp>
    </p:spTree>
    <p:extLst>
      <p:ext uri="{BB962C8B-B14F-4D97-AF65-F5344CB8AC3E}">
        <p14:creationId xmlns:p14="http://schemas.microsoft.com/office/powerpoint/2010/main" val="14680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a:bodyPr>
          <a:lstStyle/>
          <a:p>
            <a:pPr algn="l"/>
            <a:br>
              <a:rPr lang="en-US" sz="4800" b="0" dirty="0"/>
            </a:br>
            <a:r>
              <a:rPr lang="en-US" sz="5000" b="0" dirty="0">
                <a:solidFill>
                  <a:srgbClr val="FFFF00"/>
                </a:solidFill>
              </a:rPr>
              <a:t>Repent</a:t>
            </a:r>
            <a:r>
              <a:rPr lang="en-US" sz="5000" b="0" dirty="0"/>
              <a:t> therefore, and turn back, that your sins may be blotted out, that times of </a:t>
            </a:r>
            <a:r>
              <a:rPr lang="en-US" sz="5000" b="0" dirty="0">
                <a:solidFill>
                  <a:srgbClr val="FFFF00"/>
                </a:solidFill>
              </a:rPr>
              <a:t>refreshing</a:t>
            </a:r>
            <a:r>
              <a:rPr lang="en-US" sz="5000" b="0" dirty="0"/>
              <a:t> may come from the presence of the Lord</a:t>
            </a:r>
            <a:br>
              <a:rPr lang="en-US" sz="4800" b="0" dirty="0"/>
            </a:br>
            <a:br>
              <a:rPr lang="en-US" sz="4800" b="0" dirty="0"/>
            </a:br>
            <a:br>
              <a:rPr lang="en-US" sz="4800" b="0" dirty="0"/>
            </a:br>
            <a:r>
              <a:rPr lang="en-US" b="0" dirty="0"/>
              <a:t>Acts 3:17</a:t>
            </a:r>
            <a:endParaRPr lang="en-US" sz="5000" b="0" dirty="0"/>
          </a:p>
        </p:txBody>
      </p:sp>
    </p:spTree>
    <p:extLst>
      <p:ext uri="{BB962C8B-B14F-4D97-AF65-F5344CB8AC3E}">
        <p14:creationId xmlns:p14="http://schemas.microsoft.com/office/powerpoint/2010/main" val="3265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4EB92747-5AF8-4035-868C-1F0CE99BFBD0}"/>
              </a:ext>
            </a:extLst>
          </p:cNvPr>
          <p:cNvPicPr>
            <a:picLocks noChangeAspect="1"/>
          </p:cNvPicPr>
          <p:nvPr/>
        </p:nvPicPr>
        <p:blipFill>
          <a:blip r:embed="rId3"/>
          <a:stretch>
            <a:fillRect/>
          </a:stretch>
        </p:blipFill>
        <p:spPr>
          <a:xfrm>
            <a:off x="1142779" y="-785294"/>
            <a:ext cx="9906441" cy="8844414"/>
          </a:xfrm>
          <a:prstGeom prst="rect">
            <a:avLst/>
          </a:prstGeom>
        </p:spPr>
      </p:pic>
    </p:spTree>
    <p:extLst>
      <p:ext uri="{BB962C8B-B14F-4D97-AF65-F5344CB8AC3E}">
        <p14:creationId xmlns:p14="http://schemas.microsoft.com/office/powerpoint/2010/main" val="1641867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929898" y="430420"/>
            <a:ext cx="10781710" cy="5105676"/>
          </a:xfrm>
        </p:spPr>
        <p:txBody>
          <a:bodyPr anchor="t">
            <a:noAutofit/>
          </a:bodyPr>
          <a:lstStyle/>
          <a:p>
            <a:r>
              <a:rPr lang="en-US" sz="5000" dirty="0"/>
              <a:t>if you do not believe that I am the one I claim to be, </a:t>
            </a:r>
            <a:r>
              <a:rPr lang="en-US" sz="5000" dirty="0">
                <a:solidFill>
                  <a:srgbClr val="FFFF00"/>
                </a:solidFill>
              </a:rPr>
              <a:t>you will indeed die in your sins [no change or relief]</a:t>
            </a:r>
            <a:r>
              <a:rPr lang="en-US" sz="5000" dirty="0"/>
              <a:t> . . . If you hold to My teaching, you are really My disciples. Then you will know the truth, and </a:t>
            </a:r>
            <a:r>
              <a:rPr lang="en-US" sz="5000" dirty="0">
                <a:solidFill>
                  <a:srgbClr val="FFFF00"/>
                </a:solidFill>
              </a:rPr>
              <a:t>the truth will set you free.</a:t>
            </a:r>
            <a:br>
              <a:rPr lang="en-US" sz="5000" dirty="0"/>
            </a:br>
            <a:br>
              <a:rPr lang="en-US" sz="5000" dirty="0"/>
            </a:br>
            <a:r>
              <a:rPr lang="en-US" sz="5000" dirty="0"/>
              <a:t>John 8:24,32-33</a:t>
            </a:r>
            <a:br>
              <a:rPr lang="en-US" dirty="0"/>
            </a:br>
            <a:br>
              <a:rPr lang="en-US" dirty="0"/>
            </a:br>
            <a:br>
              <a:rPr lang="en-US" sz="5000" i="1" dirty="0"/>
            </a:br>
            <a:br>
              <a:rPr lang="en-US" sz="5000" i="1" dirty="0"/>
            </a:br>
            <a:br>
              <a:rPr lang="en-US" sz="5400" b="1" dirty="0"/>
            </a:br>
            <a:br>
              <a:rPr lang="en-US" sz="5400" dirty="0"/>
            </a:br>
            <a:br>
              <a:rPr lang="en-US" sz="5400" dirty="0"/>
            </a:br>
            <a:endParaRPr lang="en-US" sz="5400" dirty="0"/>
          </a:p>
        </p:txBody>
      </p:sp>
    </p:spTree>
    <p:extLst>
      <p:ext uri="{BB962C8B-B14F-4D97-AF65-F5344CB8AC3E}">
        <p14:creationId xmlns:p14="http://schemas.microsoft.com/office/powerpoint/2010/main" val="55839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790414" y="361467"/>
            <a:ext cx="10919538" cy="6135066"/>
          </a:xfrm>
        </p:spPr>
        <p:txBody>
          <a:bodyPr anchor="t">
            <a:normAutofit/>
          </a:bodyPr>
          <a:lstStyle/>
          <a:p>
            <a:pPr algn="l"/>
            <a:br>
              <a:rPr lang="en-US" sz="5000" dirty="0"/>
            </a:br>
            <a:r>
              <a:rPr lang="en-US" sz="5000" dirty="0"/>
              <a:t>Problems are platforms</a:t>
            </a:r>
            <a:br>
              <a:rPr lang="en-US" sz="5000" dirty="0"/>
            </a:br>
            <a:r>
              <a:rPr lang="en-US" sz="5000" dirty="0">
                <a:solidFill>
                  <a:srgbClr val="FFFF00"/>
                </a:solidFill>
              </a:rPr>
              <a:t>only if you hear God’s voice</a:t>
            </a:r>
            <a:br>
              <a:rPr lang="en-US" sz="5000" dirty="0"/>
            </a:br>
            <a:br>
              <a:rPr lang="en-US" sz="5000" dirty="0"/>
            </a:br>
            <a:r>
              <a:rPr lang="en-US" sz="5000" b="0" dirty="0"/>
              <a:t>(v1,6)</a:t>
            </a:r>
            <a:endParaRPr lang="en-US" sz="5000" b="0" dirty="0">
              <a:solidFill>
                <a:srgbClr val="FFFF00"/>
              </a:solidFill>
            </a:endParaRPr>
          </a:p>
        </p:txBody>
      </p:sp>
    </p:spTree>
    <p:extLst>
      <p:ext uri="{BB962C8B-B14F-4D97-AF65-F5344CB8AC3E}">
        <p14:creationId xmlns:p14="http://schemas.microsoft.com/office/powerpoint/2010/main" val="30215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a:bodyPr>
          <a:lstStyle/>
          <a:p>
            <a:r>
              <a:rPr lang="en-US" sz="5000" dirty="0"/>
              <a:t>Don’t fix your problem.</a:t>
            </a:r>
            <a:br>
              <a:rPr lang="en-US" sz="5000" dirty="0"/>
            </a:br>
            <a:r>
              <a:rPr lang="en-US" sz="5000" dirty="0">
                <a:solidFill>
                  <a:srgbClr val="FFFF00"/>
                </a:solidFill>
              </a:rPr>
              <a:t>Fix your ears on God’s voice.</a:t>
            </a:r>
            <a:br>
              <a:rPr lang="en-US" sz="5000" dirty="0">
                <a:solidFill>
                  <a:srgbClr val="FFFF00"/>
                </a:solidFill>
              </a:rPr>
            </a:br>
            <a:br>
              <a:rPr lang="en-US" sz="5000" dirty="0"/>
            </a:br>
            <a:r>
              <a:rPr lang="en-US" sz="5000" b="0" dirty="0"/>
              <a:t>(then things will get fixed)</a:t>
            </a:r>
          </a:p>
        </p:txBody>
      </p:sp>
    </p:spTree>
    <p:extLst>
      <p:ext uri="{BB962C8B-B14F-4D97-AF65-F5344CB8AC3E}">
        <p14:creationId xmlns:p14="http://schemas.microsoft.com/office/powerpoint/2010/main" val="243677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F0F2-05E3-3E47-AA52-7376EE39E649}"/>
              </a:ext>
            </a:extLst>
          </p:cNvPr>
          <p:cNvSpPr>
            <a:spLocks noGrp="1"/>
          </p:cNvSpPr>
          <p:nvPr>
            <p:ph type="title"/>
          </p:nvPr>
        </p:nvSpPr>
        <p:spPr>
          <a:xfrm>
            <a:off x="681925" y="619932"/>
            <a:ext cx="11029683" cy="4916164"/>
          </a:xfrm>
        </p:spPr>
        <p:txBody>
          <a:bodyPr anchor="t">
            <a:noAutofit/>
          </a:bodyPr>
          <a:lstStyle/>
          <a:p>
            <a:r>
              <a:rPr lang="en-US" dirty="0"/>
              <a:t>this is what I commanded them, saying, ‘Obey My voice, and I will be your God, and you will be My people; and you will walk in all the way which I command you, </a:t>
            </a:r>
            <a:r>
              <a:rPr lang="en-US" dirty="0">
                <a:solidFill>
                  <a:srgbClr val="FFFF00"/>
                </a:solidFill>
              </a:rPr>
              <a:t>that it may be well with you</a:t>
            </a:r>
            <a:r>
              <a:rPr lang="en-US" dirty="0"/>
              <a:t>.’</a:t>
            </a:r>
            <a:br>
              <a:rPr lang="en-US" dirty="0"/>
            </a:br>
            <a:br>
              <a:rPr lang="en-US" dirty="0"/>
            </a:br>
            <a:br>
              <a:rPr lang="en-US" dirty="0"/>
            </a:br>
            <a:r>
              <a:rPr lang="en-US" sz="4000" dirty="0"/>
              <a:t>Jeremiah 7:23 (NLT)</a:t>
            </a:r>
            <a:br>
              <a:rPr lang="en-US" dirty="0"/>
            </a:br>
            <a:br>
              <a:rPr lang="en-US" dirty="0"/>
            </a:br>
            <a:br>
              <a:rPr lang="en-US" sz="5000" i="1" dirty="0"/>
            </a:br>
            <a:br>
              <a:rPr lang="en-US" sz="5000" i="1" dirty="0"/>
            </a:br>
            <a:br>
              <a:rPr lang="en-US" sz="5400" b="1" dirty="0"/>
            </a:br>
            <a:br>
              <a:rPr lang="en-US" sz="5400" dirty="0"/>
            </a:br>
            <a:br>
              <a:rPr lang="en-US" sz="5400" dirty="0"/>
            </a:br>
            <a:endParaRPr lang="en-US" sz="5400" dirty="0"/>
          </a:p>
        </p:txBody>
      </p:sp>
    </p:spTree>
    <p:extLst>
      <p:ext uri="{BB962C8B-B14F-4D97-AF65-F5344CB8AC3E}">
        <p14:creationId xmlns:p14="http://schemas.microsoft.com/office/powerpoint/2010/main" val="176694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883402" y="361467"/>
            <a:ext cx="10826549" cy="6135066"/>
          </a:xfrm>
        </p:spPr>
        <p:txBody>
          <a:bodyPr>
            <a:normAutofit/>
          </a:bodyPr>
          <a:lstStyle/>
          <a:p>
            <a:pPr algn="l"/>
            <a:r>
              <a:rPr lang="en-US" sz="5000" dirty="0"/>
              <a:t>Problems are platforms to:</a:t>
            </a:r>
            <a:br>
              <a:rPr lang="en-US" sz="5000" dirty="0"/>
            </a:br>
            <a:br>
              <a:rPr lang="en-US" sz="2000" dirty="0"/>
            </a:br>
            <a:r>
              <a:rPr lang="en-US" sz="5000" dirty="0">
                <a:sym typeface="Wingdings" panose="05000000000000000000" pitchFamily="2" charset="2"/>
              </a:rPr>
              <a:t> get </a:t>
            </a:r>
            <a:r>
              <a:rPr lang="en-US" sz="5000" dirty="0"/>
              <a:t>people’s attention</a:t>
            </a:r>
            <a:br>
              <a:rPr lang="en-US" sz="5000" dirty="0"/>
            </a:br>
            <a:r>
              <a:rPr lang="en-US" sz="5000" dirty="0">
                <a:sym typeface="Wingdings" panose="05000000000000000000" pitchFamily="2" charset="2"/>
              </a:rPr>
              <a:t> </a:t>
            </a:r>
            <a:r>
              <a:rPr lang="en-US" sz="5000" dirty="0"/>
              <a:t>encounter God’s miracles</a:t>
            </a:r>
            <a:br>
              <a:rPr lang="en-US" sz="5000" dirty="0"/>
            </a:br>
            <a:r>
              <a:rPr lang="en-US" sz="5000" dirty="0">
                <a:sym typeface="Wingdings" panose="05000000000000000000" pitchFamily="2" charset="2"/>
              </a:rPr>
              <a:t> </a:t>
            </a:r>
            <a:r>
              <a:rPr lang="en-US" sz="5000" dirty="0"/>
              <a:t>explain God’s son</a:t>
            </a:r>
            <a:br>
              <a:rPr lang="en-US" sz="5000" dirty="0"/>
            </a:br>
            <a:r>
              <a:rPr lang="en-US" sz="5000" dirty="0">
                <a:sym typeface="Wingdings" panose="05000000000000000000" pitchFamily="2" charset="2"/>
              </a:rPr>
              <a:t> </a:t>
            </a:r>
            <a:r>
              <a:rPr lang="en-US" sz="5000" dirty="0"/>
              <a:t>experience God’s blessings</a:t>
            </a:r>
            <a:endParaRPr lang="en-US" sz="5000" b="0" dirty="0">
              <a:solidFill>
                <a:srgbClr val="FFFF00"/>
              </a:solidFill>
            </a:endParaRPr>
          </a:p>
        </p:txBody>
      </p:sp>
    </p:spTree>
    <p:extLst>
      <p:ext uri="{BB962C8B-B14F-4D97-AF65-F5344CB8AC3E}">
        <p14:creationId xmlns:p14="http://schemas.microsoft.com/office/powerpoint/2010/main" val="37662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ormAutofit/>
          </a:bodyPr>
          <a:lstStyle/>
          <a:p>
            <a:r>
              <a:rPr lang="en-US" sz="5000" dirty="0"/>
              <a:t>In which problem have you stopped listening for God’s voice?</a:t>
            </a:r>
          </a:p>
        </p:txBody>
      </p:sp>
    </p:spTree>
    <p:extLst>
      <p:ext uri="{BB962C8B-B14F-4D97-AF65-F5344CB8AC3E}">
        <p14:creationId xmlns:p14="http://schemas.microsoft.com/office/powerpoint/2010/main" val="24359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p:txBody>
          <a:bodyPr/>
          <a:lstStyle/>
          <a:p>
            <a:r>
              <a:rPr lang="en-US" dirty="0"/>
              <a:t>OUR PROBLEMS</a:t>
            </a:r>
            <a:br>
              <a:rPr lang="en-US" dirty="0"/>
            </a:br>
            <a:r>
              <a:rPr lang="en-US" dirty="0"/>
              <a:t>GOD’S PLATFORM</a:t>
            </a:r>
            <a:br>
              <a:rPr lang="en-US" dirty="0"/>
            </a:br>
            <a:br>
              <a:rPr lang="en-US" dirty="0"/>
            </a:br>
            <a:r>
              <a:rPr lang="en-US" b="0" dirty="0"/>
              <a:t>Acts 3:1-19,26</a:t>
            </a:r>
          </a:p>
        </p:txBody>
      </p:sp>
    </p:spTree>
    <p:extLst>
      <p:ext uri="{BB962C8B-B14F-4D97-AF65-F5344CB8AC3E}">
        <p14:creationId xmlns:p14="http://schemas.microsoft.com/office/powerpoint/2010/main" val="120722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805912" y="1131375"/>
            <a:ext cx="10904040" cy="5365157"/>
          </a:xfrm>
        </p:spPr>
        <p:txBody>
          <a:bodyPr anchor="t">
            <a:normAutofit/>
          </a:bodyPr>
          <a:lstStyle/>
          <a:p>
            <a:pPr algn="l"/>
            <a:r>
              <a:rPr lang="en-US" sz="5500" dirty="0"/>
              <a:t>Problems are platforms to </a:t>
            </a:r>
            <a:br>
              <a:rPr lang="en-US" sz="5500" dirty="0"/>
            </a:br>
            <a:r>
              <a:rPr lang="en-US" sz="5500" dirty="0">
                <a:solidFill>
                  <a:srgbClr val="FFFF00"/>
                </a:solidFill>
              </a:rPr>
              <a:t>get people’s attention</a:t>
            </a:r>
            <a:br>
              <a:rPr lang="en-US" sz="5000" dirty="0">
                <a:solidFill>
                  <a:srgbClr val="FFFF00"/>
                </a:solidFill>
              </a:rPr>
            </a:br>
            <a:br>
              <a:rPr lang="en-US" sz="5000" dirty="0">
                <a:solidFill>
                  <a:srgbClr val="FFFF00"/>
                </a:solidFill>
              </a:rPr>
            </a:br>
            <a:r>
              <a:rPr lang="en-US" sz="5000" b="0" dirty="0"/>
              <a:t>(v1-4)</a:t>
            </a:r>
          </a:p>
        </p:txBody>
      </p:sp>
    </p:spTree>
    <p:extLst>
      <p:ext uri="{BB962C8B-B14F-4D97-AF65-F5344CB8AC3E}">
        <p14:creationId xmlns:p14="http://schemas.microsoft.com/office/powerpoint/2010/main" val="131674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1007389"/>
            <a:ext cx="11227904" cy="5489143"/>
          </a:xfrm>
        </p:spPr>
        <p:txBody>
          <a:bodyPr anchor="t">
            <a:normAutofit/>
          </a:bodyPr>
          <a:lstStyle/>
          <a:p>
            <a:pPr algn="l"/>
            <a:r>
              <a:rPr lang="en-US" sz="5000" dirty="0"/>
              <a:t>The goal of life is</a:t>
            </a:r>
            <a:br>
              <a:rPr lang="en-US" sz="5000" dirty="0"/>
            </a:br>
            <a:r>
              <a:rPr lang="en-US" sz="5000" dirty="0"/>
              <a:t>not to get rid of all your problems. It’s about having the right problems!</a:t>
            </a:r>
          </a:p>
        </p:txBody>
      </p:sp>
    </p:spTree>
    <p:extLst>
      <p:ext uri="{BB962C8B-B14F-4D97-AF65-F5344CB8AC3E}">
        <p14:creationId xmlns:p14="http://schemas.microsoft.com/office/powerpoint/2010/main" val="369613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650929"/>
            <a:ext cx="11227904" cy="5845604"/>
          </a:xfrm>
        </p:spPr>
        <p:txBody>
          <a:bodyPr>
            <a:normAutofit/>
          </a:bodyPr>
          <a:lstStyle/>
          <a:p>
            <a:pPr algn="l"/>
            <a:r>
              <a:rPr lang="en-US" sz="4800" b="0" dirty="0"/>
              <a:t>if you should </a:t>
            </a:r>
            <a:r>
              <a:rPr lang="en-US" sz="4800" b="0" dirty="0">
                <a:solidFill>
                  <a:srgbClr val="FFFF00"/>
                </a:solidFill>
              </a:rPr>
              <a:t>suffer for righteousness’ sake</a:t>
            </a:r>
            <a:r>
              <a:rPr lang="en-US" sz="4800" b="0" dirty="0"/>
              <a:t>, you will be blessed. Have no fear nor be troubled, but in your hearts honor Jesus the Lord as holy, always being prepared to make a defense to anyone who asks you for a reason for the hope that is in you</a:t>
            </a:r>
            <a:br>
              <a:rPr lang="en-US" sz="4800" b="0" dirty="0"/>
            </a:br>
            <a:br>
              <a:rPr lang="en-US" sz="3900" b="0" dirty="0"/>
            </a:br>
            <a:r>
              <a:rPr lang="en-US" sz="3900" b="0" dirty="0"/>
              <a:t>1 Peter 3:14–15</a:t>
            </a:r>
          </a:p>
        </p:txBody>
      </p:sp>
    </p:spTree>
    <p:extLst>
      <p:ext uri="{BB962C8B-B14F-4D97-AF65-F5344CB8AC3E}">
        <p14:creationId xmlns:p14="http://schemas.microsoft.com/office/powerpoint/2010/main" val="422187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collar shirt&#10;&#10;Description automatically generated">
            <a:extLst>
              <a:ext uri="{FF2B5EF4-FFF2-40B4-BE49-F238E27FC236}">
                <a16:creationId xmlns:a16="http://schemas.microsoft.com/office/drawing/2014/main" id="{380E84E9-D0CE-440A-BB3F-13DF62676485}"/>
              </a:ext>
            </a:extLst>
          </p:cNvPr>
          <p:cNvPicPr>
            <a:picLocks noChangeAspect="1"/>
          </p:cNvPicPr>
          <p:nvPr/>
        </p:nvPicPr>
        <p:blipFill rotWithShape="1">
          <a:blip r:embed="rId3"/>
          <a:srcRect t="-4139" b="16028"/>
          <a:stretch/>
        </p:blipFill>
        <p:spPr>
          <a:xfrm>
            <a:off x="0" y="262128"/>
            <a:ext cx="12192000" cy="5580733"/>
          </a:xfrm>
          <a:prstGeom prst="rect">
            <a:avLst/>
          </a:prstGeom>
        </p:spPr>
      </p:pic>
    </p:spTree>
    <p:extLst>
      <p:ext uri="{BB962C8B-B14F-4D97-AF65-F5344CB8AC3E}">
        <p14:creationId xmlns:p14="http://schemas.microsoft.com/office/powerpoint/2010/main" val="349345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867905"/>
            <a:ext cx="11227904" cy="5628628"/>
          </a:xfrm>
        </p:spPr>
        <p:txBody>
          <a:bodyPr anchor="t">
            <a:normAutofit/>
          </a:bodyPr>
          <a:lstStyle/>
          <a:p>
            <a:pPr algn="l"/>
            <a:r>
              <a:rPr lang="en-US" sz="5500" dirty="0"/>
              <a:t>Problems are platforms</a:t>
            </a:r>
            <a:br>
              <a:rPr lang="en-US" sz="5500" dirty="0"/>
            </a:br>
            <a:r>
              <a:rPr lang="en-US" sz="5500" dirty="0">
                <a:solidFill>
                  <a:srgbClr val="FFFF00"/>
                </a:solidFill>
              </a:rPr>
              <a:t>to encounter God’s otherness</a:t>
            </a:r>
            <a:br>
              <a:rPr lang="en-US" sz="5000" dirty="0"/>
            </a:br>
            <a:br>
              <a:rPr lang="en-US" sz="5000" dirty="0"/>
            </a:br>
            <a:r>
              <a:rPr lang="en-US" sz="5000" b="0" dirty="0"/>
              <a:t>(v4-9)</a:t>
            </a:r>
            <a:endParaRPr lang="en-US" sz="5000" b="0" dirty="0">
              <a:solidFill>
                <a:srgbClr val="FFFF00"/>
              </a:solidFill>
            </a:endParaRPr>
          </a:p>
        </p:txBody>
      </p:sp>
    </p:spTree>
    <p:extLst>
      <p:ext uri="{BB962C8B-B14F-4D97-AF65-F5344CB8AC3E}">
        <p14:creationId xmlns:p14="http://schemas.microsoft.com/office/powerpoint/2010/main" val="36083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361467"/>
            <a:ext cx="11227904" cy="6135066"/>
          </a:xfrm>
        </p:spPr>
        <p:txBody>
          <a:bodyPr anchor="t">
            <a:normAutofit/>
          </a:bodyPr>
          <a:lstStyle/>
          <a:p>
            <a:pPr algn="l"/>
            <a:br>
              <a:rPr lang="en-US" sz="4800" b="0" dirty="0"/>
            </a:br>
            <a:r>
              <a:rPr lang="en-US" sz="4800" b="0" dirty="0"/>
              <a:t>Here am I, and the children the LORD has given me. </a:t>
            </a:r>
            <a:r>
              <a:rPr lang="en-US" sz="4800" b="0" dirty="0">
                <a:solidFill>
                  <a:srgbClr val="FFFF00"/>
                </a:solidFill>
              </a:rPr>
              <a:t>We are signs and wonders</a:t>
            </a:r>
            <a:r>
              <a:rPr lang="en-US" sz="4800" b="0" dirty="0"/>
              <a:t> in Israel from the LORD Almighty, who dwells on Mount Zion.</a:t>
            </a:r>
            <a:br>
              <a:rPr lang="en-US" sz="4800" b="0" dirty="0"/>
            </a:br>
            <a:br>
              <a:rPr lang="en-US" sz="4800" b="0" dirty="0"/>
            </a:br>
            <a:br>
              <a:rPr lang="en-US" sz="4800" b="0" dirty="0"/>
            </a:br>
            <a:r>
              <a:rPr lang="en-US" sz="4000" b="0" dirty="0"/>
              <a:t>Isaiah 8:18 (NASB)</a:t>
            </a:r>
          </a:p>
        </p:txBody>
      </p:sp>
    </p:spTree>
    <p:extLst>
      <p:ext uri="{BB962C8B-B14F-4D97-AF65-F5344CB8AC3E}">
        <p14:creationId xmlns:p14="http://schemas.microsoft.com/office/powerpoint/2010/main" val="322183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8" y="883403"/>
            <a:ext cx="11227904" cy="5613130"/>
          </a:xfrm>
        </p:spPr>
        <p:txBody>
          <a:bodyPr anchor="t">
            <a:normAutofit/>
          </a:bodyPr>
          <a:lstStyle/>
          <a:p>
            <a:pPr algn="l"/>
            <a:r>
              <a:rPr lang="en-US" sz="5500" dirty="0"/>
              <a:t>Problems are platforms to</a:t>
            </a:r>
            <a:br>
              <a:rPr lang="en-US" sz="5500" dirty="0"/>
            </a:br>
            <a:r>
              <a:rPr lang="en-US" sz="5500" dirty="0">
                <a:solidFill>
                  <a:srgbClr val="FFFF00"/>
                </a:solidFill>
              </a:rPr>
              <a:t>explain God’s Son</a:t>
            </a:r>
            <a:br>
              <a:rPr lang="en-US" sz="5000" dirty="0"/>
            </a:br>
            <a:br>
              <a:rPr lang="en-US" sz="5000" dirty="0"/>
            </a:br>
            <a:r>
              <a:rPr lang="en-US" sz="5000" b="0" dirty="0"/>
              <a:t>(v12-16)</a:t>
            </a:r>
            <a:endParaRPr lang="en-US" sz="5000" b="0" dirty="0">
              <a:solidFill>
                <a:srgbClr val="FFFF00"/>
              </a:solidFill>
            </a:endParaRPr>
          </a:p>
        </p:txBody>
      </p:sp>
    </p:spTree>
    <p:extLst>
      <p:ext uri="{BB962C8B-B14F-4D97-AF65-F5344CB8AC3E}">
        <p14:creationId xmlns:p14="http://schemas.microsoft.com/office/powerpoint/2010/main" val="110166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1109</Words>
  <Application>Microsoft Office PowerPoint</Application>
  <PresentationFormat>Widescreen</PresentationFormat>
  <Paragraphs>159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vt:lpstr>
      <vt:lpstr>Hypatia Sans Pro</vt:lpstr>
      <vt:lpstr>Office Theme</vt:lpstr>
      <vt:lpstr>PowerPoint Presentation</vt:lpstr>
      <vt:lpstr>OUR PROBLEMS GOD’S PLATFORM  Acts 3:1-19,26</vt:lpstr>
      <vt:lpstr>Problems are platforms to  get people’s attention  (v1-4)</vt:lpstr>
      <vt:lpstr>The goal of life is not to get rid of all your problems. It’s about having the right problems!</vt:lpstr>
      <vt:lpstr>if you should suffer for righteousness’ sake, you will be blessed. Have no fear nor be troubled, but in your hearts honor Jesus the Lord as holy, always being prepared to make a defense to anyone who asks you for a reason for the hope that is in you  1 Peter 3:14–15</vt:lpstr>
      <vt:lpstr>PowerPoint Presentation</vt:lpstr>
      <vt:lpstr>Problems are platforms to encounter God’s otherness  (v4-9)</vt:lpstr>
      <vt:lpstr> Here am I, and the children the LORD has given me. We are signs and wonders in Israel from the LORD Almighty, who dwells on Mount Zion.   Isaiah 8:18 (NASB)</vt:lpstr>
      <vt:lpstr>Problems are platforms to explain God’s Son  (v12-16)</vt:lpstr>
      <vt:lpstr>Men of Israel, why does this surprise you? Why do you stare at us as if by our own power or godliness we had made this man walk? . . . It is Jesus’ name and the faith that comes through him that has given this complete healing to him, as you can all see.   Acts 3:12,16</vt:lpstr>
      <vt:lpstr>Problems are platforms to experience God’s blessings   (v17-19,26)</vt:lpstr>
      <vt:lpstr> Repent therefore, and turn back, that your sins may be blotted out, that times of refreshing may come from the presence of the Lord   Acts 3:17</vt:lpstr>
      <vt:lpstr>PowerPoint Presentation</vt:lpstr>
      <vt:lpstr>if you do not believe that I am the one I claim to be, you will indeed die in your sins [no change or relief] . . . If you hold to My teaching, you are really My disciples. Then you will know the truth, and the truth will set you free.  John 8:24,32-33       </vt:lpstr>
      <vt:lpstr> Problems are platforms only if you hear God’s voice  (v1,6)</vt:lpstr>
      <vt:lpstr>Don’t fix your problem. Fix your ears on God’s voice.  (then things will get fixed)</vt:lpstr>
      <vt:lpstr>this is what I commanded them, saying, ‘Obey My voice, and I will be your God, and you will be My people; and you will walk in all the way which I command you, that it may be well with you.’   Jeremiah 7:23 (NLT)       </vt:lpstr>
      <vt:lpstr>Problems are platforms to:   get people’s attention  encounter God’s miracles  explain God’s son  experience God’s blessings</vt:lpstr>
      <vt:lpstr>In which problem have you stopped listening for God’s voice?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Lee</dc:creator>
  <cp:lastModifiedBy>Shawn Franco</cp:lastModifiedBy>
  <cp:revision>84</cp:revision>
  <cp:lastPrinted>2019-05-02T17:33:00Z</cp:lastPrinted>
  <dcterms:created xsi:type="dcterms:W3CDTF">2019-05-01T20:24:54Z</dcterms:created>
  <dcterms:modified xsi:type="dcterms:W3CDTF">2019-06-27T21:18:42Z</dcterms:modified>
</cp:coreProperties>
</file>