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990" r:id="rId5"/>
    <p:sldId id="1023" r:id="rId6"/>
    <p:sldId id="1044" r:id="rId7"/>
    <p:sldId id="1034" r:id="rId8"/>
    <p:sldId id="1007" r:id="rId9"/>
    <p:sldId id="1030" r:id="rId10"/>
    <p:sldId id="1033" r:id="rId11"/>
    <p:sldId id="1036" r:id="rId12"/>
    <p:sldId id="1035" r:id="rId13"/>
    <p:sldId id="1037" r:id="rId14"/>
    <p:sldId id="1038" r:id="rId15"/>
    <p:sldId id="1039" r:id="rId16"/>
    <p:sldId id="1040" r:id="rId17"/>
    <p:sldId id="1041" r:id="rId18"/>
    <p:sldId id="1042" r:id="rId19"/>
    <p:sldId id="1043" r:id="rId20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78"/>
    <a:srgbClr val="84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75" autoAdjust="0"/>
    <p:restoredTop sz="94991" autoAdjust="0"/>
  </p:normalViewPr>
  <p:slideViewPr>
    <p:cSldViewPr snapToGrid="0" snapToObjects="1">
      <p:cViewPr>
        <p:scale>
          <a:sx n="88" d="100"/>
          <a:sy n="88" d="100"/>
        </p:scale>
        <p:origin x="400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0" d="100"/>
          <a:sy n="50" d="100"/>
        </p:scale>
        <p:origin x="2692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 b="1" i="0">
                <a:latin typeface="Helvetica Neue" panose="02000503000000020004" pitchFamily="2" charset="0"/>
              </a:defRPr>
            </a:lvl1pPr>
          </a:lstStyle>
          <a:p>
            <a:fld id="{FD2CDB31-981D-D648-B1AD-A63AD15380D0}" type="datetimeFigureOut">
              <a:rPr lang="en-US" smtClean="0"/>
              <a:pPr/>
              <a:t>6/22/19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7714" y="737494"/>
            <a:ext cx="3291752" cy="185225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93700" y="2768600"/>
            <a:ext cx="6286500" cy="6223000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-1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500" b="1" i="0">
                <a:latin typeface="Helvetica Neue" panose="02000503000000020004" pitchFamily="2" charset="0"/>
              </a:defRPr>
            </a:lvl1pPr>
          </a:lstStyle>
          <a:p>
            <a:fld id="{B09E300A-8774-2741-B21E-9B1287FD99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14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500" b="1" i="0" kern="1200">
        <a:solidFill>
          <a:schemeClr val="tx1"/>
        </a:solidFill>
        <a:latin typeface="Helvetica Neue" panose="02000503000000020004" pitchFamily="2" charset="0"/>
        <a:ea typeface="+mn-ea"/>
        <a:cs typeface="+mn-cs"/>
      </a:defRPr>
    </a:lvl1pPr>
    <a:lvl2pPr marL="457200" algn="l" defTabSz="914400" rtl="0" eaLnBrk="1" latinLnBrk="0" hangingPunct="1">
      <a:defRPr sz="1500" b="1" i="0" kern="1200">
        <a:solidFill>
          <a:schemeClr val="tx1"/>
        </a:solidFill>
        <a:latin typeface="Helvetica Neue" panose="02000503000000020004" pitchFamily="2" charset="0"/>
        <a:ea typeface="+mn-ea"/>
        <a:cs typeface="+mn-cs"/>
      </a:defRPr>
    </a:lvl2pPr>
    <a:lvl3pPr marL="914400" algn="l" defTabSz="914400" rtl="0" eaLnBrk="1" latinLnBrk="0" hangingPunct="1">
      <a:defRPr sz="1500" b="1" i="0" kern="1200">
        <a:solidFill>
          <a:schemeClr val="tx1"/>
        </a:solidFill>
        <a:latin typeface="Helvetica Neue" panose="02000503000000020004" pitchFamily="2" charset="0"/>
        <a:ea typeface="+mn-ea"/>
        <a:cs typeface="+mn-cs"/>
      </a:defRPr>
    </a:lvl3pPr>
    <a:lvl4pPr marL="1371600" algn="l" defTabSz="914400" rtl="0" eaLnBrk="1" latinLnBrk="0" hangingPunct="1">
      <a:defRPr sz="1500" b="1" i="0" kern="1200">
        <a:solidFill>
          <a:schemeClr val="tx1"/>
        </a:solidFill>
        <a:latin typeface="Helvetica Neue" panose="02000503000000020004" pitchFamily="2" charset="0"/>
        <a:ea typeface="+mn-ea"/>
        <a:cs typeface="+mn-cs"/>
      </a:defRPr>
    </a:lvl4pPr>
    <a:lvl5pPr marL="1828800" algn="l" defTabSz="914400" rtl="0" eaLnBrk="1" latinLnBrk="0" hangingPunct="1">
      <a:defRPr sz="1500" b="1" i="0" kern="1200">
        <a:solidFill>
          <a:schemeClr val="tx1"/>
        </a:solidFill>
        <a:latin typeface="Helvetica Neue" panose="02000503000000020004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9288" y="738188"/>
            <a:ext cx="328930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142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9288" y="738188"/>
            <a:ext cx="328930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46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9288" y="738188"/>
            <a:ext cx="328930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77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9288" y="738188"/>
            <a:ext cx="328930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50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9288" y="738188"/>
            <a:ext cx="328930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43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9288" y="738188"/>
            <a:ext cx="328930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47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9288" y="738188"/>
            <a:ext cx="328930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93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9288" y="738188"/>
            <a:ext cx="328930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9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9288" y="738188"/>
            <a:ext cx="328930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84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9288" y="738188"/>
            <a:ext cx="328930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20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9288" y="738188"/>
            <a:ext cx="328930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50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9288" y="738188"/>
            <a:ext cx="328930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86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9288" y="738188"/>
            <a:ext cx="328930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05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9288" y="738188"/>
            <a:ext cx="328930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81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9288" y="738188"/>
            <a:ext cx="328930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09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9288" y="738188"/>
            <a:ext cx="328930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E300A-8774-2741-B21E-9B1287FD99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7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6/22/19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7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6/22/19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2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6/22/19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6/22/19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6/22/19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2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6/22/19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3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6/22/19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6/22/19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7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6/22/19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9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6/22/19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472F-FB5D-524C-A500-B42243014B95}" type="datetimeFigureOut">
              <a:rPr lang="en-US" smtClean="0"/>
              <a:t>6/22/19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C0F3-E37E-5D4C-B253-46BF90DFC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5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chemeClr val="tx1">
                    <a:tint val="75000"/>
                  </a:schemeClr>
                </a:solidFill>
                <a:latin typeface="Helvetica Neue" panose="02000503000000020004" pitchFamily="2" charset="0"/>
              </a:defRPr>
            </a:lvl1pPr>
          </a:lstStyle>
          <a:p>
            <a:fld id="{9145472F-FB5D-524C-A500-B42243014B95}" type="datetimeFigureOut">
              <a:rPr lang="en-US" smtClean="0"/>
              <a:pPr/>
              <a:t>6/22/19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chemeClr val="tx1">
                    <a:tint val="75000"/>
                  </a:schemeClr>
                </a:solidFill>
                <a:latin typeface="Helvetica Neue" panose="0200050300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>
                    <a:tint val="75000"/>
                  </a:schemeClr>
                </a:solidFill>
                <a:latin typeface="Helvetica Neue" panose="02000503000000020004" pitchFamily="2" charset="0"/>
              </a:defRPr>
            </a:lvl1pPr>
          </a:lstStyle>
          <a:p>
            <a:fld id="{1644C0F3-E37E-5D4C-B253-46BF90DFC1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9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Helvetica Neue" panose="02000503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1" i="0" kern="1200">
          <a:solidFill>
            <a:schemeClr val="tx1"/>
          </a:solidFill>
          <a:latin typeface="Helvetica Neue" panose="02000503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1" i="0" kern="1200">
          <a:solidFill>
            <a:schemeClr val="tx1"/>
          </a:solidFill>
          <a:latin typeface="Helvetica Neue" panose="02000503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1" i="0" kern="1200">
          <a:solidFill>
            <a:schemeClr val="tx1"/>
          </a:solidFill>
          <a:latin typeface="Helvetica Neue" panose="02000503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1" i="0" kern="1200">
          <a:solidFill>
            <a:schemeClr val="tx1"/>
          </a:solidFill>
          <a:latin typeface="Helvetica Neue" panose="02000503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1" i="0" kern="1200">
          <a:solidFill>
            <a:schemeClr val="tx1"/>
          </a:solidFill>
          <a:latin typeface="Helvetica Neue" panose="02000503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735" y="670561"/>
            <a:ext cx="11572406" cy="557496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Summer Series Slide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rgbClr val="FFFF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5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5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5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500" b="1" dirty="0">
              <a:solidFill>
                <a:srgbClr val="FFFF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534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49" y="1294815"/>
            <a:ext cx="11646502" cy="426837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Being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obedient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to the urging of the Holy Spirit is vital,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even when 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you are not sure about what’s really going on.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4CB5E-6C3F-E649-B8AF-D5E5DE899887}"/>
              </a:ext>
            </a:extLst>
          </p:cNvPr>
          <p:cNvSpPr txBox="1"/>
          <p:nvPr/>
        </p:nvSpPr>
        <p:spPr>
          <a:xfrm>
            <a:off x="21590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426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49" y="1294815"/>
            <a:ext cx="11646502" cy="426837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How do I know?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4CB5E-6C3F-E649-B8AF-D5E5DE899887}"/>
              </a:ext>
            </a:extLst>
          </p:cNvPr>
          <p:cNvSpPr txBox="1"/>
          <p:nvPr/>
        </p:nvSpPr>
        <p:spPr>
          <a:xfrm>
            <a:off x="21590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019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49" y="1294815"/>
            <a:ext cx="11646502" cy="426837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How do I know?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____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5000" spc="-100" dirty="0">
              <a:solidFill>
                <a:srgbClr val="FFFF00"/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Will you follow?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4CB5E-6C3F-E649-B8AF-D5E5DE899887}"/>
              </a:ext>
            </a:extLst>
          </p:cNvPr>
          <p:cNvSpPr txBox="1"/>
          <p:nvPr/>
        </p:nvSpPr>
        <p:spPr>
          <a:xfrm>
            <a:off x="21590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210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49" y="1294815"/>
            <a:ext cx="11646502" cy="426837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Learn to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recognize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the promptings of God and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trust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him with the outworking of his will.</a:t>
            </a:r>
            <a:endParaRPr lang="en-US" sz="5000" spc="-100" dirty="0">
              <a:solidFill>
                <a:srgbClr val="FFFF00"/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4CB5E-6C3F-E649-B8AF-D5E5DE899887}"/>
              </a:ext>
            </a:extLst>
          </p:cNvPr>
          <p:cNvSpPr txBox="1"/>
          <p:nvPr/>
        </p:nvSpPr>
        <p:spPr>
          <a:xfrm>
            <a:off x="21590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626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49" y="678426"/>
            <a:ext cx="11646502" cy="554539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Prompted to move by the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word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of God.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spc="-100" dirty="0">
              <a:solidFill>
                <a:schemeClr val="bg1"/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Prompted to price through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prayer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spc="-100" dirty="0">
              <a:solidFill>
                <a:schemeClr val="bg1"/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Prompted to wait by the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Holy Spirit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endParaRPr lang="en-US" sz="5000" spc="-100" dirty="0">
              <a:solidFill>
                <a:srgbClr val="FFFF00"/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4CB5E-6C3F-E649-B8AF-D5E5DE899887}"/>
              </a:ext>
            </a:extLst>
          </p:cNvPr>
          <p:cNvSpPr txBox="1"/>
          <p:nvPr/>
        </p:nvSpPr>
        <p:spPr>
          <a:xfrm>
            <a:off x="21590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194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49" y="678426"/>
            <a:ext cx="11646502" cy="554539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Promptings of the Holy Spirit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are often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directional 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-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5000" spc="-100" dirty="0">
              <a:solidFill>
                <a:schemeClr val="bg1"/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they begin a journey or series of events that are part of the plan and purpose of God and his glory. </a:t>
            </a:r>
            <a:endParaRPr lang="en-US" sz="5000" spc="-100" dirty="0">
              <a:solidFill>
                <a:srgbClr val="FFFF00"/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4CB5E-6C3F-E649-B8AF-D5E5DE899887}"/>
              </a:ext>
            </a:extLst>
          </p:cNvPr>
          <p:cNvSpPr txBox="1"/>
          <p:nvPr/>
        </p:nvSpPr>
        <p:spPr>
          <a:xfrm>
            <a:off x="21590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65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49" y="678426"/>
            <a:ext cx="11646502" cy="554539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5000" spc="-100" dirty="0">
              <a:solidFill>
                <a:srgbClr val="FFFF00"/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4CB5E-6C3F-E649-B8AF-D5E5DE899887}"/>
              </a:ext>
            </a:extLst>
          </p:cNvPr>
          <p:cNvSpPr txBox="1"/>
          <p:nvPr/>
        </p:nvSpPr>
        <p:spPr>
          <a:xfrm>
            <a:off x="21590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43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930" y="1294815"/>
            <a:ext cx="11386139" cy="426837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The Bible is God’s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primary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voice.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4CB5E-6C3F-E649-B8AF-D5E5DE899887}"/>
              </a:ext>
            </a:extLst>
          </p:cNvPr>
          <p:cNvSpPr txBox="1"/>
          <p:nvPr/>
        </p:nvSpPr>
        <p:spPr>
          <a:xfrm>
            <a:off x="21590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24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930" y="1294815"/>
            <a:ext cx="11386139" cy="426837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The Bible is God’s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primary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voice.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____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5000" spc="-100" dirty="0">
              <a:solidFill>
                <a:schemeClr val="bg1"/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The Bible doesn’t reveal the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logistics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4CB5E-6C3F-E649-B8AF-D5E5DE899887}"/>
              </a:ext>
            </a:extLst>
          </p:cNvPr>
          <p:cNvSpPr txBox="1"/>
          <p:nvPr/>
        </p:nvSpPr>
        <p:spPr>
          <a:xfrm>
            <a:off x="21590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4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930" y="1294815"/>
            <a:ext cx="11386139" cy="426837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God gave the Scripture to be our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guidelines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but he gives the Holy Spirit to be our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Guide.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4CB5E-6C3F-E649-B8AF-D5E5DE899887}"/>
              </a:ext>
            </a:extLst>
          </p:cNvPr>
          <p:cNvSpPr txBox="1"/>
          <p:nvPr/>
        </p:nvSpPr>
        <p:spPr>
          <a:xfrm>
            <a:off x="21590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079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735" y="670561"/>
            <a:ext cx="11386139" cy="512532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But I tell you the truth: It is for your good that I am going away. Unless I go away, the Counselor will not come to you; but if I go,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 will 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send him to you… When he, the Spirit of truth, comes,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he will guide 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you into all truth.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spc="-100" dirty="0">
              <a:solidFill>
                <a:schemeClr val="bg1"/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spc="-100" dirty="0">
              <a:solidFill>
                <a:schemeClr val="bg1"/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4CB5E-6C3F-E649-B8AF-D5E5DE899887}"/>
              </a:ext>
            </a:extLst>
          </p:cNvPr>
          <p:cNvSpPr txBox="1"/>
          <p:nvPr/>
        </p:nvSpPr>
        <p:spPr>
          <a:xfrm>
            <a:off x="21590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latin typeface="Helvetica Neue" panose="02000503000000020004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D649B1-67F5-5848-9FFB-CC1C2D02C565}"/>
              </a:ext>
            </a:extLst>
          </p:cNvPr>
          <p:cNvSpPr txBox="1"/>
          <p:nvPr/>
        </p:nvSpPr>
        <p:spPr>
          <a:xfrm>
            <a:off x="404735" y="5950709"/>
            <a:ext cx="113861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JOHN 16:7,12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91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930" y="1294815"/>
            <a:ext cx="11386139" cy="4268370"/>
          </a:xfrm>
        </p:spPr>
        <p:txBody>
          <a:bodyPr numCol="2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Desires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Doors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Dreams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People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Promptings</a:t>
            </a:r>
            <a:endParaRPr lang="en-US" sz="5400" spc="-100" dirty="0">
              <a:solidFill>
                <a:schemeClr val="bg1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4CB5E-6C3F-E649-B8AF-D5E5DE899887}"/>
              </a:ext>
            </a:extLst>
          </p:cNvPr>
          <p:cNvSpPr txBox="1"/>
          <p:nvPr/>
        </p:nvSpPr>
        <p:spPr>
          <a:xfrm>
            <a:off x="21590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771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930" y="1294815"/>
            <a:ext cx="11386139" cy="426837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Jesus wants you to live a life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where promptings by the Holy Spirit are the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expectation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not the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exception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4CB5E-6C3F-E649-B8AF-D5E5DE899887}"/>
              </a:ext>
            </a:extLst>
          </p:cNvPr>
          <p:cNvSpPr txBox="1"/>
          <p:nvPr/>
        </p:nvSpPr>
        <p:spPr>
          <a:xfrm>
            <a:off x="21590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657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735" y="670561"/>
            <a:ext cx="11386139" cy="512532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When he, the Spirit of truth, comes,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he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will guide 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you into all truth. He will not speak on his own; he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will speak 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only what he hears, and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he will tell 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you what is yet to come. He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will bring glory to me by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taking from what is mine and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making it known to you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spc="-100" dirty="0">
              <a:solidFill>
                <a:schemeClr val="bg1"/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4CB5E-6C3F-E649-B8AF-D5E5DE899887}"/>
              </a:ext>
            </a:extLst>
          </p:cNvPr>
          <p:cNvSpPr txBox="1"/>
          <p:nvPr/>
        </p:nvSpPr>
        <p:spPr>
          <a:xfrm>
            <a:off x="21590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latin typeface="Helvetica Neue" panose="02000503000000020004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D649B1-67F5-5848-9FFB-CC1C2D02C565}"/>
              </a:ext>
            </a:extLst>
          </p:cNvPr>
          <p:cNvSpPr txBox="1"/>
          <p:nvPr/>
        </p:nvSpPr>
        <p:spPr>
          <a:xfrm>
            <a:off x="404735" y="5950709"/>
            <a:ext cx="113861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JOHN 16:12-14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920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49" y="1294815"/>
            <a:ext cx="11646502" cy="426837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Jesus’ offer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is less about a life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without some things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and more about a life </a:t>
            </a:r>
            <a:r>
              <a:rPr lang="en-US" sz="5000" spc="-100" dirty="0">
                <a:solidFill>
                  <a:srgbClr val="FFFF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with Someone</a:t>
            </a:r>
            <a:r>
              <a:rPr lang="en-US" sz="5000" spc="-100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134706"/>
            <a:ext cx="10515600" cy="66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32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4CB5E-6C3F-E649-B8AF-D5E5DE899887}"/>
              </a:ext>
            </a:extLst>
          </p:cNvPr>
          <p:cNvSpPr txBox="1"/>
          <p:nvPr/>
        </p:nvSpPr>
        <p:spPr>
          <a:xfrm>
            <a:off x="21590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515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B22375F3EB1F4A825DABC4A7847FA7" ma:contentTypeVersion="7" ma:contentTypeDescription="Create a new document." ma:contentTypeScope="" ma:versionID="37d62007a8a22b7f558c73c4d33bc6c7">
  <xsd:schema xmlns:xsd="http://www.w3.org/2001/XMLSchema" xmlns:xs="http://www.w3.org/2001/XMLSchema" xmlns:p="http://schemas.microsoft.com/office/2006/metadata/properties" xmlns:ns2="3a85afba-d20d-487f-bde6-c183aa55f0e0" xmlns:ns3="8f79db2b-1417-4e8f-bdbe-2b42f3b2e54d" targetNamespace="http://schemas.microsoft.com/office/2006/metadata/properties" ma:root="true" ma:fieldsID="dc80ed3716e435482c72ecbca70994e6" ns2:_="" ns3:_="">
    <xsd:import namespace="3a85afba-d20d-487f-bde6-c183aa55f0e0"/>
    <xsd:import namespace="8f79db2b-1417-4e8f-bdbe-2b42f3b2e54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85afba-d20d-487f-bde6-c183aa55f0e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9db2b-1417-4e8f-bdbe-2b42f3b2e5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72DCD1-318C-46E9-9C42-94BB4FB10C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7A667E-A949-44E8-AF78-A747296B2CD7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3a85afba-d20d-487f-bde6-c183aa55f0e0"/>
    <ds:schemaRef ds:uri="http://schemas.microsoft.com/office/2006/documentManagement/types"/>
    <ds:schemaRef ds:uri="8f79db2b-1417-4e8f-bdbe-2b42f3b2e54d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D3A0564-6A85-48EC-9A9A-32246ED4D3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85afba-d20d-487f-bde6-c183aa55f0e0"/>
    <ds:schemaRef ds:uri="8f79db2b-1417-4e8f-bdbe-2b42f3b2e5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31358</TotalTime>
  <Words>348</Words>
  <Application>Microsoft Macintosh PowerPoint</Application>
  <PresentationFormat>Widescreen</PresentationFormat>
  <Paragraphs>57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Baldwin</dc:creator>
  <cp:lastModifiedBy>Brandon Baldwin</cp:lastModifiedBy>
  <cp:revision>474</cp:revision>
  <cp:lastPrinted>2019-03-07T20:51:04Z</cp:lastPrinted>
  <dcterms:created xsi:type="dcterms:W3CDTF">2016-04-21T20:27:07Z</dcterms:created>
  <dcterms:modified xsi:type="dcterms:W3CDTF">2019-06-23T01:40:27Z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Ids_UIVersion_512">
    <vt:lpwstr>29</vt:lpwstr>
  </property>
  <property fmtid="{D5CDD505-2E9C-101B-9397-08002B2CF9AE}" pid="3" name="ContentTypeId">
    <vt:lpwstr>0x010100E1B22375F3EB1F4A825DABC4A7847FA7</vt:lpwstr>
  </property>
</Properties>
</file>