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99" r:id="rId2"/>
    <p:sldId id="260" r:id="rId3"/>
    <p:sldId id="313" r:id="rId4"/>
    <p:sldId id="314" r:id="rId5"/>
    <p:sldId id="306" r:id="rId6"/>
    <p:sldId id="307" r:id="rId7"/>
    <p:sldId id="315" r:id="rId8"/>
    <p:sldId id="308" r:id="rId9"/>
    <p:sldId id="320" r:id="rId10"/>
    <p:sldId id="318" r:id="rId11"/>
    <p:sldId id="319" r:id="rId12"/>
    <p:sldId id="321" r:id="rId13"/>
    <p:sldId id="322" r:id="rId14"/>
    <p:sldId id="323" r:id="rId15"/>
    <p:sldId id="327" r:id="rId16"/>
    <p:sldId id="324" r:id="rId17"/>
    <p:sldId id="317" r:id="rId18"/>
    <p:sldId id="325" r:id="rId19"/>
    <p:sldId id="326" r:id="rId20"/>
    <p:sldId id="316" r:id="rId21"/>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249"/>
    <p:restoredTop sz="75806" autoAdjust="0"/>
  </p:normalViewPr>
  <p:slideViewPr>
    <p:cSldViewPr snapToGrid="0" snapToObjects="1">
      <p:cViewPr varScale="1">
        <p:scale>
          <a:sx n="41" d="100"/>
          <a:sy n="41" d="100"/>
        </p:scale>
        <p:origin x="28" y="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830C88AD-EE5F-C649-8387-979C8CDB5885}" type="datetimeFigureOut">
              <a:rPr lang="en-US" smtClean="0"/>
              <a:t>6/15/2019</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93AD94B1-22CB-EE49-9A13-1FD8B7A8234E}" type="slidenum">
              <a:rPr lang="en-US" smtClean="0"/>
              <a:t>‹#›</a:t>
            </a:fld>
            <a:endParaRPr lang="en-US"/>
          </a:p>
        </p:txBody>
      </p:sp>
    </p:spTree>
    <p:extLst>
      <p:ext uri="{BB962C8B-B14F-4D97-AF65-F5344CB8AC3E}">
        <p14:creationId xmlns:p14="http://schemas.microsoft.com/office/powerpoint/2010/main" val="1326958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 you bought your journal – get one today or this week</a:t>
            </a:r>
          </a:p>
          <a:p>
            <a:endParaRPr lang="en-US" dirty="0"/>
          </a:p>
          <a:p>
            <a:r>
              <a:rPr lang="en-US" dirty="0"/>
              <a:t>You’re going to want the sermon notes</a:t>
            </a:r>
          </a:p>
          <a:p>
            <a:endParaRPr lang="en-US" dirty="0"/>
          </a:p>
          <a:p>
            <a:r>
              <a:rPr lang="en-US" dirty="0"/>
              <a:t>Luke 24</a:t>
            </a:r>
          </a:p>
          <a:p>
            <a:endParaRPr lang="en-US" dirty="0"/>
          </a:p>
          <a:p>
            <a:r>
              <a:rPr lang="en-US" dirty="0"/>
              <a:t>Continue to learn to hear God’s voice</a:t>
            </a:r>
          </a:p>
          <a:p>
            <a:r>
              <a:rPr lang="en-US" dirty="0"/>
              <a:t>What we have said is</a:t>
            </a:r>
          </a:p>
        </p:txBody>
      </p:sp>
      <p:sp>
        <p:nvSpPr>
          <p:cNvPr id="4" name="Slide Number Placeholder 3"/>
          <p:cNvSpPr>
            <a:spLocks noGrp="1"/>
          </p:cNvSpPr>
          <p:nvPr>
            <p:ph type="sldNum" sz="quarter" idx="5"/>
          </p:nvPr>
        </p:nvSpPr>
        <p:spPr/>
        <p:txBody>
          <a:bodyPr/>
          <a:lstStyle/>
          <a:p>
            <a:fld id="{93AD94B1-22CB-EE49-9A13-1FD8B7A8234E}" type="slidenum">
              <a:rPr lang="en-US" smtClean="0"/>
              <a:t>1</a:t>
            </a:fld>
            <a:endParaRPr lang="en-US"/>
          </a:p>
        </p:txBody>
      </p:sp>
    </p:spTree>
    <p:extLst>
      <p:ext uri="{BB962C8B-B14F-4D97-AF65-F5344CB8AC3E}">
        <p14:creationId xmlns:p14="http://schemas.microsoft.com/office/powerpoint/2010/main" val="1092083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disciples had </a:t>
            </a:r>
            <a:r>
              <a:rPr lang="en-US" dirty="0" err="1"/>
              <a:t>jesus</a:t>
            </a:r>
            <a:r>
              <a:rPr lang="en-US" dirty="0"/>
              <a:t> right there – the more they talked to him</a:t>
            </a:r>
          </a:p>
          <a:p>
            <a:r>
              <a:rPr lang="en-US" dirty="0"/>
              <a:t>The more they talked to him –the more their hearts were changing</a:t>
            </a:r>
          </a:p>
          <a:p>
            <a:endParaRPr lang="en-US" dirty="0"/>
          </a:p>
          <a:p>
            <a:r>
              <a:rPr lang="en-US" dirty="0"/>
              <a:t>Writing a prayer – is a discipline</a:t>
            </a:r>
          </a:p>
          <a:p>
            <a:r>
              <a:rPr lang="en-US" dirty="0"/>
              <a:t>Discipline creates freedom</a:t>
            </a:r>
          </a:p>
          <a:p>
            <a:r>
              <a:rPr lang="en-US" dirty="0"/>
              <a:t>Freedom to hear from God</a:t>
            </a:r>
          </a:p>
          <a:p>
            <a:endParaRPr lang="en-US" dirty="0"/>
          </a:p>
          <a:p>
            <a:r>
              <a:rPr lang="en-US" dirty="0"/>
              <a:t>This summer – asking you to try this everyday.</a:t>
            </a:r>
          </a:p>
          <a:p>
            <a:r>
              <a:rPr lang="en-US" dirty="0"/>
              <a:t>One verse or one hour</a:t>
            </a:r>
          </a:p>
        </p:txBody>
      </p:sp>
      <p:sp>
        <p:nvSpPr>
          <p:cNvPr id="4" name="Slide Number Placeholder 3"/>
          <p:cNvSpPr>
            <a:spLocks noGrp="1"/>
          </p:cNvSpPr>
          <p:nvPr>
            <p:ph type="sldNum" sz="quarter" idx="5"/>
          </p:nvPr>
        </p:nvSpPr>
        <p:spPr/>
        <p:txBody>
          <a:bodyPr/>
          <a:lstStyle/>
          <a:p>
            <a:fld id="{93AD94B1-22CB-EE49-9A13-1FD8B7A8234E}" type="slidenum">
              <a:rPr lang="en-US" smtClean="0"/>
              <a:t>10</a:t>
            </a:fld>
            <a:endParaRPr lang="en-US"/>
          </a:p>
        </p:txBody>
      </p:sp>
    </p:spTree>
    <p:extLst>
      <p:ext uri="{BB962C8B-B14F-4D97-AF65-F5344CB8AC3E}">
        <p14:creationId xmlns:p14="http://schemas.microsoft.com/office/powerpoint/2010/main" val="2705802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t>Call to Me and I will answer you”  - Jeremiah 33:3</a:t>
            </a:r>
            <a:br>
              <a:rPr lang="en-US" sz="1200" i="1" dirty="0"/>
            </a:br>
            <a:r>
              <a:rPr lang="en-US" sz="1200" i="1" dirty="0"/>
              <a:t>“Come to Me and I will give you rest” – Jesus Matthew 11:27</a:t>
            </a:r>
          </a:p>
          <a:p>
            <a:endParaRPr lang="en-US" sz="1200" i="1" dirty="0"/>
          </a:p>
          <a:p>
            <a:r>
              <a:rPr lang="en-US" dirty="0"/>
              <a:t>James 1:5–6 (NIV84) </a:t>
            </a:r>
          </a:p>
          <a:p>
            <a:r>
              <a:rPr lang="en-US" sz="1200" baseline="30000" dirty="0">
                <a:effectLst/>
              </a:rPr>
              <a:t>5 </a:t>
            </a:r>
            <a:r>
              <a:rPr lang="en-US" sz="1200" dirty="0">
                <a:effectLst/>
              </a:rPr>
              <a:t>If any of you lacks wisdom, he should ask God, who gives generously to all without finding fault, and it will be given to him. </a:t>
            </a:r>
            <a:r>
              <a:rPr lang="en-US" sz="1200" baseline="30000" dirty="0">
                <a:effectLst/>
              </a:rPr>
              <a:t>6 </a:t>
            </a:r>
            <a:r>
              <a:rPr lang="en-US" sz="1200" dirty="0">
                <a:effectLst/>
              </a:rPr>
              <a:t>But when he asks, he must believe and not doubt, because he who doubts is like a wave of the sea, blown and tossed by the wind. </a:t>
            </a:r>
          </a:p>
          <a:p>
            <a:endParaRPr lang="en-US" sz="1200" i="1" dirty="0"/>
          </a:p>
          <a:p>
            <a:endParaRPr lang="en-US" sz="1200" i="1" dirty="0"/>
          </a:p>
          <a:p>
            <a:endParaRPr lang="en-US" dirty="0"/>
          </a:p>
        </p:txBody>
      </p:sp>
      <p:sp>
        <p:nvSpPr>
          <p:cNvPr id="4" name="Slide Number Placeholder 3"/>
          <p:cNvSpPr>
            <a:spLocks noGrp="1"/>
          </p:cNvSpPr>
          <p:nvPr>
            <p:ph type="sldNum" sz="quarter" idx="5"/>
          </p:nvPr>
        </p:nvSpPr>
        <p:spPr/>
        <p:txBody>
          <a:bodyPr/>
          <a:lstStyle/>
          <a:p>
            <a:fld id="{93AD94B1-22CB-EE49-9A13-1FD8B7A8234E}" type="slidenum">
              <a:rPr lang="en-US" smtClean="0"/>
              <a:t>11</a:t>
            </a:fld>
            <a:endParaRPr lang="en-US"/>
          </a:p>
        </p:txBody>
      </p:sp>
    </p:spTree>
    <p:extLst>
      <p:ext uri="{BB962C8B-B14F-4D97-AF65-F5344CB8AC3E}">
        <p14:creationId xmlns:p14="http://schemas.microsoft.com/office/powerpoint/2010/main" val="1747159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not a writer – I don’t do this</a:t>
            </a:r>
          </a:p>
          <a:p>
            <a:endParaRPr lang="en-US" dirty="0"/>
          </a:p>
          <a:p>
            <a:r>
              <a:rPr lang="en-US" dirty="0"/>
              <a:t>TEXTING</a:t>
            </a:r>
          </a:p>
          <a:p>
            <a:endParaRPr lang="en-US" dirty="0"/>
          </a:p>
          <a:p>
            <a:r>
              <a:rPr lang="en-US" dirty="0"/>
              <a:t>Sure some of you write a book and others write “k”</a:t>
            </a:r>
          </a:p>
          <a:p>
            <a:endParaRPr lang="en-US" dirty="0"/>
          </a:p>
          <a:p>
            <a:r>
              <a:rPr lang="en-US" dirty="0"/>
              <a:t>You small texters – when your team wins – texting a bunch</a:t>
            </a:r>
          </a:p>
          <a:p>
            <a:r>
              <a:rPr lang="en-US" dirty="0"/>
              <a:t>Your team has won – Jesus – you do have a victory to write about</a:t>
            </a:r>
          </a:p>
        </p:txBody>
      </p:sp>
      <p:sp>
        <p:nvSpPr>
          <p:cNvPr id="4" name="Slide Number Placeholder 3"/>
          <p:cNvSpPr>
            <a:spLocks noGrp="1"/>
          </p:cNvSpPr>
          <p:nvPr>
            <p:ph type="sldNum" sz="quarter" idx="5"/>
          </p:nvPr>
        </p:nvSpPr>
        <p:spPr/>
        <p:txBody>
          <a:bodyPr/>
          <a:lstStyle/>
          <a:p>
            <a:fld id="{93AD94B1-22CB-EE49-9A13-1FD8B7A8234E}" type="slidenum">
              <a:rPr lang="en-US" smtClean="0"/>
              <a:t>12</a:t>
            </a:fld>
            <a:endParaRPr lang="en-US"/>
          </a:p>
        </p:txBody>
      </p:sp>
    </p:spTree>
    <p:extLst>
      <p:ext uri="{BB962C8B-B14F-4D97-AF65-F5344CB8AC3E}">
        <p14:creationId xmlns:p14="http://schemas.microsoft.com/office/powerpoint/2010/main" val="1428881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t>Over the next 6 weeks – we will focus on one at a time</a:t>
            </a:r>
          </a:p>
          <a:p>
            <a:r>
              <a:rPr lang="en-US" sz="1200" i="1" dirty="0"/>
              <a:t>But all of them is god word</a:t>
            </a:r>
          </a:p>
          <a:p>
            <a:r>
              <a:rPr lang="en-US" sz="1200" i="1" dirty="0"/>
              <a:t>Doesn’t matter if 6 ways say yes and the word says no – no!</a:t>
            </a:r>
          </a:p>
          <a:p>
            <a:endParaRPr lang="en-US" sz="1200" i="1" dirty="0"/>
          </a:p>
          <a:p>
            <a:r>
              <a:rPr lang="en-US" dirty="0"/>
              <a:t>My journal  - reminded me</a:t>
            </a:r>
          </a:p>
          <a:p>
            <a:r>
              <a:rPr lang="en-US" dirty="0"/>
              <a:t>Psalm 138:2–3 (NIV84) </a:t>
            </a:r>
          </a:p>
          <a:p>
            <a:r>
              <a:rPr lang="en-US" sz="1200" baseline="30000" dirty="0">
                <a:effectLst/>
              </a:rPr>
              <a:t>2</a:t>
            </a:r>
            <a:r>
              <a:rPr lang="en-US" sz="1200" dirty="0">
                <a:effectLst/>
              </a:rPr>
              <a:t> I will bow down toward your holy temple </a:t>
            </a:r>
          </a:p>
          <a:p>
            <a:r>
              <a:rPr lang="en-US" sz="1200" dirty="0">
                <a:effectLst/>
              </a:rPr>
              <a:t>and will praise your name </a:t>
            </a:r>
          </a:p>
          <a:p>
            <a:r>
              <a:rPr lang="en-US" sz="1200" dirty="0">
                <a:effectLst/>
              </a:rPr>
              <a:t>for your love and your faithfulness, </a:t>
            </a:r>
          </a:p>
          <a:p>
            <a:r>
              <a:rPr lang="en-US" sz="1200" dirty="0">
                <a:effectLst/>
              </a:rPr>
              <a:t>for you have exalted above all things </a:t>
            </a:r>
          </a:p>
          <a:p>
            <a:r>
              <a:rPr lang="en-US" sz="1200" dirty="0">
                <a:effectLst/>
              </a:rPr>
              <a:t>your name [Jesus} and your word [Jesus]!!!!</a:t>
            </a:r>
          </a:p>
          <a:p>
            <a:r>
              <a:rPr lang="en-US" sz="1200" baseline="30000" dirty="0">
                <a:effectLst/>
              </a:rPr>
              <a:t>3</a:t>
            </a:r>
            <a:r>
              <a:rPr lang="en-US" sz="1200" dirty="0">
                <a:effectLst/>
              </a:rPr>
              <a:t> When I called, you answered me; </a:t>
            </a:r>
          </a:p>
          <a:p>
            <a:r>
              <a:rPr lang="en-US" sz="1200" dirty="0">
                <a:effectLst/>
              </a:rPr>
              <a:t>you made me bold and stouthearted. </a:t>
            </a:r>
          </a:p>
          <a:p>
            <a:endParaRPr lang="en-US" sz="1200" i="1" dirty="0"/>
          </a:p>
          <a:p>
            <a:endParaRPr lang="en-US" sz="1200" i="1" dirty="0"/>
          </a:p>
          <a:p>
            <a:r>
              <a:rPr lang="en-US" sz="1200" i="1" dirty="0"/>
              <a:t>Just because of personality – still God’s Word</a:t>
            </a:r>
          </a:p>
          <a:p>
            <a:endParaRPr lang="en-US" sz="1200" i="1" dirty="0"/>
          </a:p>
          <a:p>
            <a:endParaRPr lang="en-US" dirty="0"/>
          </a:p>
        </p:txBody>
      </p:sp>
      <p:sp>
        <p:nvSpPr>
          <p:cNvPr id="4" name="Slide Number Placeholder 3"/>
          <p:cNvSpPr>
            <a:spLocks noGrp="1"/>
          </p:cNvSpPr>
          <p:nvPr>
            <p:ph type="sldNum" sz="quarter" idx="5"/>
          </p:nvPr>
        </p:nvSpPr>
        <p:spPr/>
        <p:txBody>
          <a:bodyPr/>
          <a:lstStyle/>
          <a:p>
            <a:fld id="{93AD94B1-22CB-EE49-9A13-1FD8B7A8234E}" type="slidenum">
              <a:rPr lang="en-US" smtClean="0"/>
              <a:t>13</a:t>
            </a:fld>
            <a:endParaRPr lang="en-US"/>
          </a:p>
        </p:txBody>
      </p:sp>
    </p:spTree>
    <p:extLst>
      <p:ext uri="{BB962C8B-B14F-4D97-AF65-F5344CB8AC3E}">
        <p14:creationId xmlns:p14="http://schemas.microsoft.com/office/powerpoint/2010/main" val="3511292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t>Just because you think God said it – doesn’t mean you are </a:t>
            </a:r>
            <a:r>
              <a:rPr lang="en-US" sz="1200" i="1" dirty="0" err="1"/>
              <a:t>rgith</a:t>
            </a:r>
            <a:endParaRPr lang="en-US" sz="1200" i="1" dirty="0"/>
          </a:p>
          <a:p>
            <a:r>
              <a:rPr lang="en-US" sz="1200" i="1" dirty="0"/>
              <a:t>Not doubting – its actually truly believing that God speaks but we are truly selfish and often deceived by our sinful nature – seems natural God would say - no</a:t>
            </a:r>
          </a:p>
          <a:p>
            <a:endParaRPr lang="en-US" sz="1200" i="1" dirty="0"/>
          </a:p>
          <a:p>
            <a:r>
              <a:rPr lang="en-US" sz="1200" i="1" dirty="0"/>
              <a:t>6 ways – asked pastor </a:t>
            </a:r>
            <a:r>
              <a:rPr lang="en-US" sz="1200" i="1" dirty="0" err="1"/>
              <a:t>brandon</a:t>
            </a:r>
            <a:r>
              <a:rPr lang="en-US" sz="1200" i="1" dirty="0"/>
              <a:t> to help us talk about these</a:t>
            </a:r>
          </a:p>
          <a:p>
            <a:endParaRPr lang="en-US" sz="1200" i="1" dirty="0"/>
          </a:p>
          <a:p>
            <a:endParaRPr lang="en-US" dirty="0"/>
          </a:p>
        </p:txBody>
      </p:sp>
      <p:sp>
        <p:nvSpPr>
          <p:cNvPr id="4" name="Slide Number Placeholder 3"/>
          <p:cNvSpPr>
            <a:spLocks noGrp="1"/>
          </p:cNvSpPr>
          <p:nvPr>
            <p:ph type="sldNum" sz="quarter" idx="5"/>
          </p:nvPr>
        </p:nvSpPr>
        <p:spPr/>
        <p:txBody>
          <a:bodyPr/>
          <a:lstStyle/>
          <a:p>
            <a:fld id="{93AD94B1-22CB-EE49-9A13-1FD8B7A8234E}" type="slidenum">
              <a:rPr lang="en-US" smtClean="0"/>
              <a:t>14</a:t>
            </a:fld>
            <a:endParaRPr lang="en-US"/>
          </a:p>
        </p:txBody>
      </p:sp>
    </p:spTree>
    <p:extLst>
      <p:ext uri="{BB962C8B-B14F-4D97-AF65-F5344CB8AC3E}">
        <p14:creationId xmlns:p14="http://schemas.microsoft.com/office/powerpoint/2010/main" val="2952658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can’t have one – only </a:t>
            </a:r>
            <a:r>
              <a:rPr lang="en-US" dirty="0" err="1"/>
              <a:t>emtions</a:t>
            </a:r>
            <a:r>
              <a:rPr lang="en-US" dirty="0"/>
              <a:t> if one – love but not self control</a:t>
            </a:r>
          </a:p>
          <a:p>
            <a:r>
              <a:rPr lang="en-US" dirty="0"/>
              <a:t>It’s the fruit of the spirit</a:t>
            </a:r>
          </a:p>
          <a:p>
            <a:endParaRPr lang="en-US" dirty="0"/>
          </a:p>
          <a:p>
            <a:r>
              <a:rPr lang="en-US" dirty="0"/>
              <a:t>Joy but not goodness (crude and immoral)</a:t>
            </a:r>
          </a:p>
          <a:p>
            <a:r>
              <a:rPr lang="en-US" dirty="0"/>
              <a:t>Good but not kind – doesn’t matter if you’re right</a:t>
            </a:r>
          </a:p>
          <a:p>
            <a:endParaRPr lang="en-US" dirty="0"/>
          </a:p>
          <a:p>
            <a:r>
              <a:rPr lang="en-US" dirty="0"/>
              <a:t>Galatians 5:22–23 (NIV84) </a:t>
            </a:r>
          </a:p>
          <a:p>
            <a:r>
              <a:rPr lang="en-US" sz="1200" baseline="30000" dirty="0">
                <a:effectLst/>
              </a:rPr>
              <a:t>22 </a:t>
            </a:r>
            <a:r>
              <a:rPr lang="en-US" sz="1200" dirty="0">
                <a:effectLst/>
              </a:rPr>
              <a:t>But the fruit of the Spirit is love, joy, peace, patience, kindness, goodness, faithfulness, </a:t>
            </a:r>
            <a:r>
              <a:rPr lang="en-US" sz="1200" baseline="30000" dirty="0">
                <a:effectLst/>
              </a:rPr>
              <a:t>23 </a:t>
            </a:r>
            <a:r>
              <a:rPr lang="en-US" sz="1200" dirty="0">
                <a:effectLst/>
              </a:rPr>
              <a:t>gentleness and self-control. Against such things there is no law. </a:t>
            </a:r>
          </a:p>
          <a:p>
            <a:endParaRPr lang="en-US" sz="1200" dirty="0">
              <a:effectLst/>
            </a:endParaRPr>
          </a:p>
          <a:p>
            <a:r>
              <a:rPr lang="en-US" sz="1200" dirty="0">
                <a:effectLst/>
              </a:rPr>
              <a:t>#5 the most practically important – small group (</a:t>
            </a:r>
            <a:r>
              <a:rPr lang="en-US" sz="1200" dirty="0" err="1">
                <a:effectLst/>
              </a:rPr>
              <a:t>wayne</a:t>
            </a:r>
            <a:r>
              <a:rPr lang="en-US" sz="1200" dirty="0">
                <a:effectLst/>
              </a:rPr>
              <a:t> – adoption </a:t>
            </a:r>
            <a:r>
              <a:rPr lang="en-US" sz="1200" dirty="0" err="1">
                <a:effectLst/>
              </a:rPr>
              <a:t>kaleb</a:t>
            </a:r>
            <a:r>
              <a:rPr lang="en-US" sz="1200" dirty="0">
                <a:effectLst/>
              </a:rPr>
              <a:t>)</a:t>
            </a:r>
          </a:p>
          <a:p>
            <a:r>
              <a:rPr lang="en-US" dirty="0"/>
              <a:t>#6 last – part of it but the 5 above</a:t>
            </a:r>
          </a:p>
          <a:p>
            <a:endParaRPr lang="en-US" dirty="0"/>
          </a:p>
        </p:txBody>
      </p:sp>
      <p:sp>
        <p:nvSpPr>
          <p:cNvPr id="4" name="Slide Number Placeholder 3"/>
          <p:cNvSpPr>
            <a:spLocks noGrp="1"/>
          </p:cNvSpPr>
          <p:nvPr>
            <p:ph type="sldNum" sz="quarter" idx="5"/>
          </p:nvPr>
        </p:nvSpPr>
        <p:spPr/>
        <p:txBody>
          <a:bodyPr/>
          <a:lstStyle/>
          <a:p>
            <a:fld id="{93AD94B1-22CB-EE49-9A13-1FD8B7A8234E}" type="slidenum">
              <a:rPr lang="en-US" smtClean="0"/>
              <a:t>15</a:t>
            </a:fld>
            <a:endParaRPr lang="en-US"/>
          </a:p>
        </p:txBody>
      </p:sp>
    </p:spTree>
    <p:extLst>
      <p:ext uri="{BB962C8B-B14F-4D97-AF65-F5344CB8AC3E}">
        <p14:creationId xmlns:p14="http://schemas.microsoft.com/office/powerpoint/2010/main" val="2512860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can all have selected listening </a:t>
            </a:r>
          </a:p>
          <a:p>
            <a:r>
              <a:rPr lang="en-US" sz="1200" kern="1200" dirty="0">
                <a:solidFill>
                  <a:schemeClr val="tx1"/>
                </a:solidFill>
                <a:effectLst/>
                <a:latin typeface="+mn-lt"/>
                <a:ea typeface="+mn-ea"/>
                <a:cs typeface="+mn-cs"/>
              </a:rPr>
              <a:t>Like my dog who won’t come unless I yell treat /bone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key is so important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Back to road to Emmaus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i="1" kern="1200" dirty="0">
              <a:solidFill>
                <a:schemeClr val="tx1"/>
              </a:solidFill>
              <a:effectLst/>
              <a:latin typeface="+mn-lt"/>
              <a:ea typeface="+mn-ea"/>
              <a:cs typeface="+mn-cs"/>
            </a:endParaRPr>
          </a:p>
          <a:p>
            <a:endParaRPr lang="en-US" sz="1200" i="1" dirty="0"/>
          </a:p>
          <a:p>
            <a:endParaRPr lang="en-US" dirty="0"/>
          </a:p>
        </p:txBody>
      </p:sp>
      <p:sp>
        <p:nvSpPr>
          <p:cNvPr id="4" name="Slide Number Placeholder 3"/>
          <p:cNvSpPr>
            <a:spLocks noGrp="1"/>
          </p:cNvSpPr>
          <p:nvPr>
            <p:ph type="sldNum" sz="quarter" idx="5"/>
          </p:nvPr>
        </p:nvSpPr>
        <p:spPr/>
        <p:txBody>
          <a:bodyPr/>
          <a:lstStyle/>
          <a:p>
            <a:fld id="{93AD94B1-22CB-EE49-9A13-1FD8B7A8234E}" type="slidenum">
              <a:rPr lang="en-US" smtClean="0"/>
              <a:t>16</a:t>
            </a:fld>
            <a:endParaRPr lang="en-US"/>
          </a:p>
        </p:txBody>
      </p:sp>
    </p:spTree>
    <p:extLst>
      <p:ext uri="{BB962C8B-B14F-4D97-AF65-F5344CB8AC3E}">
        <p14:creationId xmlns:p14="http://schemas.microsoft.com/office/powerpoint/2010/main" val="4071786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AD94B1-22CB-EE49-9A13-1FD8B7A8234E}" type="slidenum">
              <a:rPr lang="en-US" smtClean="0"/>
              <a:t>17</a:t>
            </a:fld>
            <a:endParaRPr lang="en-US"/>
          </a:p>
        </p:txBody>
      </p:sp>
    </p:spTree>
    <p:extLst>
      <p:ext uri="{BB962C8B-B14F-4D97-AF65-F5344CB8AC3E}">
        <p14:creationId xmlns:p14="http://schemas.microsoft.com/office/powerpoint/2010/main" val="4232168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Worship – give you some ways to act</a:t>
            </a:r>
          </a:p>
        </p:txBody>
      </p:sp>
      <p:sp>
        <p:nvSpPr>
          <p:cNvPr id="4" name="Slide Number Placeholder 3"/>
          <p:cNvSpPr>
            <a:spLocks noGrp="1"/>
          </p:cNvSpPr>
          <p:nvPr>
            <p:ph type="sldNum" sz="quarter" idx="5"/>
          </p:nvPr>
        </p:nvSpPr>
        <p:spPr/>
        <p:txBody>
          <a:bodyPr/>
          <a:lstStyle/>
          <a:p>
            <a:fld id="{93AD94B1-22CB-EE49-9A13-1FD8B7A8234E}" type="slidenum">
              <a:rPr lang="en-US" smtClean="0"/>
              <a:t>18</a:t>
            </a:fld>
            <a:endParaRPr lang="en-US"/>
          </a:p>
        </p:txBody>
      </p:sp>
    </p:spTree>
    <p:extLst>
      <p:ext uri="{BB962C8B-B14F-4D97-AF65-F5344CB8AC3E}">
        <p14:creationId xmlns:p14="http://schemas.microsoft.com/office/powerpoint/2010/main" val="3694518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AD94B1-22CB-EE49-9A13-1FD8B7A8234E}" type="slidenum">
              <a:rPr lang="en-US" smtClean="0"/>
              <a:t>19</a:t>
            </a:fld>
            <a:endParaRPr lang="en-US"/>
          </a:p>
        </p:txBody>
      </p:sp>
    </p:spTree>
    <p:extLst>
      <p:ext uri="{BB962C8B-B14F-4D97-AF65-F5344CB8AC3E}">
        <p14:creationId xmlns:p14="http://schemas.microsoft.com/office/powerpoint/2010/main" val="3630144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en-US" dirty="0"/>
              <a:t>The one voice you were created to hear and trust is God’s</a:t>
            </a:r>
          </a:p>
          <a:p>
            <a:pPr defTabSz="929305">
              <a:defRPr/>
            </a:pPr>
            <a:endParaRPr lang="en-US" dirty="0"/>
          </a:p>
          <a:p>
            <a:pPr defTabSz="929305">
              <a:defRPr/>
            </a:pPr>
            <a:r>
              <a:rPr lang="en-US" dirty="0"/>
              <a:t>But let’s be honest – its hard to tell what is your voice versus another</a:t>
            </a:r>
          </a:p>
          <a:p>
            <a:pPr defTabSz="929305">
              <a:defRPr/>
            </a:pPr>
            <a:endParaRPr lang="en-US" dirty="0"/>
          </a:p>
          <a:p>
            <a:pPr defTabSz="929305">
              <a:defRPr/>
            </a:pPr>
            <a:r>
              <a:rPr lang="en-US" dirty="0"/>
              <a:t>Other people said God told them so – not even close</a:t>
            </a:r>
          </a:p>
          <a:p>
            <a:pPr defTabSz="929305">
              <a:defRPr/>
            </a:pPr>
            <a:endParaRPr lang="en-US" dirty="0"/>
          </a:p>
          <a:p>
            <a:pPr defTabSz="929305">
              <a:defRPr/>
            </a:pPr>
            <a:r>
              <a:rPr lang="en-US" dirty="0"/>
              <a:t>Let’s be honest – our minds are so busy with so many things to think about and so many voices demanding attention</a:t>
            </a:r>
          </a:p>
          <a:p>
            <a:pPr defTabSz="929305">
              <a:defRPr/>
            </a:pPr>
            <a:endParaRPr lang="en-US" dirty="0"/>
          </a:p>
          <a:p>
            <a:pPr defTabSz="929305">
              <a:defRPr/>
            </a:pPr>
            <a:r>
              <a:rPr lang="en-US" dirty="0"/>
              <a:t>So how do we tell the difference – in our lives</a:t>
            </a:r>
          </a:p>
          <a:p>
            <a:pPr defTabSz="929305">
              <a:defRPr/>
            </a:pPr>
            <a:endParaRPr lang="en-US" dirty="0"/>
          </a:p>
          <a:p>
            <a:pPr defTabSz="929305">
              <a:defRPr/>
            </a:pPr>
            <a:endParaRPr lang="en-US" dirty="0"/>
          </a:p>
        </p:txBody>
      </p:sp>
      <p:sp>
        <p:nvSpPr>
          <p:cNvPr id="4" name="Slide Number Placeholder 3"/>
          <p:cNvSpPr>
            <a:spLocks noGrp="1"/>
          </p:cNvSpPr>
          <p:nvPr>
            <p:ph type="sldNum" sz="quarter" idx="5"/>
          </p:nvPr>
        </p:nvSpPr>
        <p:spPr/>
        <p:txBody>
          <a:bodyPr/>
          <a:lstStyle/>
          <a:p>
            <a:fld id="{93AD94B1-22CB-EE49-9A13-1FD8B7A8234E}" type="slidenum">
              <a:rPr lang="en-US" smtClean="0"/>
              <a:t>2</a:t>
            </a:fld>
            <a:endParaRPr lang="en-US"/>
          </a:p>
        </p:txBody>
      </p:sp>
    </p:spTree>
    <p:extLst>
      <p:ext uri="{BB962C8B-B14F-4D97-AF65-F5344CB8AC3E}">
        <p14:creationId xmlns:p14="http://schemas.microsoft.com/office/powerpoint/2010/main" val="468562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Salvation call</a:t>
            </a:r>
          </a:p>
          <a:p>
            <a:endParaRPr lang="en-US" dirty="0"/>
          </a:p>
          <a:p>
            <a:r>
              <a:rPr lang="en-US" dirty="0"/>
              <a:t>2. Last week – we had prayer time / someone came up and as the heard the voice of God – got very loud and even fell down</a:t>
            </a:r>
          </a:p>
          <a:p>
            <a:endParaRPr lang="en-US" dirty="0"/>
          </a:p>
          <a:p>
            <a:r>
              <a:rPr lang="en-US" dirty="0"/>
              <a:t>Said something but want to share more – important to know as a family how to respond and what to think</a:t>
            </a:r>
          </a:p>
          <a:p>
            <a:endParaRPr lang="en-US" dirty="0"/>
          </a:p>
          <a:p>
            <a:r>
              <a:rPr lang="en-US" dirty="0"/>
              <a:t>We are a diverse family</a:t>
            </a:r>
          </a:p>
          <a:p>
            <a:r>
              <a:rPr lang="en-US" dirty="0"/>
              <a:t>And in your family –when someone hears good news, has to face bad news,</a:t>
            </a:r>
          </a:p>
          <a:p>
            <a:r>
              <a:rPr lang="en-US" dirty="0"/>
              <a:t>Or experiences amazing hope or surprise – </a:t>
            </a:r>
          </a:p>
          <a:p>
            <a:r>
              <a:rPr lang="en-US" dirty="0"/>
              <a:t>In your family people express it differently</a:t>
            </a:r>
          </a:p>
          <a:p>
            <a:endParaRPr lang="en-US" dirty="0"/>
          </a:p>
          <a:p>
            <a:r>
              <a:rPr lang="en-US" dirty="0"/>
              <a:t>Well we are a family</a:t>
            </a:r>
          </a:p>
          <a:p>
            <a:r>
              <a:rPr lang="en-US" dirty="0"/>
              <a:t>Wonderful woman and </a:t>
            </a:r>
            <a:r>
              <a:rPr lang="en-US" dirty="0" err="1"/>
              <a:t>followere</a:t>
            </a:r>
            <a:r>
              <a:rPr lang="en-US" dirty="0"/>
              <a:t> of Christ</a:t>
            </a:r>
          </a:p>
          <a:p>
            <a:r>
              <a:rPr lang="en-US" dirty="0"/>
              <a:t>She, her father-in-law, and her three sons – received news that the doctors could no longer do anything for her husband</a:t>
            </a:r>
          </a:p>
          <a:p>
            <a:r>
              <a:rPr lang="en-US" dirty="0"/>
              <a:t>When she came up for prayer –God spoke to a very painful part of her life.</a:t>
            </a:r>
          </a:p>
          <a:p>
            <a:r>
              <a:rPr lang="en-US" dirty="0"/>
              <a:t>When he spoke it brought a very big reaction</a:t>
            </a:r>
          </a:p>
          <a:p>
            <a:endParaRPr lang="en-US" dirty="0"/>
          </a:p>
          <a:p>
            <a:r>
              <a:rPr lang="en-US" dirty="0"/>
              <a:t>I had another person tell me – God spoke to them last Sunday – only thing that happened was a small tear in her eyes as he realized how Good god was.</a:t>
            </a:r>
          </a:p>
          <a:p>
            <a:endParaRPr lang="en-US" dirty="0"/>
          </a:p>
          <a:p>
            <a:r>
              <a:rPr lang="en-US" dirty="0"/>
              <a:t>Remember at Cornerstone we say:</a:t>
            </a:r>
          </a:p>
          <a:p>
            <a:r>
              <a:rPr lang="en-US" dirty="0"/>
              <a:t>Everyone wants diversity – their way</a:t>
            </a:r>
          </a:p>
          <a:p>
            <a:endParaRPr lang="en-US" dirty="0"/>
          </a:p>
          <a:p>
            <a:r>
              <a:rPr lang="en-US" dirty="0"/>
              <a:t>People are going to respond differently and some times in a very personal and intimate way.</a:t>
            </a:r>
          </a:p>
          <a:p>
            <a:endParaRPr lang="en-US" dirty="0"/>
          </a:p>
          <a:p>
            <a:r>
              <a:rPr lang="en-US" dirty="0"/>
              <a:t>But we need to be a family that is thoughtful and kind and wise.</a:t>
            </a:r>
          </a:p>
          <a:p>
            <a:r>
              <a:rPr lang="en-US" dirty="0"/>
              <a:t>We want people to hear God’s voice and not everyone is like us or going through what we are going through</a:t>
            </a:r>
          </a:p>
          <a:p>
            <a:endParaRPr lang="en-US" dirty="0"/>
          </a:p>
          <a:p>
            <a:r>
              <a:rPr lang="en-US" dirty="0"/>
              <a:t>If that’s not your personality or situation – won’t be you – but doesn’t mean its not beautiful and good.</a:t>
            </a:r>
          </a:p>
          <a:p>
            <a:endParaRPr lang="en-US" dirty="0"/>
          </a:p>
          <a:p>
            <a:r>
              <a:rPr lang="en-US" dirty="0"/>
              <a:t>2</a:t>
            </a:r>
            <a:r>
              <a:rPr lang="en-US" baseline="30000" dirty="0"/>
              <a:t>nd</a:t>
            </a:r>
            <a:r>
              <a:rPr lang="en-US" dirty="0"/>
              <a:t> –you can be sure our pastors and elders follow up</a:t>
            </a:r>
          </a:p>
          <a:p>
            <a:r>
              <a:rPr lang="en-US" dirty="0"/>
              <a:t>If a person is having a personal moment – we don’t want to embarrass or draw extra attention</a:t>
            </a:r>
          </a:p>
          <a:p>
            <a:r>
              <a:rPr lang="en-US" dirty="0"/>
              <a:t>We will follow up after the service</a:t>
            </a:r>
          </a:p>
          <a:p>
            <a:endParaRPr lang="en-US" dirty="0"/>
          </a:p>
          <a:p>
            <a:r>
              <a:rPr lang="en-US" dirty="0"/>
              <a:t>The woman I told you about – her husband passed away last Thursday leaving her and her three sons to figure out what to do</a:t>
            </a:r>
          </a:p>
          <a:p>
            <a:endParaRPr lang="en-US" dirty="0"/>
          </a:p>
          <a:p>
            <a:r>
              <a:rPr lang="en-US" dirty="0"/>
              <a:t>Members of our church family were watching over them and at the hospital with them and cooking meals for them</a:t>
            </a:r>
          </a:p>
          <a:p>
            <a:endParaRPr lang="en-US" dirty="0"/>
          </a:p>
          <a:p>
            <a:r>
              <a:rPr lang="en-US" dirty="0"/>
              <a:t>We will follow up so and do what we said today – test and make sure the person is hearing from God correctly and getting what they need.</a:t>
            </a:r>
          </a:p>
          <a:p>
            <a:endParaRPr lang="en-US" dirty="0"/>
          </a:p>
          <a:p>
            <a:r>
              <a:rPr lang="en-US" dirty="0"/>
              <a:t>Finally</a:t>
            </a:r>
          </a:p>
          <a:p>
            <a:r>
              <a:rPr lang="en-US" dirty="0"/>
              <a:t>Remember that in cultures – order, privacy, expression look different</a:t>
            </a:r>
          </a:p>
          <a:p>
            <a:r>
              <a:rPr lang="en-US" dirty="0"/>
              <a:t>In Ethiopia – I’d be out of order if sat still</a:t>
            </a:r>
          </a:p>
          <a:p>
            <a:endParaRPr lang="en-US" dirty="0"/>
          </a:p>
          <a:p>
            <a:r>
              <a:rPr lang="en-US" dirty="0"/>
              <a:t>So we ask everyone </a:t>
            </a:r>
            <a:r>
              <a:rPr lang="en-US" dirty="0" err="1"/>
              <a:t>tohelp</a:t>
            </a:r>
            <a:r>
              <a:rPr lang="en-US" dirty="0"/>
              <a:t> everyone else but then we give grace and mercy</a:t>
            </a:r>
          </a:p>
          <a:p>
            <a:endParaRPr lang="en-US" dirty="0"/>
          </a:p>
          <a:p>
            <a:r>
              <a:rPr lang="en-US" dirty="0"/>
              <a:t>Here is what you can do if you see someone have a big experience you wonder about</a:t>
            </a:r>
          </a:p>
          <a:p>
            <a:endParaRPr lang="en-US" dirty="0"/>
          </a:p>
          <a:p>
            <a:pPr marL="228600" indent="-228600">
              <a:buAutoNum type="arabicPeriod"/>
            </a:pPr>
            <a:r>
              <a:rPr lang="en-US" dirty="0"/>
              <a:t>Pray that our church family will walk with them well</a:t>
            </a:r>
          </a:p>
          <a:p>
            <a:pPr marL="228600" indent="-228600">
              <a:buAutoNum type="arabicPeriod"/>
            </a:pPr>
            <a:r>
              <a:rPr lang="en-US" dirty="0"/>
              <a:t>Trust we follow up</a:t>
            </a:r>
          </a:p>
          <a:p>
            <a:pPr marL="228600" indent="-228600">
              <a:buAutoNum type="arabicPeriod"/>
            </a:pPr>
            <a:r>
              <a:rPr lang="en-US" dirty="0"/>
              <a:t>If you have a question – ask a pastor or elder</a:t>
            </a:r>
          </a:p>
          <a:p>
            <a:pPr marL="228600" indent="-228600">
              <a:buAutoNum type="arabicPeriod"/>
            </a:pPr>
            <a:endParaRPr lang="en-US" dirty="0"/>
          </a:p>
          <a:p>
            <a:pPr marL="0" indent="0">
              <a:buNone/>
            </a:pPr>
            <a:r>
              <a:rPr lang="en-US" dirty="0"/>
              <a:t>But each of us need one another to hear and confirm –you can come forward</a:t>
            </a:r>
          </a:p>
          <a:p>
            <a:pPr marL="0" indent="0">
              <a:buNone/>
            </a:pPr>
            <a:endParaRPr lang="en-US" dirty="0"/>
          </a:p>
          <a:p>
            <a:pPr marL="0" indent="0">
              <a:buNone/>
            </a:pPr>
            <a:r>
              <a:rPr lang="en-US" dirty="0"/>
              <a:t>Third step: Find small group</a:t>
            </a:r>
          </a:p>
          <a:p>
            <a:pPr marL="0" indent="0">
              <a:buNone/>
            </a:pPr>
            <a:r>
              <a:rPr lang="en-US" dirty="0"/>
              <a:t>Until you share what God is saying – won’t have new peace and revelation</a:t>
            </a:r>
          </a:p>
          <a:p>
            <a:pPr marL="0" indent="0">
              <a:buNone/>
            </a:pPr>
            <a:r>
              <a:rPr lang="en-US" dirty="0"/>
              <a:t>We go to God for salvation – we go to god’s people for healing</a:t>
            </a:r>
          </a:p>
          <a:p>
            <a:pPr marL="0" indent="0">
              <a:buNone/>
            </a:pPr>
            <a:endParaRPr lang="en-US" dirty="0"/>
          </a:p>
          <a:p>
            <a:pPr marL="0" indent="0">
              <a:buNone/>
            </a:pPr>
            <a:r>
              <a:rPr lang="en-US"/>
              <a:t>Fourth - STICKERS </a:t>
            </a:r>
            <a:r>
              <a:rPr lang="en-US" dirty="0"/>
              <a:t>AND FURTHER OUTLINES FOR PRAYER JOUNRALING</a:t>
            </a:r>
          </a:p>
        </p:txBody>
      </p:sp>
      <p:sp>
        <p:nvSpPr>
          <p:cNvPr id="4" name="Slide Number Placeholder 3"/>
          <p:cNvSpPr>
            <a:spLocks noGrp="1"/>
          </p:cNvSpPr>
          <p:nvPr>
            <p:ph type="sldNum" sz="quarter" idx="5"/>
          </p:nvPr>
        </p:nvSpPr>
        <p:spPr/>
        <p:txBody>
          <a:bodyPr/>
          <a:lstStyle/>
          <a:p>
            <a:fld id="{93AD94B1-22CB-EE49-9A13-1FD8B7A8234E}" type="slidenum">
              <a:rPr lang="en-US" smtClean="0"/>
              <a:t>20</a:t>
            </a:fld>
            <a:endParaRPr lang="en-US"/>
          </a:p>
        </p:txBody>
      </p:sp>
    </p:spTree>
    <p:extLst>
      <p:ext uri="{BB962C8B-B14F-4D97-AF65-F5344CB8AC3E}">
        <p14:creationId xmlns:p14="http://schemas.microsoft.com/office/powerpoint/2010/main" val="1689542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en-US" dirty="0"/>
              <a:t>Jesus has died. The disciples have seen their hopes crushed and their nightmares lived out.</a:t>
            </a:r>
          </a:p>
          <a:p>
            <a:pPr defTabSz="929305">
              <a:defRPr/>
            </a:pPr>
            <a:r>
              <a:rPr lang="en-US" dirty="0"/>
              <a:t>They overwhelmed and are giving up on everything they hoped for</a:t>
            </a:r>
          </a:p>
          <a:p>
            <a:pPr defTabSz="929305">
              <a:defRPr/>
            </a:pPr>
            <a:r>
              <a:rPr lang="en-US" dirty="0"/>
              <a:t>Not only are they unable to tell God is speaking to them – they aren’t even thinking of listening</a:t>
            </a:r>
          </a:p>
          <a:p>
            <a:pPr defTabSz="929305">
              <a:defRPr/>
            </a:pPr>
            <a:endParaRPr lang="en-US" dirty="0"/>
          </a:p>
          <a:p>
            <a:pPr defTabSz="929305">
              <a:defRPr/>
            </a:pPr>
            <a:r>
              <a:rPr lang="en-US" dirty="0"/>
              <a:t>Show you today how to practically do this everyday</a:t>
            </a:r>
          </a:p>
          <a:p>
            <a:pPr defTabSz="929305">
              <a:defRPr/>
            </a:pPr>
            <a:endParaRPr lang="en-US" dirty="0"/>
          </a:p>
          <a:p>
            <a:pPr defTabSz="929305">
              <a:defRPr/>
            </a:pPr>
            <a:r>
              <a:rPr lang="en-US" dirty="0"/>
              <a:t>Remember the goal of this service isn’t to only have a great experience</a:t>
            </a:r>
          </a:p>
          <a:p>
            <a:pPr defTabSz="929305">
              <a:defRPr/>
            </a:pPr>
            <a:r>
              <a:rPr lang="en-US" dirty="0"/>
              <a:t>But go out and live a great life</a:t>
            </a:r>
          </a:p>
          <a:p>
            <a:pPr defTabSz="929305">
              <a:defRPr/>
            </a:pPr>
            <a:endParaRPr lang="en-US" dirty="0"/>
          </a:p>
          <a:p>
            <a:pPr defTabSz="929305">
              <a:defRPr/>
            </a:pPr>
            <a:endParaRPr lang="en-US" dirty="0"/>
          </a:p>
          <a:p>
            <a:pPr defTabSz="929305">
              <a:defRPr/>
            </a:pPr>
            <a:endParaRPr lang="en-US" dirty="0"/>
          </a:p>
        </p:txBody>
      </p:sp>
      <p:sp>
        <p:nvSpPr>
          <p:cNvPr id="4" name="Slide Number Placeholder 3"/>
          <p:cNvSpPr>
            <a:spLocks noGrp="1"/>
          </p:cNvSpPr>
          <p:nvPr>
            <p:ph type="sldNum" sz="quarter" idx="5"/>
          </p:nvPr>
        </p:nvSpPr>
        <p:spPr/>
        <p:txBody>
          <a:bodyPr/>
          <a:lstStyle/>
          <a:p>
            <a:fld id="{93AD94B1-22CB-EE49-9A13-1FD8B7A8234E}" type="slidenum">
              <a:rPr lang="en-US" smtClean="0"/>
              <a:t>3</a:t>
            </a:fld>
            <a:endParaRPr lang="en-US"/>
          </a:p>
        </p:txBody>
      </p:sp>
    </p:spTree>
    <p:extLst>
      <p:ext uri="{BB962C8B-B14F-4D97-AF65-F5344CB8AC3E}">
        <p14:creationId xmlns:p14="http://schemas.microsoft.com/office/powerpoint/2010/main" val="1735732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en-US" dirty="0"/>
              <a:t>Luke 24:13 – Two disciples road to Emmaus</a:t>
            </a:r>
          </a:p>
          <a:p>
            <a:pPr defTabSz="929305">
              <a:defRPr/>
            </a:pPr>
            <a:endParaRPr lang="en-US" dirty="0"/>
          </a:p>
          <a:p>
            <a:pPr defTabSz="929305">
              <a:defRPr/>
            </a:pPr>
            <a:r>
              <a:rPr lang="en-US" dirty="0"/>
              <a:t>Two Jews who knew the scriptures – at their worst, most </a:t>
            </a:r>
            <a:r>
              <a:rPr lang="en-US" dirty="0" err="1"/>
              <a:t>discuouraged</a:t>
            </a:r>
            <a:r>
              <a:rPr lang="en-US" dirty="0"/>
              <a:t> &amp; </a:t>
            </a:r>
            <a:r>
              <a:rPr lang="en-US" dirty="0" err="1"/>
              <a:t>defated</a:t>
            </a:r>
            <a:r>
              <a:rPr lang="en-US" dirty="0"/>
              <a:t> moment –Jesus used the scripture to breakthrough and change their lives.</a:t>
            </a:r>
          </a:p>
          <a:p>
            <a:pPr defTabSz="929305">
              <a:defRPr/>
            </a:pPr>
            <a:endParaRPr lang="en-US" dirty="0"/>
          </a:p>
          <a:p>
            <a:pPr defTabSz="929305">
              <a:defRPr/>
            </a:pPr>
            <a:r>
              <a:rPr lang="en-US" dirty="0"/>
              <a:t>Pray – the holy scripture – sword of the spirit</a:t>
            </a:r>
          </a:p>
          <a:p>
            <a:pPr defTabSz="929305">
              <a:defRPr/>
            </a:pPr>
            <a:endParaRPr lang="en-US" dirty="0"/>
          </a:p>
        </p:txBody>
      </p:sp>
      <p:sp>
        <p:nvSpPr>
          <p:cNvPr id="4" name="Slide Number Placeholder 3"/>
          <p:cNvSpPr>
            <a:spLocks noGrp="1"/>
          </p:cNvSpPr>
          <p:nvPr>
            <p:ph type="sldNum" sz="quarter" idx="5"/>
          </p:nvPr>
        </p:nvSpPr>
        <p:spPr/>
        <p:txBody>
          <a:bodyPr/>
          <a:lstStyle/>
          <a:p>
            <a:fld id="{93AD94B1-22CB-EE49-9A13-1FD8B7A8234E}" type="slidenum">
              <a:rPr lang="en-US" smtClean="0"/>
              <a:t>4</a:t>
            </a:fld>
            <a:endParaRPr lang="en-US"/>
          </a:p>
        </p:txBody>
      </p:sp>
    </p:spTree>
    <p:extLst>
      <p:ext uri="{BB962C8B-B14F-4D97-AF65-F5344CB8AC3E}">
        <p14:creationId xmlns:p14="http://schemas.microsoft.com/office/powerpoint/2010/main" val="1296464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Feeling, circumstances, their minds, their hearts </a:t>
            </a:r>
          </a:p>
          <a:p>
            <a:endParaRPr lang="en-US" dirty="0"/>
          </a:p>
          <a:p>
            <a:endParaRPr lang="en-US" dirty="0"/>
          </a:p>
        </p:txBody>
      </p:sp>
      <p:sp>
        <p:nvSpPr>
          <p:cNvPr id="4" name="Slide Number Placeholder 3"/>
          <p:cNvSpPr>
            <a:spLocks noGrp="1"/>
          </p:cNvSpPr>
          <p:nvPr>
            <p:ph type="sldNum" sz="quarter" idx="5"/>
          </p:nvPr>
        </p:nvSpPr>
        <p:spPr/>
        <p:txBody>
          <a:bodyPr/>
          <a:lstStyle/>
          <a:p>
            <a:fld id="{93AD94B1-22CB-EE49-9A13-1FD8B7A8234E}" type="slidenum">
              <a:rPr lang="en-US" smtClean="0"/>
              <a:t>5</a:t>
            </a:fld>
            <a:endParaRPr lang="en-US"/>
          </a:p>
        </p:txBody>
      </p:sp>
    </p:spTree>
    <p:extLst>
      <p:ext uri="{BB962C8B-B14F-4D97-AF65-F5344CB8AC3E}">
        <p14:creationId xmlns:p14="http://schemas.microsoft.com/office/powerpoint/2010/main" val="2828631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93AD94B1-22CB-EE49-9A13-1FD8B7A8234E}" type="slidenum">
              <a:rPr lang="en-US" smtClean="0"/>
              <a:t>6</a:t>
            </a:fld>
            <a:endParaRPr lang="en-US"/>
          </a:p>
        </p:txBody>
      </p:sp>
    </p:spTree>
    <p:extLst>
      <p:ext uri="{BB962C8B-B14F-4D97-AF65-F5344CB8AC3E}">
        <p14:creationId xmlns:p14="http://schemas.microsoft.com/office/powerpoint/2010/main" val="3754373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Jesus still uses the Scriptures</a:t>
            </a:r>
            <a:br>
              <a:rPr lang="en-US" sz="1200" b="1" dirty="0"/>
            </a:br>
            <a:r>
              <a:rPr lang="en-US" sz="1200" b="1" dirty="0"/>
              <a:t>to breakthrough in our lives.</a:t>
            </a:r>
            <a:endParaRPr lang="en-US" dirty="0"/>
          </a:p>
          <a:p>
            <a:endParaRPr lang="en-US" dirty="0"/>
          </a:p>
        </p:txBody>
      </p:sp>
      <p:sp>
        <p:nvSpPr>
          <p:cNvPr id="4" name="Slide Number Placeholder 3"/>
          <p:cNvSpPr>
            <a:spLocks noGrp="1"/>
          </p:cNvSpPr>
          <p:nvPr>
            <p:ph type="sldNum" sz="quarter" idx="5"/>
          </p:nvPr>
        </p:nvSpPr>
        <p:spPr/>
        <p:txBody>
          <a:bodyPr/>
          <a:lstStyle/>
          <a:p>
            <a:fld id="{93AD94B1-22CB-EE49-9A13-1FD8B7A8234E}" type="slidenum">
              <a:rPr lang="en-US" smtClean="0"/>
              <a:t>7</a:t>
            </a:fld>
            <a:endParaRPr lang="en-US"/>
          </a:p>
        </p:txBody>
      </p:sp>
    </p:spTree>
    <p:extLst>
      <p:ext uri="{BB962C8B-B14F-4D97-AF65-F5344CB8AC3E}">
        <p14:creationId xmlns:p14="http://schemas.microsoft.com/office/powerpoint/2010/main" val="1021148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are reading his word you are with Jesus even though you don’t realize it</a:t>
            </a:r>
          </a:p>
          <a:p>
            <a:endParaRPr lang="en-US" dirty="0"/>
          </a:p>
          <a:p>
            <a:r>
              <a:rPr lang="en-US" dirty="0"/>
              <a:t>And that word can break through all your mind is preoccupied with</a:t>
            </a:r>
          </a:p>
        </p:txBody>
      </p:sp>
      <p:sp>
        <p:nvSpPr>
          <p:cNvPr id="4" name="Slide Number Placeholder 3"/>
          <p:cNvSpPr>
            <a:spLocks noGrp="1"/>
          </p:cNvSpPr>
          <p:nvPr>
            <p:ph type="sldNum" sz="quarter" idx="5"/>
          </p:nvPr>
        </p:nvSpPr>
        <p:spPr/>
        <p:txBody>
          <a:bodyPr/>
          <a:lstStyle/>
          <a:p>
            <a:fld id="{93AD94B1-22CB-EE49-9A13-1FD8B7A8234E}" type="slidenum">
              <a:rPr lang="en-US" smtClean="0"/>
              <a:t>8</a:t>
            </a:fld>
            <a:endParaRPr lang="en-US"/>
          </a:p>
        </p:txBody>
      </p:sp>
    </p:spTree>
    <p:extLst>
      <p:ext uri="{BB962C8B-B14F-4D97-AF65-F5344CB8AC3E}">
        <p14:creationId xmlns:p14="http://schemas.microsoft.com/office/powerpoint/2010/main" val="600517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can be one verse or one hour – God’s Word – John 1:14 – are one</a:t>
            </a:r>
          </a:p>
          <a:p>
            <a:endParaRPr lang="en-US" dirty="0"/>
          </a:p>
          <a:p>
            <a:r>
              <a:rPr lang="en-US" dirty="0"/>
              <a:t>When you are reading his word you are with Jesus even though you don’t realize it</a:t>
            </a:r>
          </a:p>
          <a:p>
            <a:endParaRPr lang="en-US" dirty="0"/>
          </a:p>
          <a:p>
            <a:r>
              <a:rPr lang="en-US" dirty="0"/>
              <a:t>And that word can break through all your mind is preoccupied with</a:t>
            </a:r>
          </a:p>
        </p:txBody>
      </p:sp>
      <p:sp>
        <p:nvSpPr>
          <p:cNvPr id="4" name="Slide Number Placeholder 3"/>
          <p:cNvSpPr>
            <a:spLocks noGrp="1"/>
          </p:cNvSpPr>
          <p:nvPr>
            <p:ph type="sldNum" sz="quarter" idx="5"/>
          </p:nvPr>
        </p:nvSpPr>
        <p:spPr/>
        <p:txBody>
          <a:bodyPr/>
          <a:lstStyle/>
          <a:p>
            <a:fld id="{93AD94B1-22CB-EE49-9A13-1FD8B7A8234E}" type="slidenum">
              <a:rPr lang="en-US" smtClean="0"/>
              <a:t>9</a:t>
            </a:fld>
            <a:endParaRPr lang="en-US"/>
          </a:p>
        </p:txBody>
      </p:sp>
    </p:spTree>
    <p:extLst>
      <p:ext uri="{BB962C8B-B14F-4D97-AF65-F5344CB8AC3E}">
        <p14:creationId xmlns:p14="http://schemas.microsoft.com/office/powerpoint/2010/main" val="170246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3050193-CCFC-0846-9C2E-50632C350906}"/>
              </a:ext>
            </a:extLst>
          </p:cNvPr>
          <p:cNvSpPr>
            <a:spLocks noGrp="1"/>
          </p:cNvSpPr>
          <p:nvPr>
            <p:ph type="title"/>
          </p:nvPr>
        </p:nvSpPr>
        <p:spPr>
          <a:xfrm>
            <a:off x="482048" y="361467"/>
            <a:ext cx="11227904" cy="6135066"/>
          </a:xfrm>
        </p:spPr>
        <p:txBody>
          <a:bodyPr anchor="ctr">
            <a:normAutofit/>
          </a:bodyPr>
          <a:lstStyle>
            <a:lvl1pPr algn="ctr">
              <a:defRPr sz="5400" b="1">
                <a:solidFill>
                  <a:schemeClr val="bg1"/>
                </a:solidFill>
                <a:latin typeface="Helvetica" pitchFamily="2" charset="0"/>
              </a:defRPr>
            </a:lvl1pPr>
          </a:lstStyle>
          <a:p>
            <a:r>
              <a:rPr lang="en-US"/>
              <a:t>Click to edit Master title style</a:t>
            </a:r>
          </a:p>
        </p:txBody>
      </p:sp>
    </p:spTree>
    <p:extLst>
      <p:ext uri="{BB962C8B-B14F-4D97-AF65-F5344CB8AC3E}">
        <p14:creationId xmlns:p14="http://schemas.microsoft.com/office/powerpoint/2010/main" val="1264030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criptur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919E9-CA39-7D4B-88C2-93908657755B}"/>
              </a:ext>
            </a:extLst>
          </p:cNvPr>
          <p:cNvSpPr>
            <a:spLocks noGrp="1"/>
          </p:cNvSpPr>
          <p:nvPr>
            <p:ph type="title"/>
          </p:nvPr>
        </p:nvSpPr>
        <p:spPr>
          <a:xfrm>
            <a:off x="480391" y="430420"/>
            <a:ext cx="11231217" cy="5105676"/>
          </a:xfrm>
        </p:spPr>
        <p:txBody>
          <a:bodyPr anchor="ctr">
            <a:normAutofit/>
          </a:bodyPr>
          <a:lstStyle>
            <a:lvl1pPr algn="l">
              <a:defRPr sz="4800">
                <a:solidFill>
                  <a:schemeClr val="bg1"/>
                </a:solidFill>
                <a:latin typeface="Helvetica" pitchFamily="2"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8DA3E7B9-F620-D64B-829D-B8456BE05D46}"/>
              </a:ext>
            </a:extLst>
          </p:cNvPr>
          <p:cNvSpPr>
            <a:spLocks noGrp="1"/>
          </p:cNvSpPr>
          <p:nvPr>
            <p:ph type="body" idx="1"/>
          </p:nvPr>
        </p:nvSpPr>
        <p:spPr>
          <a:xfrm>
            <a:off x="480391" y="5874025"/>
            <a:ext cx="11231217" cy="553555"/>
          </a:xfrm>
          <a:prstGeom prst="rect">
            <a:avLst/>
          </a:prstGeom>
        </p:spPr>
        <p:txBody>
          <a:bodyPr anchor="b">
            <a:normAutofit/>
          </a:bodyPr>
          <a:lstStyle>
            <a:lvl1pPr marL="0" indent="0" algn="r">
              <a:buNone/>
              <a:defRPr sz="2800" b="1">
                <a:solidFill>
                  <a:schemeClr val="bg1">
                    <a:lumMod val="75000"/>
                  </a:schemeClr>
                </a:solidFill>
                <a:latin typeface="Helvetica"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31902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int">
    <p:bg>
      <p:bgPr>
        <a:solidFill>
          <a:schemeClr val="tx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3050193-CCFC-0846-9C2E-50632C350906}"/>
              </a:ext>
            </a:extLst>
          </p:cNvPr>
          <p:cNvSpPr>
            <a:spLocks noGrp="1"/>
          </p:cNvSpPr>
          <p:nvPr>
            <p:ph type="title"/>
          </p:nvPr>
        </p:nvSpPr>
        <p:spPr>
          <a:xfrm>
            <a:off x="482048" y="361467"/>
            <a:ext cx="11227904" cy="6135066"/>
          </a:xfrm>
        </p:spPr>
        <p:txBody>
          <a:bodyPr anchor="ctr">
            <a:normAutofit/>
          </a:bodyPr>
          <a:lstStyle>
            <a:lvl1pPr algn="ctr">
              <a:defRPr sz="5400" b="1">
                <a:solidFill>
                  <a:schemeClr val="bg1"/>
                </a:solidFill>
                <a:latin typeface="Helvetica" pitchFamily="2" charset="0"/>
              </a:defRPr>
            </a:lvl1pPr>
          </a:lstStyle>
          <a:p>
            <a:r>
              <a:rPr lang="en-US"/>
              <a:t>Click to edit Master title style</a:t>
            </a:r>
          </a:p>
        </p:txBody>
      </p:sp>
    </p:spTree>
    <p:extLst>
      <p:ext uri="{BB962C8B-B14F-4D97-AF65-F5344CB8AC3E}">
        <p14:creationId xmlns:p14="http://schemas.microsoft.com/office/powerpoint/2010/main" val="3127244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000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hine Poi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53BB4A-D3B4-9C47-8A02-E3B3084627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096" y="183970"/>
            <a:ext cx="1371600" cy="1371600"/>
          </a:xfrm>
          <a:prstGeom prst="rect">
            <a:avLst/>
          </a:prstGeom>
        </p:spPr>
      </p:pic>
      <p:sp>
        <p:nvSpPr>
          <p:cNvPr id="4" name="TextBox 3">
            <a:extLst>
              <a:ext uri="{FF2B5EF4-FFF2-40B4-BE49-F238E27FC236}">
                <a16:creationId xmlns:a16="http://schemas.microsoft.com/office/drawing/2014/main" id="{C7807845-0004-D54A-BC76-27391ED53061}"/>
              </a:ext>
            </a:extLst>
          </p:cNvPr>
          <p:cNvSpPr txBox="1"/>
          <p:nvPr userDrawn="1"/>
        </p:nvSpPr>
        <p:spPr>
          <a:xfrm>
            <a:off x="1573696" y="454271"/>
            <a:ext cx="4750904" cy="830997"/>
          </a:xfrm>
          <a:prstGeom prst="rect">
            <a:avLst/>
          </a:prstGeom>
          <a:noFill/>
        </p:spPr>
        <p:txBody>
          <a:bodyPr wrap="square" rtlCol="0">
            <a:spAutoFit/>
          </a:bodyPr>
          <a:lstStyle/>
          <a:p>
            <a:pPr algn="l"/>
            <a:r>
              <a:rPr lang="en-US" sz="2400" b="1" i="0" dirty="0">
                <a:solidFill>
                  <a:schemeClr val="bg1"/>
                </a:solidFill>
                <a:latin typeface="Hypatia Sans Pro" panose="020B0502020204020303" pitchFamily="34" charset="0"/>
              </a:rPr>
              <a:t>SHINE TODAY</a:t>
            </a:r>
          </a:p>
          <a:p>
            <a:pPr algn="l"/>
            <a:r>
              <a:rPr lang="en-US" sz="2400" b="1" i="0" dirty="0">
                <a:solidFill>
                  <a:schemeClr val="bg1"/>
                </a:solidFill>
                <a:latin typeface="Hypatia Sans Pro" panose="020B0502020204020303" pitchFamily="34" charset="0"/>
              </a:rPr>
              <a:t>CHANGE TOMORROW</a:t>
            </a:r>
          </a:p>
        </p:txBody>
      </p:sp>
    </p:spTree>
    <p:extLst>
      <p:ext uri="{BB962C8B-B14F-4D97-AF65-F5344CB8AC3E}">
        <p14:creationId xmlns:p14="http://schemas.microsoft.com/office/powerpoint/2010/main" val="1429439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o Corn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53BB4A-D3B4-9C47-8A02-E3B3084627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096" y="183970"/>
            <a:ext cx="1371600" cy="1371600"/>
          </a:xfrm>
          <a:prstGeom prst="rect">
            <a:avLst/>
          </a:prstGeom>
        </p:spPr>
      </p:pic>
    </p:spTree>
    <p:extLst>
      <p:ext uri="{BB962C8B-B14F-4D97-AF65-F5344CB8AC3E}">
        <p14:creationId xmlns:p14="http://schemas.microsoft.com/office/powerpoint/2010/main" val="13415059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F5AF3A-0B8A-A74D-A14C-16F93B8F3F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E4D647-61D2-D640-86FB-43F671747A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421699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6" r:id="rId6"/>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text on a black background&#10;&#10;Description automatically generated">
            <a:extLst>
              <a:ext uri="{FF2B5EF4-FFF2-40B4-BE49-F238E27FC236}">
                <a16:creationId xmlns:a16="http://schemas.microsoft.com/office/drawing/2014/main" id="{41C20C53-839C-415B-9F95-E1A19420B61C}"/>
              </a:ext>
            </a:extLst>
          </p:cNvPr>
          <p:cNvPicPr>
            <a:picLocks noChangeAspect="1"/>
          </p:cNvPicPr>
          <p:nvPr/>
        </p:nvPicPr>
        <p:blipFill>
          <a:blip r:embed="rId3"/>
          <a:stretch>
            <a:fillRect/>
          </a:stretch>
        </p:blipFill>
        <p:spPr>
          <a:xfrm>
            <a:off x="-1208313" y="0"/>
            <a:ext cx="15523104" cy="8731746"/>
          </a:xfrm>
          <a:prstGeom prst="rect">
            <a:avLst/>
          </a:prstGeom>
        </p:spPr>
      </p:pic>
    </p:spTree>
    <p:extLst>
      <p:ext uri="{BB962C8B-B14F-4D97-AF65-F5344CB8AC3E}">
        <p14:creationId xmlns:p14="http://schemas.microsoft.com/office/powerpoint/2010/main" val="4046472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1F0F2-05E3-3E47-AA52-7376EE39E649}"/>
              </a:ext>
            </a:extLst>
          </p:cNvPr>
          <p:cNvSpPr>
            <a:spLocks noGrp="1"/>
          </p:cNvSpPr>
          <p:nvPr>
            <p:ph type="title"/>
          </p:nvPr>
        </p:nvSpPr>
        <p:spPr/>
        <p:txBody>
          <a:bodyPr anchor="t">
            <a:noAutofit/>
          </a:bodyPr>
          <a:lstStyle/>
          <a:p>
            <a:br>
              <a:rPr lang="en-US" sz="5400" b="1" dirty="0"/>
            </a:br>
            <a:r>
              <a:rPr lang="en-US" sz="5400" b="1" dirty="0"/>
              <a:t>2. Write A Prayer</a:t>
            </a:r>
            <a:br>
              <a:rPr lang="en-US" sz="5400" b="1" dirty="0"/>
            </a:br>
            <a:br>
              <a:rPr lang="en-US" sz="5400" dirty="0"/>
            </a:br>
            <a:r>
              <a:rPr lang="en-US" sz="5000" i="1" dirty="0"/>
              <a:t>Talk to Jesus while you give your mind a way to focus and hear from Jesus.</a:t>
            </a:r>
            <a:br>
              <a:rPr lang="en-US" sz="5400" b="1" dirty="0"/>
            </a:br>
            <a:br>
              <a:rPr lang="en-US" sz="5400" dirty="0"/>
            </a:br>
            <a:br>
              <a:rPr lang="en-US" sz="5400" dirty="0"/>
            </a:br>
            <a:endParaRPr lang="en-US" sz="5400" dirty="0"/>
          </a:p>
        </p:txBody>
      </p:sp>
    </p:spTree>
    <p:extLst>
      <p:ext uri="{BB962C8B-B14F-4D97-AF65-F5344CB8AC3E}">
        <p14:creationId xmlns:p14="http://schemas.microsoft.com/office/powerpoint/2010/main" val="3287905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1F0F2-05E3-3E47-AA52-7376EE39E649}"/>
              </a:ext>
            </a:extLst>
          </p:cNvPr>
          <p:cNvSpPr>
            <a:spLocks noGrp="1"/>
          </p:cNvSpPr>
          <p:nvPr>
            <p:ph type="title"/>
          </p:nvPr>
        </p:nvSpPr>
        <p:spPr/>
        <p:txBody>
          <a:bodyPr anchor="t">
            <a:noAutofit/>
          </a:bodyPr>
          <a:lstStyle/>
          <a:p>
            <a:br>
              <a:rPr lang="en-US" sz="5400" b="1" dirty="0"/>
            </a:br>
            <a:r>
              <a:rPr lang="en-US" sz="5400" b="1" dirty="0"/>
              <a:t>3. Write What God Says</a:t>
            </a:r>
            <a:br>
              <a:rPr lang="en-US" sz="5400" b="1" dirty="0"/>
            </a:br>
            <a:br>
              <a:rPr lang="en-US" sz="5400" dirty="0"/>
            </a:br>
            <a:r>
              <a:rPr lang="en-US" sz="4500" i="1" dirty="0"/>
              <a:t>Listen to His “everyday” voice through His Word and let your heart “burn” (or be filled) with what brings faith, hope and love</a:t>
            </a:r>
            <a:br>
              <a:rPr lang="en-US" sz="4500" i="1" dirty="0"/>
            </a:br>
            <a:br>
              <a:rPr lang="en-US" sz="4500" i="1" dirty="0"/>
            </a:br>
            <a:br>
              <a:rPr lang="en-US" sz="4500" b="1" dirty="0"/>
            </a:br>
            <a:br>
              <a:rPr lang="en-US" sz="5400" dirty="0"/>
            </a:br>
            <a:br>
              <a:rPr lang="en-US" sz="5400" dirty="0"/>
            </a:br>
            <a:endParaRPr lang="en-US" sz="5400" dirty="0"/>
          </a:p>
        </p:txBody>
      </p:sp>
    </p:spTree>
    <p:extLst>
      <p:ext uri="{BB962C8B-B14F-4D97-AF65-F5344CB8AC3E}">
        <p14:creationId xmlns:p14="http://schemas.microsoft.com/office/powerpoint/2010/main" val="660075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1F0F2-05E3-3E47-AA52-7376EE39E649}"/>
              </a:ext>
            </a:extLst>
          </p:cNvPr>
          <p:cNvSpPr>
            <a:spLocks noGrp="1"/>
          </p:cNvSpPr>
          <p:nvPr>
            <p:ph type="title"/>
          </p:nvPr>
        </p:nvSpPr>
        <p:spPr>
          <a:xfrm>
            <a:off x="681926" y="197946"/>
            <a:ext cx="10647336" cy="5105676"/>
          </a:xfrm>
        </p:spPr>
        <p:txBody>
          <a:bodyPr anchor="t">
            <a:noAutofit/>
          </a:bodyPr>
          <a:lstStyle/>
          <a:p>
            <a:br>
              <a:rPr lang="en-US" sz="5400" b="1" dirty="0"/>
            </a:br>
            <a:r>
              <a:rPr lang="en-US" sz="5400" b="1" dirty="0"/>
              <a:t>4. Respond Back &amp; Forth</a:t>
            </a:r>
            <a:br>
              <a:rPr lang="en-US" sz="5400" b="1" dirty="0"/>
            </a:br>
            <a:br>
              <a:rPr lang="en-US" sz="5400" dirty="0"/>
            </a:br>
            <a:r>
              <a:rPr lang="en-US" sz="4500" i="1" dirty="0"/>
              <a:t>It can be like talking to a friend. </a:t>
            </a:r>
            <a:br>
              <a:rPr lang="en-US" sz="4500" i="1" dirty="0"/>
            </a:br>
            <a:r>
              <a:rPr lang="en-US" sz="4500" i="1" dirty="0"/>
              <a:t>In this conversation, God’s voice and word choices will sound very much like yours. Why? Because His words are coming through your mind.</a:t>
            </a:r>
            <a:br>
              <a:rPr lang="en-US" sz="4500" i="1" dirty="0"/>
            </a:br>
            <a:br>
              <a:rPr lang="en-US" sz="4500" i="1" dirty="0"/>
            </a:br>
            <a:br>
              <a:rPr lang="en-US" sz="4500" i="1" dirty="0"/>
            </a:br>
            <a:br>
              <a:rPr lang="en-US" sz="4500" b="1" dirty="0"/>
            </a:br>
            <a:br>
              <a:rPr lang="en-US" sz="5400" dirty="0"/>
            </a:br>
            <a:br>
              <a:rPr lang="en-US" sz="5400" dirty="0"/>
            </a:br>
            <a:endParaRPr lang="en-US" sz="5400" dirty="0"/>
          </a:p>
        </p:txBody>
      </p:sp>
    </p:spTree>
    <p:extLst>
      <p:ext uri="{BB962C8B-B14F-4D97-AF65-F5344CB8AC3E}">
        <p14:creationId xmlns:p14="http://schemas.microsoft.com/office/powerpoint/2010/main" val="1239706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1F0F2-05E3-3E47-AA52-7376EE39E649}"/>
              </a:ext>
            </a:extLst>
          </p:cNvPr>
          <p:cNvSpPr>
            <a:spLocks noGrp="1"/>
          </p:cNvSpPr>
          <p:nvPr>
            <p:ph type="title"/>
          </p:nvPr>
        </p:nvSpPr>
        <p:spPr>
          <a:xfrm>
            <a:off x="480391" y="18699"/>
            <a:ext cx="11231217" cy="5105676"/>
          </a:xfrm>
        </p:spPr>
        <p:txBody>
          <a:bodyPr anchor="t">
            <a:noAutofit/>
          </a:bodyPr>
          <a:lstStyle/>
          <a:p>
            <a:br>
              <a:rPr lang="en-US" sz="5400" b="1" dirty="0"/>
            </a:br>
            <a:r>
              <a:rPr lang="en-US" sz="5400" b="1" dirty="0"/>
              <a:t>5. Recognize others ways</a:t>
            </a:r>
            <a:br>
              <a:rPr lang="en-US" sz="5400" b="1" dirty="0"/>
            </a:br>
            <a:r>
              <a:rPr lang="en-US" sz="5400" b="1" dirty="0"/>
              <a:t>    God is speaking to you</a:t>
            </a:r>
            <a:br>
              <a:rPr lang="en-US" sz="5400" b="1" dirty="0"/>
            </a:br>
            <a:br>
              <a:rPr lang="en-US" sz="5400" dirty="0"/>
            </a:br>
            <a:r>
              <a:rPr lang="en-US" sz="4500" i="1" dirty="0"/>
              <a:t>God speaks many </a:t>
            </a:r>
            <a:r>
              <a:rPr lang="en-US" sz="4500" i="1" dirty="0">
                <a:solidFill>
                  <a:srgbClr val="FFFF00"/>
                </a:solidFill>
              </a:rPr>
              <a:t>secondary</a:t>
            </a:r>
            <a:r>
              <a:rPr lang="en-US" sz="4500" i="1" dirty="0"/>
              <a:t> ways to show you how to apply His Word and direction to your life. God “speaks” through promptings, pain, people and many other ways. </a:t>
            </a:r>
            <a:br>
              <a:rPr lang="en-US" sz="4500" i="1" dirty="0"/>
            </a:br>
            <a:br>
              <a:rPr lang="en-US" sz="4500" i="1" dirty="0"/>
            </a:br>
            <a:br>
              <a:rPr lang="en-US" sz="4500" b="1" dirty="0"/>
            </a:br>
            <a:br>
              <a:rPr lang="en-US" sz="5400" dirty="0"/>
            </a:br>
            <a:br>
              <a:rPr lang="en-US" sz="5400" dirty="0"/>
            </a:br>
            <a:endParaRPr lang="en-US" sz="5400" dirty="0"/>
          </a:p>
        </p:txBody>
      </p:sp>
    </p:spTree>
    <p:extLst>
      <p:ext uri="{BB962C8B-B14F-4D97-AF65-F5344CB8AC3E}">
        <p14:creationId xmlns:p14="http://schemas.microsoft.com/office/powerpoint/2010/main" val="3686509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1F0F2-05E3-3E47-AA52-7376EE39E649}"/>
              </a:ext>
            </a:extLst>
          </p:cNvPr>
          <p:cNvSpPr>
            <a:spLocks noGrp="1"/>
          </p:cNvSpPr>
          <p:nvPr>
            <p:ph type="title"/>
          </p:nvPr>
        </p:nvSpPr>
        <p:spPr>
          <a:xfrm>
            <a:off x="588879" y="414921"/>
            <a:ext cx="11231217" cy="5105676"/>
          </a:xfrm>
        </p:spPr>
        <p:txBody>
          <a:bodyPr anchor="t">
            <a:noAutofit/>
          </a:bodyPr>
          <a:lstStyle/>
          <a:p>
            <a:br>
              <a:rPr lang="en-US" sz="5400" b="1" dirty="0"/>
            </a:br>
            <a:r>
              <a:rPr lang="en-US" sz="5400" b="1" dirty="0"/>
              <a:t>6. </a:t>
            </a:r>
            <a:r>
              <a:rPr lang="en-US" sz="5400" b="1" dirty="0">
                <a:solidFill>
                  <a:srgbClr val="FFFF00"/>
                </a:solidFill>
              </a:rPr>
              <a:t>Test</a:t>
            </a:r>
            <a:r>
              <a:rPr lang="en-US" sz="5400" b="1" dirty="0"/>
              <a:t> by looking at consistency</a:t>
            </a:r>
            <a:br>
              <a:rPr lang="en-US" sz="5400" b="1" dirty="0"/>
            </a:br>
            <a:br>
              <a:rPr lang="en-US" sz="5400" dirty="0"/>
            </a:br>
            <a:r>
              <a:rPr lang="en-US" sz="5400" dirty="0"/>
              <a:t>“</a:t>
            </a:r>
            <a:r>
              <a:rPr lang="en-US" sz="4500" i="1" dirty="0"/>
              <a:t>Do not restrain the Holy Spirit; do not despise inspired messages. </a:t>
            </a:r>
            <a:r>
              <a:rPr lang="en-US" sz="4500" i="1" dirty="0">
                <a:solidFill>
                  <a:srgbClr val="FFFF00"/>
                </a:solidFill>
              </a:rPr>
              <a:t>Put all things to the test</a:t>
            </a:r>
            <a:r>
              <a:rPr lang="en-US" sz="4500" i="1" dirty="0"/>
              <a:t>: keep what is good and avoid every kind of evil.” </a:t>
            </a:r>
            <a:r>
              <a:rPr lang="en-US" sz="3500" i="1" dirty="0"/>
              <a:t>(1 </a:t>
            </a:r>
            <a:r>
              <a:rPr lang="en-US" sz="3500" i="1" dirty="0" err="1"/>
              <a:t>Thess</a:t>
            </a:r>
            <a:r>
              <a:rPr lang="en-US" sz="3500" i="1" dirty="0"/>
              <a:t> 5:19-22, GNB)</a:t>
            </a:r>
            <a:br>
              <a:rPr lang="en-US" sz="3500" i="1" dirty="0"/>
            </a:br>
            <a:br>
              <a:rPr lang="en-US" sz="3500" i="1" dirty="0"/>
            </a:br>
            <a:br>
              <a:rPr lang="en-US" sz="4500" b="1" dirty="0"/>
            </a:br>
            <a:br>
              <a:rPr lang="en-US" sz="5400" dirty="0"/>
            </a:br>
            <a:br>
              <a:rPr lang="en-US" sz="5400" dirty="0"/>
            </a:br>
            <a:endParaRPr lang="en-US" sz="5400" dirty="0"/>
          </a:p>
        </p:txBody>
      </p:sp>
    </p:spTree>
    <p:extLst>
      <p:ext uri="{BB962C8B-B14F-4D97-AF65-F5344CB8AC3E}">
        <p14:creationId xmlns:p14="http://schemas.microsoft.com/office/powerpoint/2010/main" val="2722486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1F0F2-05E3-3E47-AA52-7376EE39E649}"/>
              </a:ext>
            </a:extLst>
          </p:cNvPr>
          <p:cNvSpPr>
            <a:spLocks noGrp="1"/>
          </p:cNvSpPr>
          <p:nvPr>
            <p:ph type="title"/>
          </p:nvPr>
        </p:nvSpPr>
        <p:spPr/>
        <p:txBody>
          <a:bodyPr anchor="t">
            <a:noAutofit/>
          </a:bodyPr>
          <a:lstStyle/>
          <a:p>
            <a:r>
              <a:rPr lang="en-US" sz="5400" dirty="0"/>
              <a:t>Consistent with . . .</a:t>
            </a:r>
            <a:br>
              <a:rPr lang="en-US" sz="5400" dirty="0"/>
            </a:br>
            <a:br>
              <a:rPr lang="en-US" sz="4000" dirty="0"/>
            </a:br>
            <a:r>
              <a:rPr lang="en-US" sz="5400" dirty="0"/>
              <a:t>1. The Bible</a:t>
            </a:r>
            <a:br>
              <a:rPr lang="en-US" sz="5400" dirty="0"/>
            </a:br>
            <a:r>
              <a:rPr lang="en-US" sz="5400" dirty="0"/>
              <a:t>2. God’s Victory &amp; Promises</a:t>
            </a:r>
            <a:br>
              <a:rPr lang="en-US" sz="5400" dirty="0"/>
            </a:br>
            <a:r>
              <a:rPr lang="en-US" sz="5400" dirty="0"/>
              <a:t>3. Jesus (life and teachings)</a:t>
            </a:r>
            <a:br>
              <a:rPr lang="en-US" sz="5400" dirty="0"/>
            </a:br>
            <a:r>
              <a:rPr lang="en-US" sz="5400" dirty="0"/>
              <a:t>4. The Fruit of The Holy Spirit</a:t>
            </a:r>
            <a:br>
              <a:rPr lang="en-US" sz="5400" dirty="0"/>
            </a:br>
            <a:r>
              <a:rPr lang="en-US" sz="5400" dirty="0"/>
              <a:t>5. Trusted Christians</a:t>
            </a:r>
            <a:br>
              <a:rPr lang="en-US" sz="5400" dirty="0"/>
            </a:br>
            <a:r>
              <a:rPr lang="en-US" sz="5400" dirty="0"/>
              <a:t>6. Your life</a:t>
            </a:r>
            <a:br>
              <a:rPr lang="en-US" sz="5400" dirty="0"/>
            </a:br>
            <a:endParaRPr lang="en-US" sz="5400" dirty="0"/>
          </a:p>
        </p:txBody>
      </p:sp>
    </p:spTree>
    <p:extLst>
      <p:ext uri="{BB962C8B-B14F-4D97-AF65-F5344CB8AC3E}">
        <p14:creationId xmlns:p14="http://schemas.microsoft.com/office/powerpoint/2010/main" val="3542798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1F0F2-05E3-3E47-AA52-7376EE39E649}"/>
              </a:ext>
            </a:extLst>
          </p:cNvPr>
          <p:cNvSpPr>
            <a:spLocks noGrp="1"/>
          </p:cNvSpPr>
          <p:nvPr>
            <p:ph type="title"/>
          </p:nvPr>
        </p:nvSpPr>
        <p:spPr>
          <a:xfrm>
            <a:off x="480391" y="631898"/>
            <a:ext cx="11231217" cy="5105676"/>
          </a:xfrm>
        </p:spPr>
        <p:txBody>
          <a:bodyPr anchor="t">
            <a:noAutofit/>
          </a:bodyPr>
          <a:lstStyle/>
          <a:p>
            <a:br>
              <a:rPr lang="en-US" sz="5400" b="1" dirty="0"/>
            </a:br>
            <a:r>
              <a:rPr lang="en-US" sz="5200" b="1" dirty="0"/>
              <a:t>7. Act on (obey) what you’ve heard</a:t>
            </a:r>
            <a:br>
              <a:rPr lang="en-US" sz="5400" b="1" dirty="0"/>
            </a:br>
            <a:br>
              <a:rPr lang="en-US" sz="5400" dirty="0"/>
            </a:br>
            <a:r>
              <a:rPr lang="en-US" sz="5400" dirty="0"/>
              <a:t>“</a:t>
            </a:r>
            <a:r>
              <a:rPr lang="en-US" sz="5000" i="1" dirty="0"/>
              <a:t>Do not merely listen to the word, and so deceive yourselves. Do what it says.”  (James 1:22)</a:t>
            </a:r>
            <a:br>
              <a:rPr lang="en-US" sz="5400" dirty="0"/>
            </a:br>
            <a:br>
              <a:rPr lang="en-US" sz="4500" i="1" dirty="0"/>
            </a:br>
            <a:br>
              <a:rPr lang="en-US" sz="4500" i="1" dirty="0"/>
            </a:br>
            <a:br>
              <a:rPr lang="en-US" sz="4500" b="1" dirty="0"/>
            </a:br>
            <a:br>
              <a:rPr lang="en-US" sz="5400" dirty="0"/>
            </a:br>
            <a:br>
              <a:rPr lang="en-US" sz="5400" dirty="0"/>
            </a:br>
            <a:endParaRPr lang="en-US" sz="5400" dirty="0"/>
          </a:p>
        </p:txBody>
      </p:sp>
    </p:spTree>
    <p:extLst>
      <p:ext uri="{BB962C8B-B14F-4D97-AF65-F5344CB8AC3E}">
        <p14:creationId xmlns:p14="http://schemas.microsoft.com/office/powerpoint/2010/main" val="1210219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1F0F2-05E3-3E47-AA52-7376EE39E649}"/>
              </a:ext>
            </a:extLst>
          </p:cNvPr>
          <p:cNvSpPr>
            <a:spLocks noGrp="1"/>
          </p:cNvSpPr>
          <p:nvPr>
            <p:ph type="title"/>
          </p:nvPr>
        </p:nvSpPr>
        <p:spPr>
          <a:xfrm>
            <a:off x="588936" y="430420"/>
            <a:ext cx="11122672" cy="5105676"/>
          </a:xfrm>
        </p:spPr>
        <p:txBody>
          <a:bodyPr anchor="t">
            <a:noAutofit/>
          </a:bodyPr>
          <a:lstStyle/>
          <a:p>
            <a:r>
              <a:rPr lang="en-US" sz="5400" u="sng" dirty="0"/>
              <a:t>Luke 24:30-31</a:t>
            </a:r>
            <a:br>
              <a:rPr lang="en-US" sz="5400" dirty="0">
                <a:solidFill>
                  <a:srgbClr val="FFFF00"/>
                </a:solidFill>
              </a:rPr>
            </a:br>
            <a:br>
              <a:rPr lang="en-US" sz="5400" dirty="0">
                <a:solidFill>
                  <a:srgbClr val="FFFF00"/>
                </a:solidFill>
              </a:rPr>
            </a:br>
            <a:r>
              <a:rPr lang="en-US" sz="5400" dirty="0">
                <a:solidFill>
                  <a:srgbClr val="FFFF00"/>
                </a:solidFill>
              </a:rPr>
              <a:t>Until they acted </a:t>
            </a:r>
            <a:r>
              <a:rPr lang="en-US" sz="5400" dirty="0"/>
              <a:t>on the Word</a:t>
            </a:r>
            <a:br>
              <a:rPr lang="en-US" sz="5400" dirty="0"/>
            </a:br>
            <a:r>
              <a:rPr lang="en-US" sz="5400" dirty="0"/>
              <a:t>what they thought, how they acted, and their plans never changed.</a:t>
            </a:r>
            <a:br>
              <a:rPr lang="en-US" sz="5400" dirty="0"/>
            </a:br>
            <a:endParaRPr lang="en-US" sz="5400" dirty="0"/>
          </a:p>
        </p:txBody>
      </p:sp>
    </p:spTree>
    <p:extLst>
      <p:ext uri="{BB962C8B-B14F-4D97-AF65-F5344CB8AC3E}">
        <p14:creationId xmlns:p14="http://schemas.microsoft.com/office/powerpoint/2010/main" val="3335584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1F0F2-05E3-3E47-AA52-7376EE39E649}"/>
              </a:ext>
            </a:extLst>
          </p:cNvPr>
          <p:cNvSpPr>
            <a:spLocks noGrp="1"/>
          </p:cNvSpPr>
          <p:nvPr>
            <p:ph type="title"/>
          </p:nvPr>
        </p:nvSpPr>
        <p:spPr>
          <a:xfrm>
            <a:off x="480391" y="1034854"/>
            <a:ext cx="11231217" cy="5105676"/>
          </a:xfrm>
        </p:spPr>
        <p:txBody>
          <a:bodyPr anchor="t">
            <a:noAutofit/>
          </a:bodyPr>
          <a:lstStyle/>
          <a:p>
            <a:r>
              <a:rPr lang="en-US" sz="5400" b="1" dirty="0">
                <a:solidFill>
                  <a:srgbClr val="FFFF00"/>
                </a:solidFill>
              </a:rPr>
              <a:t>Are you willing to act</a:t>
            </a:r>
            <a:br>
              <a:rPr lang="en-US" sz="5400" b="1" dirty="0">
                <a:solidFill>
                  <a:srgbClr val="FFFF00"/>
                </a:solidFill>
              </a:rPr>
            </a:br>
            <a:r>
              <a:rPr lang="en-US" sz="5400" b="1" dirty="0">
                <a:solidFill>
                  <a:srgbClr val="FFFF00"/>
                </a:solidFill>
              </a:rPr>
              <a:t>on what God says today?</a:t>
            </a:r>
            <a:br>
              <a:rPr lang="en-US" sz="5400" dirty="0"/>
            </a:br>
            <a:br>
              <a:rPr lang="en-US" sz="5400" dirty="0"/>
            </a:br>
            <a:br>
              <a:rPr lang="en-US" sz="5400" dirty="0"/>
            </a:br>
            <a:endParaRPr lang="en-US" sz="5400" dirty="0"/>
          </a:p>
        </p:txBody>
      </p:sp>
    </p:spTree>
    <p:extLst>
      <p:ext uri="{BB962C8B-B14F-4D97-AF65-F5344CB8AC3E}">
        <p14:creationId xmlns:p14="http://schemas.microsoft.com/office/powerpoint/2010/main" val="3558366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1F0F2-05E3-3E47-AA52-7376EE39E649}"/>
              </a:ext>
            </a:extLst>
          </p:cNvPr>
          <p:cNvSpPr>
            <a:spLocks noGrp="1"/>
          </p:cNvSpPr>
          <p:nvPr>
            <p:ph type="title"/>
          </p:nvPr>
        </p:nvSpPr>
        <p:spPr/>
        <p:txBody>
          <a:bodyPr anchor="t">
            <a:noAutofit/>
          </a:bodyPr>
          <a:lstStyle/>
          <a:p>
            <a:r>
              <a:rPr lang="en-US" sz="5400" u="sng" dirty="0"/>
              <a:t>Luke 24:33-36</a:t>
            </a:r>
            <a:br>
              <a:rPr lang="en-US" sz="5400" dirty="0">
                <a:solidFill>
                  <a:srgbClr val="FFFF00"/>
                </a:solidFill>
              </a:rPr>
            </a:br>
            <a:br>
              <a:rPr lang="en-US" sz="5400" dirty="0">
                <a:solidFill>
                  <a:srgbClr val="FFFF00"/>
                </a:solidFill>
              </a:rPr>
            </a:br>
            <a:r>
              <a:rPr lang="en-US" sz="5400" dirty="0">
                <a:solidFill>
                  <a:srgbClr val="FFFF00"/>
                </a:solidFill>
              </a:rPr>
              <a:t>Until they rejoined a small group</a:t>
            </a:r>
            <a:br>
              <a:rPr lang="en-US" sz="5400" dirty="0">
                <a:solidFill>
                  <a:srgbClr val="FFFF00"/>
                </a:solidFill>
              </a:rPr>
            </a:br>
            <a:r>
              <a:rPr lang="en-US" sz="5400" dirty="0"/>
              <a:t>of believers and shared what God was saying them, they never receive the peace of Jesus or saw the glory of the resurrected savior.</a:t>
            </a:r>
            <a:br>
              <a:rPr lang="en-US" sz="5400" dirty="0"/>
            </a:br>
            <a:br>
              <a:rPr lang="en-US" sz="5400" dirty="0"/>
            </a:br>
            <a:br>
              <a:rPr lang="en-US" sz="5400" dirty="0"/>
            </a:br>
            <a:endParaRPr lang="en-US" sz="5400" dirty="0"/>
          </a:p>
        </p:txBody>
      </p:sp>
    </p:spTree>
    <p:extLst>
      <p:ext uri="{BB962C8B-B14F-4D97-AF65-F5344CB8AC3E}">
        <p14:creationId xmlns:p14="http://schemas.microsoft.com/office/powerpoint/2010/main" val="2116964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2B497-AD78-374A-B2BC-23EBF2C6824F}"/>
              </a:ext>
            </a:extLst>
          </p:cNvPr>
          <p:cNvSpPr>
            <a:spLocks noGrp="1"/>
          </p:cNvSpPr>
          <p:nvPr>
            <p:ph type="title"/>
          </p:nvPr>
        </p:nvSpPr>
        <p:spPr/>
        <p:txBody>
          <a:bodyPr/>
          <a:lstStyle/>
          <a:p>
            <a:r>
              <a:rPr lang="en-US" dirty="0"/>
              <a:t>Your life is only as good</a:t>
            </a:r>
            <a:br>
              <a:rPr lang="en-US" dirty="0"/>
            </a:br>
            <a:r>
              <a:rPr lang="en-US" dirty="0"/>
              <a:t>as the voices you listen to</a:t>
            </a:r>
          </a:p>
        </p:txBody>
      </p:sp>
    </p:spTree>
    <p:extLst>
      <p:ext uri="{BB962C8B-B14F-4D97-AF65-F5344CB8AC3E}">
        <p14:creationId xmlns:p14="http://schemas.microsoft.com/office/powerpoint/2010/main" val="1207225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1F0F2-05E3-3E47-AA52-7376EE39E649}"/>
              </a:ext>
            </a:extLst>
          </p:cNvPr>
          <p:cNvSpPr>
            <a:spLocks noGrp="1"/>
          </p:cNvSpPr>
          <p:nvPr>
            <p:ph type="title"/>
          </p:nvPr>
        </p:nvSpPr>
        <p:spPr/>
        <p:txBody>
          <a:bodyPr anchor="t">
            <a:noAutofit/>
          </a:bodyPr>
          <a:lstStyle/>
          <a:p>
            <a:r>
              <a:rPr lang="en-US" sz="5400" b="1" dirty="0"/>
              <a:t>Three ways to act on what God is saying today:</a:t>
            </a:r>
            <a:br>
              <a:rPr lang="en-US" sz="5400" b="1" dirty="0"/>
            </a:br>
            <a:br>
              <a:rPr lang="en-US" sz="5400" b="1" dirty="0"/>
            </a:br>
            <a:r>
              <a:rPr lang="en-US" sz="5200" dirty="0"/>
              <a:t>1. Invite Him to your Savior &amp; Lord</a:t>
            </a:r>
            <a:br>
              <a:rPr lang="en-US" sz="5200" dirty="0"/>
            </a:br>
            <a:r>
              <a:rPr lang="en-US" sz="5200" dirty="0"/>
              <a:t>2. Step forward for prayer</a:t>
            </a:r>
            <a:br>
              <a:rPr lang="en-US" sz="5200" dirty="0"/>
            </a:br>
            <a:r>
              <a:rPr lang="en-US" sz="5200" dirty="0"/>
              <a:t>3. Find your small group after service</a:t>
            </a:r>
            <a:br>
              <a:rPr lang="en-US" sz="5200" dirty="0"/>
            </a:br>
            <a:r>
              <a:rPr lang="en-US" sz="5200" dirty="0"/>
              <a:t>4. Start your prayer journal this week</a:t>
            </a:r>
            <a:br>
              <a:rPr lang="en-US" sz="5400" dirty="0"/>
            </a:br>
            <a:br>
              <a:rPr lang="en-US" sz="5400" dirty="0"/>
            </a:br>
            <a:br>
              <a:rPr lang="en-US" sz="5400" dirty="0"/>
            </a:br>
            <a:endParaRPr lang="en-US" sz="5400" dirty="0"/>
          </a:p>
        </p:txBody>
      </p:sp>
    </p:spTree>
    <p:extLst>
      <p:ext uri="{BB962C8B-B14F-4D97-AF65-F5344CB8AC3E}">
        <p14:creationId xmlns:p14="http://schemas.microsoft.com/office/powerpoint/2010/main" val="4139446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2B497-AD78-374A-B2BC-23EBF2C6824F}"/>
              </a:ext>
            </a:extLst>
          </p:cNvPr>
          <p:cNvSpPr>
            <a:spLocks noGrp="1"/>
          </p:cNvSpPr>
          <p:nvPr>
            <p:ph type="title"/>
          </p:nvPr>
        </p:nvSpPr>
        <p:spPr>
          <a:xfrm>
            <a:off x="482048" y="361467"/>
            <a:ext cx="11227904" cy="6135066"/>
          </a:xfrm>
        </p:spPr>
        <p:txBody>
          <a:bodyPr>
            <a:normAutofit/>
          </a:bodyPr>
          <a:lstStyle/>
          <a:p>
            <a:r>
              <a:rPr lang="en-US" sz="5000" dirty="0"/>
              <a:t>The most </a:t>
            </a:r>
            <a:r>
              <a:rPr lang="en-US" sz="5000" dirty="0">
                <a:solidFill>
                  <a:srgbClr val="FFFF00"/>
                </a:solidFill>
              </a:rPr>
              <a:t>reliable</a:t>
            </a:r>
            <a:r>
              <a:rPr lang="en-US" sz="5000" dirty="0"/>
              <a:t> way</a:t>
            </a:r>
            <a:br>
              <a:rPr lang="en-US" sz="5000" dirty="0"/>
            </a:br>
            <a:r>
              <a:rPr lang="en-US" sz="5000" dirty="0"/>
              <a:t>to hear God’s voice when your feelings, relationships and circumstances overwhelm you</a:t>
            </a:r>
            <a:br>
              <a:rPr lang="en-US" sz="5000" dirty="0"/>
            </a:br>
            <a:r>
              <a:rPr lang="en-US" sz="5000" dirty="0">
                <a:solidFill>
                  <a:srgbClr val="FFFF00"/>
                </a:solidFill>
              </a:rPr>
              <a:t>is through God’s Word</a:t>
            </a:r>
            <a:br>
              <a:rPr lang="en-US" sz="5000" b="0" dirty="0"/>
            </a:br>
            <a:endParaRPr lang="en-US" sz="5000" b="0" dirty="0">
              <a:solidFill>
                <a:srgbClr val="FFFF00"/>
              </a:solidFill>
            </a:endParaRPr>
          </a:p>
        </p:txBody>
      </p:sp>
    </p:spTree>
    <p:extLst>
      <p:ext uri="{BB962C8B-B14F-4D97-AF65-F5344CB8AC3E}">
        <p14:creationId xmlns:p14="http://schemas.microsoft.com/office/powerpoint/2010/main" val="1316742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2B497-AD78-374A-B2BC-23EBF2C6824F}"/>
              </a:ext>
            </a:extLst>
          </p:cNvPr>
          <p:cNvSpPr>
            <a:spLocks noGrp="1"/>
          </p:cNvSpPr>
          <p:nvPr>
            <p:ph type="title"/>
          </p:nvPr>
        </p:nvSpPr>
        <p:spPr>
          <a:xfrm>
            <a:off x="482048" y="0"/>
            <a:ext cx="11227904" cy="6135066"/>
          </a:xfrm>
        </p:spPr>
        <p:txBody>
          <a:bodyPr>
            <a:normAutofit/>
          </a:bodyPr>
          <a:lstStyle/>
          <a:p>
            <a:r>
              <a:rPr lang="en-US" sz="5200" dirty="0"/>
              <a:t>To hear God’s voice </a:t>
            </a:r>
            <a:r>
              <a:rPr lang="en-US" sz="5200" dirty="0">
                <a:solidFill>
                  <a:srgbClr val="FFFF00"/>
                </a:solidFill>
              </a:rPr>
              <a:t>correctly</a:t>
            </a:r>
            <a:br>
              <a:rPr lang="en-US" sz="5200" dirty="0"/>
            </a:br>
            <a:r>
              <a:rPr lang="en-US" sz="5200" dirty="0"/>
              <a:t>focus on God’s Word </a:t>
            </a:r>
            <a:r>
              <a:rPr lang="en-US" sz="5200" dirty="0">
                <a:solidFill>
                  <a:srgbClr val="FFFF00"/>
                </a:solidFill>
              </a:rPr>
              <a:t>consistently</a:t>
            </a:r>
          </a:p>
        </p:txBody>
      </p:sp>
    </p:spTree>
    <p:extLst>
      <p:ext uri="{BB962C8B-B14F-4D97-AF65-F5344CB8AC3E}">
        <p14:creationId xmlns:p14="http://schemas.microsoft.com/office/powerpoint/2010/main" val="2819324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1F0F2-05E3-3E47-AA52-7376EE39E649}"/>
              </a:ext>
            </a:extLst>
          </p:cNvPr>
          <p:cNvSpPr>
            <a:spLocks noGrp="1"/>
          </p:cNvSpPr>
          <p:nvPr>
            <p:ph type="title"/>
          </p:nvPr>
        </p:nvSpPr>
        <p:spPr>
          <a:xfrm>
            <a:off x="697425" y="876162"/>
            <a:ext cx="11014184" cy="5105676"/>
          </a:xfrm>
        </p:spPr>
        <p:txBody>
          <a:bodyPr anchor="t">
            <a:normAutofit/>
          </a:bodyPr>
          <a:lstStyle/>
          <a:p>
            <a:r>
              <a:rPr lang="en-US" u="sng" dirty="0"/>
              <a:t>Luke 24:13-16</a:t>
            </a:r>
            <a:br>
              <a:rPr lang="en-US" dirty="0">
                <a:solidFill>
                  <a:srgbClr val="FFFF00"/>
                </a:solidFill>
              </a:rPr>
            </a:br>
            <a:br>
              <a:rPr lang="en-US" dirty="0">
                <a:solidFill>
                  <a:srgbClr val="FFFF00"/>
                </a:solidFill>
              </a:rPr>
            </a:br>
            <a:r>
              <a:rPr lang="en-US" sz="5200" dirty="0"/>
              <a:t>The two disciples were</a:t>
            </a:r>
            <a:br>
              <a:rPr lang="en-US" sz="5200" dirty="0"/>
            </a:br>
            <a:r>
              <a:rPr lang="en-US" sz="5200" dirty="0">
                <a:solidFill>
                  <a:srgbClr val="FFFF00"/>
                </a:solidFill>
              </a:rPr>
              <a:t>“kept from recognizing”</a:t>
            </a:r>
            <a:br>
              <a:rPr lang="en-US" sz="5200" dirty="0"/>
            </a:br>
            <a:r>
              <a:rPr lang="en-US" sz="5200" dirty="0"/>
              <a:t>Who was with them by their</a:t>
            </a:r>
            <a:br>
              <a:rPr lang="en-US" sz="5200" dirty="0"/>
            </a:br>
            <a:r>
              <a:rPr lang="en-US" sz="5200" dirty="0"/>
              <a:t>feelings, circumstances and turmoil</a:t>
            </a:r>
          </a:p>
        </p:txBody>
      </p:sp>
    </p:spTree>
    <p:extLst>
      <p:ext uri="{BB962C8B-B14F-4D97-AF65-F5344CB8AC3E}">
        <p14:creationId xmlns:p14="http://schemas.microsoft.com/office/powerpoint/2010/main" val="1906649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1F0F2-05E3-3E47-AA52-7376EE39E649}"/>
              </a:ext>
            </a:extLst>
          </p:cNvPr>
          <p:cNvSpPr>
            <a:spLocks noGrp="1"/>
          </p:cNvSpPr>
          <p:nvPr>
            <p:ph type="title"/>
          </p:nvPr>
        </p:nvSpPr>
        <p:spPr>
          <a:xfrm>
            <a:off x="1053829" y="659186"/>
            <a:ext cx="10182442" cy="5105676"/>
          </a:xfrm>
        </p:spPr>
        <p:txBody>
          <a:bodyPr anchor="t">
            <a:noAutofit/>
          </a:bodyPr>
          <a:lstStyle/>
          <a:p>
            <a:r>
              <a:rPr lang="en-US" u="sng" dirty="0"/>
              <a:t>Luke 24:17-25</a:t>
            </a:r>
            <a:br>
              <a:rPr lang="en-US" dirty="0">
                <a:solidFill>
                  <a:srgbClr val="FFFF00"/>
                </a:solidFill>
              </a:rPr>
            </a:br>
            <a:br>
              <a:rPr lang="en-US" dirty="0">
                <a:solidFill>
                  <a:srgbClr val="FFFF00"/>
                </a:solidFill>
              </a:rPr>
            </a:br>
            <a:r>
              <a:rPr lang="en-US" sz="5200" dirty="0"/>
              <a:t>Their </a:t>
            </a:r>
            <a:r>
              <a:rPr lang="en-US" sz="5200" dirty="0">
                <a:solidFill>
                  <a:srgbClr val="FFFF00"/>
                </a:solidFill>
              </a:rPr>
              <a:t>minds</a:t>
            </a:r>
            <a:r>
              <a:rPr lang="en-US" sz="5200" dirty="0"/>
              <a:t> were </a:t>
            </a:r>
            <a:r>
              <a:rPr lang="en-US" sz="5200" dirty="0">
                <a:solidFill>
                  <a:srgbClr val="FFFF00"/>
                </a:solidFill>
              </a:rPr>
              <a:t>so preoccupied </a:t>
            </a:r>
            <a:r>
              <a:rPr lang="en-US" sz="5200" dirty="0"/>
              <a:t>with their own thoughts &amp; conclusions that they could talk </a:t>
            </a:r>
            <a:r>
              <a:rPr lang="en-US" sz="5200" dirty="0">
                <a:solidFill>
                  <a:srgbClr val="FFFF00"/>
                </a:solidFill>
              </a:rPr>
              <a:t>about Jesus </a:t>
            </a:r>
            <a:r>
              <a:rPr lang="en-US" sz="5200" dirty="0"/>
              <a:t>but not realize that Jesus was talking to them</a:t>
            </a:r>
            <a:br>
              <a:rPr lang="en-US" sz="5400" dirty="0"/>
            </a:br>
            <a:br>
              <a:rPr lang="en-US" sz="5400" dirty="0"/>
            </a:br>
            <a:br>
              <a:rPr lang="en-US" sz="5400" dirty="0"/>
            </a:br>
            <a:br>
              <a:rPr lang="en-US" sz="5400" dirty="0"/>
            </a:br>
            <a:endParaRPr lang="en-US" sz="5400" dirty="0"/>
          </a:p>
        </p:txBody>
      </p:sp>
    </p:spTree>
    <p:extLst>
      <p:ext uri="{BB962C8B-B14F-4D97-AF65-F5344CB8AC3E}">
        <p14:creationId xmlns:p14="http://schemas.microsoft.com/office/powerpoint/2010/main" val="3179492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1F0F2-05E3-3E47-AA52-7376EE39E649}"/>
              </a:ext>
            </a:extLst>
          </p:cNvPr>
          <p:cNvSpPr>
            <a:spLocks noGrp="1"/>
          </p:cNvSpPr>
          <p:nvPr>
            <p:ph type="title"/>
          </p:nvPr>
        </p:nvSpPr>
        <p:spPr>
          <a:xfrm>
            <a:off x="666371" y="659186"/>
            <a:ext cx="11231217" cy="5105676"/>
          </a:xfrm>
        </p:spPr>
        <p:txBody>
          <a:bodyPr anchor="t">
            <a:noAutofit/>
          </a:bodyPr>
          <a:lstStyle/>
          <a:p>
            <a:r>
              <a:rPr lang="en-US" u="sng" dirty="0"/>
              <a:t>Luke 24:25-32</a:t>
            </a:r>
            <a:br>
              <a:rPr lang="en-US" dirty="0">
                <a:solidFill>
                  <a:srgbClr val="FFFF00"/>
                </a:solidFill>
              </a:rPr>
            </a:br>
            <a:br>
              <a:rPr lang="en-US" sz="3000" dirty="0">
                <a:solidFill>
                  <a:srgbClr val="FFFF00"/>
                </a:solidFill>
              </a:rPr>
            </a:br>
            <a:r>
              <a:rPr lang="en-US" sz="5000" dirty="0">
                <a:solidFill>
                  <a:srgbClr val="FFFF00"/>
                </a:solidFill>
              </a:rPr>
              <a:t>Jesus used the Scriptures </a:t>
            </a:r>
            <a:r>
              <a:rPr lang="en-US" sz="5000" dirty="0"/>
              <a:t>to breakthrough to the disciples</a:t>
            </a:r>
            <a:br>
              <a:rPr lang="en-US" sz="5000" dirty="0"/>
            </a:br>
            <a:r>
              <a:rPr lang="en-US" sz="5000" dirty="0"/>
              <a:t>so that by The Spirit He could:</a:t>
            </a:r>
            <a:br>
              <a:rPr lang="en-US" sz="5000" dirty="0"/>
            </a:br>
            <a:r>
              <a:rPr lang="en-US" sz="5000" dirty="0"/>
              <a:t>- speak to their hearts,</a:t>
            </a:r>
            <a:br>
              <a:rPr lang="en-US" sz="5000" dirty="0"/>
            </a:br>
            <a:r>
              <a:rPr lang="en-US" sz="5000" dirty="0"/>
              <a:t>- open up their minds,</a:t>
            </a:r>
            <a:br>
              <a:rPr lang="en-US" sz="5000" dirty="0"/>
            </a:br>
            <a:r>
              <a:rPr lang="en-US" sz="5000" dirty="0"/>
              <a:t>- and change their lives forever!</a:t>
            </a:r>
            <a:br>
              <a:rPr lang="en-US" sz="5000" dirty="0"/>
            </a:br>
            <a:br>
              <a:rPr lang="en-US" sz="5400" dirty="0"/>
            </a:br>
            <a:br>
              <a:rPr lang="en-US" sz="5400" dirty="0"/>
            </a:br>
            <a:br>
              <a:rPr lang="en-US" sz="5400" dirty="0"/>
            </a:br>
            <a:endParaRPr lang="en-US" sz="5400" dirty="0"/>
          </a:p>
        </p:txBody>
      </p:sp>
    </p:spTree>
    <p:extLst>
      <p:ext uri="{BB962C8B-B14F-4D97-AF65-F5344CB8AC3E}">
        <p14:creationId xmlns:p14="http://schemas.microsoft.com/office/powerpoint/2010/main" val="1267564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1F0F2-05E3-3E47-AA52-7376EE39E649}"/>
              </a:ext>
            </a:extLst>
          </p:cNvPr>
          <p:cNvSpPr>
            <a:spLocks noGrp="1"/>
          </p:cNvSpPr>
          <p:nvPr>
            <p:ph type="title"/>
          </p:nvPr>
        </p:nvSpPr>
        <p:spPr>
          <a:xfrm>
            <a:off x="929898" y="430420"/>
            <a:ext cx="10781710" cy="5105676"/>
          </a:xfrm>
        </p:spPr>
        <p:txBody>
          <a:bodyPr anchor="t">
            <a:noAutofit/>
          </a:bodyPr>
          <a:lstStyle/>
          <a:p>
            <a:br>
              <a:rPr lang="en-US" sz="5400" b="1" dirty="0"/>
            </a:br>
            <a:r>
              <a:rPr lang="en-US" sz="5200" b="1" dirty="0">
                <a:solidFill>
                  <a:srgbClr val="FFFF00"/>
                </a:solidFill>
              </a:rPr>
              <a:t>Prayer Journaling </a:t>
            </a:r>
            <a:r>
              <a:rPr lang="en-US" sz="5200" b="1" dirty="0"/>
              <a:t>is the writing</a:t>
            </a:r>
            <a:br>
              <a:rPr lang="en-US" sz="5200" b="1" dirty="0"/>
            </a:br>
            <a:r>
              <a:rPr lang="en-US" sz="5200" b="1" dirty="0"/>
              <a:t>of our prayers and, by faith,</a:t>
            </a:r>
            <a:br>
              <a:rPr lang="en-US" sz="5200" b="1" dirty="0"/>
            </a:br>
            <a:r>
              <a:rPr lang="en-US" sz="5200" b="1" dirty="0"/>
              <a:t>allowing God to speak and</a:t>
            </a:r>
            <a:br>
              <a:rPr lang="en-US" sz="5200" b="1" dirty="0"/>
            </a:br>
            <a:r>
              <a:rPr lang="en-US" sz="5200" b="1" dirty="0"/>
              <a:t>guide us based on His Word.</a:t>
            </a:r>
            <a:br>
              <a:rPr lang="en-US" sz="5000" i="1" dirty="0"/>
            </a:br>
            <a:br>
              <a:rPr lang="en-US" sz="5000" i="1" dirty="0"/>
            </a:br>
            <a:br>
              <a:rPr lang="en-US" sz="5400" b="1" dirty="0"/>
            </a:br>
            <a:br>
              <a:rPr lang="en-US" sz="5400" dirty="0"/>
            </a:br>
            <a:br>
              <a:rPr lang="en-US" sz="5400" dirty="0"/>
            </a:br>
            <a:endParaRPr lang="en-US" sz="5400" dirty="0"/>
          </a:p>
        </p:txBody>
      </p:sp>
    </p:spTree>
    <p:extLst>
      <p:ext uri="{BB962C8B-B14F-4D97-AF65-F5344CB8AC3E}">
        <p14:creationId xmlns:p14="http://schemas.microsoft.com/office/powerpoint/2010/main" val="558396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1F0F2-05E3-3E47-AA52-7376EE39E649}"/>
              </a:ext>
            </a:extLst>
          </p:cNvPr>
          <p:cNvSpPr>
            <a:spLocks noGrp="1"/>
          </p:cNvSpPr>
          <p:nvPr>
            <p:ph type="title"/>
          </p:nvPr>
        </p:nvSpPr>
        <p:spPr/>
        <p:txBody>
          <a:bodyPr anchor="t">
            <a:noAutofit/>
          </a:bodyPr>
          <a:lstStyle/>
          <a:p>
            <a:br>
              <a:rPr lang="en-US" sz="5400" b="1" dirty="0"/>
            </a:br>
            <a:r>
              <a:rPr lang="en-US" sz="5400" b="1" dirty="0"/>
              <a:t>1. Read His Word (The Bible)</a:t>
            </a:r>
            <a:br>
              <a:rPr lang="en-US" sz="5400" b="1" dirty="0"/>
            </a:br>
            <a:br>
              <a:rPr lang="en-US" sz="5400" b="1" dirty="0"/>
            </a:br>
            <a:r>
              <a:rPr lang="en-US" sz="5000" i="1" dirty="0"/>
              <a:t>Jesus is with you whether</a:t>
            </a:r>
            <a:br>
              <a:rPr lang="en-US" sz="5000" i="1" dirty="0"/>
            </a:br>
            <a:r>
              <a:rPr lang="en-US" sz="5000" i="1" dirty="0"/>
              <a:t>or not you recognize (or feel) it.</a:t>
            </a:r>
            <a:br>
              <a:rPr lang="en-US" sz="5000" i="1" dirty="0"/>
            </a:br>
            <a:br>
              <a:rPr lang="en-US" sz="5000" i="1" dirty="0"/>
            </a:br>
            <a:br>
              <a:rPr lang="en-US" sz="5400" b="1" dirty="0"/>
            </a:br>
            <a:br>
              <a:rPr lang="en-US" sz="5400" dirty="0"/>
            </a:br>
            <a:br>
              <a:rPr lang="en-US" sz="5400" dirty="0"/>
            </a:br>
            <a:endParaRPr lang="en-US" sz="5400" dirty="0"/>
          </a:p>
        </p:txBody>
      </p:sp>
    </p:spTree>
    <p:extLst>
      <p:ext uri="{BB962C8B-B14F-4D97-AF65-F5344CB8AC3E}">
        <p14:creationId xmlns:p14="http://schemas.microsoft.com/office/powerpoint/2010/main" val="3563852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2929</TotalTime>
  <Words>1326</Words>
  <Application>Microsoft Office PowerPoint</Application>
  <PresentationFormat>Widescreen</PresentationFormat>
  <Paragraphs>201</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Helvetica</vt:lpstr>
      <vt:lpstr>Hypatia Sans Pro</vt:lpstr>
      <vt:lpstr>Office Theme</vt:lpstr>
      <vt:lpstr>PowerPoint Presentation</vt:lpstr>
      <vt:lpstr>Your life is only as good as the voices you listen to</vt:lpstr>
      <vt:lpstr>The most reliable way to hear God’s voice when your feelings, relationships and circumstances overwhelm you is through God’s Word </vt:lpstr>
      <vt:lpstr>To hear God’s voice correctly focus on God’s Word consistently</vt:lpstr>
      <vt:lpstr>Luke 24:13-16  The two disciples were “kept from recognizing” Who was with them by their feelings, circumstances and turmoil</vt:lpstr>
      <vt:lpstr>Luke 24:17-25  Their minds were so preoccupied with their own thoughts &amp; conclusions that they could talk about Jesus but not realize that Jesus was talking to them    </vt:lpstr>
      <vt:lpstr>Luke 24:25-32  Jesus used the Scriptures to breakthrough to the disciples so that by The Spirit He could: - speak to their hearts, - open up their minds, - and change their lives forever!    </vt:lpstr>
      <vt:lpstr> Prayer Journaling is the writing of our prayers and, by faith, allowing God to speak and guide us based on His Word.     </vt:lpstr>
      <vt:lpstr> 1. Read His Word (The Bible)  Jesus is with you whether or not you recognize (or feel) it.     </vt:lpstr>
      <vt:lpstr> 2. Write A Prayer  Talk to Jesus while you give your mind a way to focus and hear from Jesus.   </vt:lpstr>
      <vt:lpstr> 3. Write What God Says  Listen to His “everyday” voice through His Word and let your heart “burn” (or be filled) with what brings faith, hope and love     </vt:lpstr>
      <vt:lpstr> 4. Respond Back &amp; Forth  It can be like talking to a friend.  In this conversation, God’s voice and word choices will sound very much like yours. Why? Because His words are coming through your mind.      </vt:lpstr>
      <vt:lpstr> 5. Recognize others ways     God is speaking to you  God speaks many secondary ways to show you how to apply His Word and direction to your life. God “speaks” through promptings, pain, people and many other ways.      </vt:lpstr>
      <vt:lpstr> 6. Test by looking at consistency  “Do not restrain the Holy Spirit; do not despise inspired messages. Put all things to the test: keep what is good and avoid every kind of evil.” (1 Thess 5:19-22, GNB)     </vt:lpstr>
      <vt:lpstr>Consistent with . . .  1. The Bible 2. God’s Victory &amp; Promises 3. Jesus (life and teachings) 4. The Fruit of The Holy Spirit 5. Trusted Christians 6. Your life </vt:lpstr>
      <vt:lpstr> 7. Act on (obey) what you’ve heard  “Do not merely listen to the word, and so deceive yourselves. Do what it says.”  (James 1:22)      </vt:lpstr>
      <vt:lpstr>Luke 24:30-31  Until they acted on the Word what they thought, how they acted, and their plans never changed. </vt:lpstr>
      <vt:lpstr>Are you willing to act on what God says today?   </vt:lpstr>
      <vt:lpstr>Luke 24:33-36  Until they rejoined a small group of believers and shared what God was saying them, they never receive the peace of Jesus or saw the glory of the resurrected savior.   </vt:lpstr>
      <vt:lpstr>Three ways to act on what God is saying today:  1. Invite Him to your Savior &amp; Lord 2. Step forward for prayer 3. Find your small group after service 4. Start your prayer journal this week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Lee</dc:creator>
  <cp:lastModifiedBy>Shawn Franco</cp:lastModifiedBy>
  <cp:revision>68</cp:revision>
  <cp:lastPrinted>2019-05-02T17:33:00Z</cp:lastPrinted>
  <dcterms:created xsi:type="dcterms:W3CDTF">2019-05-01T20:24:54Z</dcterms:created>
  <dcterms:modified xsi:type="dcterms:W3CDTF">2019-06-16T02:24:01Z</dcterms:modified>
</cp:coreProperties>
</file>