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0" r:id="rId2"/>
    <p:sldId id="260" r:id="rId3"/>
    <p:sldId id="313" r:id="rId4"/>
    <p:sldId id="257" r:id="rId5"/>
    <p:sldId id="299" r:id="rId6"/>
    <p:sldId id="302" r:id="rId7"/>
    <p:sldId id="306" r:id="rId8"/>
    <p:sldId id="307" r:id="rId9"/>
    <p:sldId id="308" r:id="rId10"/>
    <p:sldId id="309" r:id="rId11"/>
    <p:sldId id="303" r:id="rId12"/>
    <p:sldId id="310" r:id="rId13"/>
    <p:sldId id="311" r:id="rId14"/>
    <p:sldId id="262" r:id="rId15"/>
    <p:sldId id="264" r:id="rId16"/>
    <p:sldId id="265" r:id="rId17"/>
    <p:sldId id="312" r:id="rId18"/>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9"/>
    <p:restoredTop sz="75806" autoAdjust="0"/>
  </p:normalViewPr>
  <p:slideViewPr>
    <p:cSldViewPr snapToGrid="0" snapToObjects="1">
      <p:cViewPr>
        <p:scale>
          <a:sx n="40" d="100"/>
          <a:sy n="40" d="100"/>
        </p:scale>
        <p:origin x="80"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30C88AD-EE5F-C649-8387-979C8CDB5885}" type="datetimeFigureOut">
              <a:rPr lang="en-US" smtClean="0"/>
              <a:t>6/7/2019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3AD94B1-22CB-EE49-9A13-1FD8B7A8234E}" type="slidenum">
              <a:rPr lang="en-US" smtClean="0"/>
              <a:t>‹#›</a:t>
            </a:fld>
            <a:endParaRPr lang="en-US"/>
          </a:p>
        </p:txBody>
      </p:sp>
    </p:spTree>
    <p:extLst>
      <p:ext uri="{BB962C8B-B14F-4D97-AF65-F5344CB8AC3E}">
        <p14:creationId xmlns:p14="http://schemas.microsoft.com/office/powerpoint/2010/main" val="132695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r>
              <a:rPr lang="en-US" dirty="0"/>
              <a:t>Buenos </a:t>
            </a:r>
            <a:r>
              <a:rPr lang="en-US" dirty="0" err="1"/>
              <a:t>dias</a:t>
            </a:r>
            <a:endParaRPr lang="en-US" dirty="0"/>
          </a:p>
          <a:p>
            <a:r>
              <a:rPr lang="en-US" dirty="0"/>
              <a:t>Que </a:t>
            </a:r>
            <a:r>
              <a:rPr lang="en-US" dirty="0" err="1"/>
              <a:t>dios</a:t>
            </a:r>
            <a:r>
              <a:rPr lang="en-US" dirty="0"/>
              <a:t> le </a:t>
            </a:r>
            <a:r>
              <a:rPr lang="en-US" dirty="0" err="1"/>
              <a:t>bendiga</a:t>
            </a:r>
            <a:endParaRPr lang="en-US" dirty="0"/>
          </a:p>
          <a:p>
            <a:endParaRPr lang="en-US" dirty="0"/>
          </a:p>
          <a:p>
            <a:r>
              <a:rPr lang="es-ES" dirty="0"/>
              <a:t>leamos la palabra de Dios juntos</a:t>
            </a:r>
          </a:p>
          <a:p>
            <a:endParaRPr lang="es-ES" dirty="0"/>
          </a:p>
          <a:p>
            <a:r>
              <a:rPr lang="es-ES"/>
              <a:t>Luke 3:21</a:t>
            </a: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a:t>
            </a:fld>
            <a:endParaRPr lang="en-US"/>
          </a:p>
        </p:txBody>
      </p:sp>
    </p:spTree>
    <p:extLst>
      <p:ext uri="{BB962C8B-B14F-4D97-AF65-F5344CB8AC3E}">
        <p14:creationId xmlns:p14="http://schemas.microsoft.com/office/powerpoint/2010/main" val="2150675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one of Jesus’ best days!  (here, </a:t>
            </a:r>
            <a:r>
              <a:rPr lang="en-US" b="1" dirty="0" err="1"/>
              <a:t>transfig</a:t>
            </a:r>
            <a:r>
              <a:rPr lang="en-US" b="1" dirty="0"/>
              <a:t>, cross)</a:t>
            </a:r>
            <a:br>
              <a:rPr lang="en-US" b="1" dirty="0"/>
            </a:br>
            <a:r>
              <a:rPr lang="en-US" b="1" dirty="0"/>
              <a:t>This is the day He gets authority over the enemy for the rest of His ministry. This is why he casts out demons during his ministry.</a:t>
            </a:r>
            <a:br>
              <a:rPr lang="en-US" b="1" dirty="0"/>
            </a:br>
            <a:br>
              <a:rPr lang="en-US" b="1" dirty="0"/>
            </a:br>
            <a:r>
              <a:rPr lang="en-US" b="1" dirty="0"/>
              <a:t>It’s the day He doesn’t hear a quiet or loud voice</a:t>
            </a:r>
          </a:p>
          <a:p>
            <a:r>
              <a:rPr lang="en-US" b="1" dirty="0"/>
              <a:t>God’s voice seems to be silent this day</a:t>
            </a:r>
            <a:endParaRPr lang="en-US" dirty="0"/>
          </a:p>
          <a:p>
            <a:endParaRPr lang="en-US" dirty="0"/>
          </a:p>
          <a:p>
            <a:r>
              <a:rPr lang="en-US" dirty="0"/>
              <a:t>We had this day in our adoption process – country adopt in closed down</a:t>
            </a:r>
          </a:p>
          <a:p>
            <a:r>
              <a:rPr lang="en-US" dirty="0"/>
              <a:t>Didn’t know what to do – </a:t>
            </a:r>
          </a:p>
          <a:p>
            <a:r>
              <a:rPr lang="en-US" dirty="0"/>
              <a:t>God showed us all of this – OR CRC –long days no help</a:t>
            </a:r>
          </a:p>
          <a:p>
            <a:endParaRPr lang="en-US" dirty="0"/>
          </a:p>
          <a:p>
            <a:r>
              <a:rPr lang="en-US" dirty="0"/>
              <a:t>When God uses His silent voice – can be your best day!!!</a:t>
            </a:r>
          </a:p>
          <a:p>
            <a:endParaRPr lang="en-US" dirty="0"/>
          </a:p>
          <a:p>
            <a:r>
              <a:rPr lang="en-US" dirty="0"/>
              <a:t>Three things to pay attention to:</a:t>
            </a:r>
          </a:p>
          <a:p>
            <a:endParaRPr lang="en-US" dirty="0"/>
          </a:p>
          <a:p>
            <a:pPr marL="228600" indent="-228600">
              <a:buAutoNum type="arabicPeriod"/>
            </a:pPr>
            <a:r>
              <a:rPr lang="en-US" dirty="0"/>
              <a:t>Jesus is dealing with everyday life issues, no one is around, basic need</a:t>
            </a:r>
          </a:p>
          <a:p>
            <a:pPr marL="0" indent="0">
              <a:buNone/>
            </a:pPr>
            <a:r>
              <a:rPr lang="en-US" dirty="0"/>
              <a:t>       If Jesus won’t be faithful to trust his father for this everyday need, he won’t be able to live out his legacy</a:t>
            </a:r>
          </a:p>
          <a:p>
            <a:pPr marL="228600" indent="-228600">
              <a:buAutoNum type="arabicPeriod"/>
            </a:pPr>
            <a:endParaRPr lang="en-US" dirty="0"/>
          </a:p>
          <a:p>
            <a:pPr marL="0" indent="0">
              <a:buNone/>
            </a:pPr>
            <a:r>
              <a:rPr lang="en-US" dirty="0"/>
              <a:t>2. Satan is tempting him Jesus to command God to do something for Him</a:t>
            </a:r>
          </a:p>
          <a:p>
            <a:pPr marL="0" indent="0">
              <a:buNone/>
            </a:pPr>
            <a:r>
              <a:rPr lang="en-US" dirty="0"/>
              <a:t>     TELL GOD TO DO IT YOUR WAY!!!!</a:t>
            </a:r>
          </a:p>
          <a:p>
            <a:pPr marL="0" indent="0">
              <a:buNone/>
            </a:pPr>
            <a:endParaRPr lang="en-US" dirty="0"/>
          </a:p>
          <a:p>
            <a:pPr marL="0" indent="0">
              <a:buNone/>
            </a:pPr>
            <a:r>
              <a:rPr lang="en-US" dirty="0"/>
              <a:t>This is a Christian’s most common mistake</a:t>
            </a:r>
          </a:p>
          <a:p>
            <a:pPr marL="0" indent="0">
              <a:buNone/>
            </a:pPr>
            <a:endParaRPr lang="en-US" dirty="0"/>
          </a:p>
          <a:p>
            <a:pPr marL="0" indent="0">
              <a:buNone/>
            </a:pPr>
            <a:r>
              <a:rPr lang="en-US" dirty="0"/>
              <a:t> - </a:t>
            </a:r>
            <a:r>
              <a:rPr lang="en-US" b="1" dirty="0"/>
              <a:t>don’t ask God and wait to hear his voice – just do it your way</a:t>
            </a:r>
          </a:p>
          <a:p>
            <a:pPr marL="171450" indent="-171450">
              <a:buFontTx/>
              <a:buChar char="-"/>
            </a:pPr>
            <a:r>
              <a:rPr lang="en-US" dirty="0"/>
              <a:t>The need isn’t unreasonable, God promised to provide daily bread</a:t>
            </a:r>
          </a:p>
          <a:p>
            <a:pPr marL="228600" indent="-228600">
              <a:buAutoNum type="arabicPeriod"/>
            </a:pPr>
            <a:endParaRPr lang="en-US" dirty="0"/>
          </a:p>
          <a:p>
            <a:pPr marL="228600" indent="-228600">
              <a:buAutoNum type="arabicPeriod" startAt="3"/>
            </a:pPr>
            <a:r>
              <a:rPr lang="en-US" dirty="0"/>
              <a:t>Jesus replies by quoting </a:t>
            </a:r>
            <a:r>
              <a:rPr lang="en-US" dirty="0" err="1"/>
              <a:t>Deuteromony</a:t>
            </a:r>
            <a:r>
              <a:rPr lang="en-US" dirty="0"/>
              <a:t> 8:3 in your notes</a:t>
            </a:r>
          </a:p>
          <a:p>
            <a:pPr marL="0" indent="0">
              <a:buNone/>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10</a:t>
            </a:fld>
            <a:endParaRPr lang="en-US"/>
          </a:p>
        </p:txBody>
      </p:sp>
    </p:spTree>
    <p:extLst>
      <p:ext uri="{BB962C8B-B14F-4D97-AF65-F5344CB8AC3E}">
        <p14:creationId xmlns:p14="http://schemas.microsoft.com/office/powerpoint/2010/main" val="379789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day you gain authority over the enemy!</a:t>
            </a:r>
          </a:p>
          <a:p>
            <a:r>
              <a:rPr lang="en-US" dirty="0"/>
              <a:t>This is the day you can power to minister</a:t>
            </a:r>
          </a:p>
        </p:txBody>
      </p:sp>
      <p:sp>
        <p:nvSpPr>
          <p:cNvPr id="4" name="Slide Number Placeholder 3"/>
          <p:cNvSpPr>
            <a:spLocks noGrp="1"/>
          </p:cNvSpPr>
          <p:nvPr>
            <p:ph type="sldNum" sz="quarter" idx="5"/>
          </p:nvPr>
        </p:nvSpPr>
        <p:spPr/>
        <p:txBody>
          <a:bodyPr/>
          <a:lstStyle/>
          <a:p>
            <a:fld id="{93AD94B1-22CB-EE49-9A13-1FD8B7A8234E}" type="slidenum">
              <a:rPr lang="en-US" smtClean="0"/>
              <a:t>11</a:t>
            </a:fld>
            <a:endParaRPr lang="en-US"/>
          </a:p>
        </p:txBody>
      </p:sp>
    </p:spTree>
    <p:extLst>
      <p:ext uri="{BB962C8B-B14F-4D97-AF65-F5344CB8AC3E}">
        <p14:creationId xmlns:p14="http://schemas.microsoft.com/office/powerpoint/2010/main" val="195300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religious not realistic</a:t>
            </a:r>
          </a:p>
          <a:p>
            <a:endParaRPr lang="en-US" dirty="0"/>
          </a:p>
          <a:p>
            <a:r>
              <a:rPr lang="en-US" sz="1200" kern="1200" dirty="0">
                <a:solidFill>
                  <a:schemeClr val="tx1"/>
                </a:solidFill>
                <a:effectLst/>
                <a:latin typeface="+mn-lt"/>
                <a:ea typeface="+mn-ea"/>
                <a:cs typeface="+mn-cs"/>
              </a:rPr>
              <a:t>Your </a:t>
            </a:r>
            <a:r>
              <a:rPr lang="en-US" sz="1200" kern="1200" dirty="0" err="1">
                <a:solidFill>
                  <a:schemeClr val="tx1"/>
                </a:solidFill>
                <a:effectLst/>
                <a:latin typeface="+mn-lt"/>
                <a:ea typeface="+mn-ea"/>
                <a:cs typeface="+mn-cs"/>
              </a:rPr>
              <a:t>bestday</a:t>
            </a:r>
            <a:r>
              <a:rPr lang="en-US" sz="1200" kern="1200" dirty="0">
                <a:solidFill>
                  <a:schemeClr val="tx1"/>
                </a:solidFill>
                <a:effectLst/>
                <a:latin typeface="+mn-lt"/>
                <a:ea typeface="+mn-ea"/>
                <a:cs typeface="+mn-cs"/>
              </a:rPr>
              <a:t> is when no one is around</a:t>
            </a:r>
          </a:p>
          <a:p>
            <a:r>
              <a:rPr lang="en-US" sz="1200" kern="1200" dirty="0">
                <a:solidFill>
                  <a:schemeClr val="tx1"/>
                </a:solidFill>
                <a:effectLst/>
                <a:latin typeface="+mn-lt"/>
                <a:ea typeface="+mn-ea"/>
                <a:cs typeface="+mn-cs"/>
              </a:rPr>
              <a:t>and everything seems to say do it your way because what you’re asking for </a:t>
            </a:r>
            <a:r>
              <a:rPr lang="en-US" sz="1200" kern="1200" dirty="0" err="1">
                <a:solidFill>
                  <a:schemeClr val="tx1"/>
                </a:solidFill>
                <a:effectLst/>
                <a:latin typeface="+mn-lt"/>
                <a:ea typeface="+mn-ea"/>
                <a:cs typeface="+mn-cs"/>
              </a:rPr>
              <a:t>isn</a:t>
            </a:r>
            <a:r>
              <a:rPr lang="en-US" sz="1200" kern="1200" dirty="0">
                <a:solidFill>
                  <a:schemeClr val="tx1"/>
                </a:solidFill>
                <a:effectLst/>
                <a:latin typeface="+mn-lt"/>
                <a:ea typeface="+mn-ea"/>
                <a:cs typeface="+mn-cs"/>
              </a:rPr>
              <a:t>’ that big</a:t>
            </a:r>
          </a:p>
          <a:p>
            <a:r>
              <a:rPr lang="en-US" sz="1200" kern="1200" dirty="0">
                <a:solidFill>
                  <a:schemeClr val="tx1"/>
                </a:solidFill>
                <a:effectLst/>
                <a:latin typeface="+mn-lt"/>
                <a:ea typeface="+mn-ea"/>
                <a:cs typeface="+mn-cs"/>
              </a:rPr>
              <a:t>when you look around and think everybody else has this – so God will understand and should</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boundage</a:t>
            </a:r>
            <a:r>
              <a:rPr lang="en-US" sz="1200" kern="1200" dirty="0">
                <a:solidFill>
                  <a:schemeClr val="tx1"/>
                </a:solidFill>
                <a:effectLst/>
                <a:latin typeface="+mn-lt"/>
                <a:ea typeface="+mn-ea"/>
                <a:cs typeface="+mn-cs"/>
              </a:rPr>
              <a:t> is the opposite)</a:t>
            </a:r>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12</a:t>
            </a:fld>
            <a:endParaRPr lang="en-US"/>
          </a:p>
        </p:txBody>
      </p:sp>
    </p:spTree>
    <p:extLst>
      <p:ext uri="{BB962C8B-B14F-4D97-AF65-F5344CB8AC3E}">
        <p14:creationId xmlns:p14="http://schemas.microsoft.com/office/powerpoint/2010/main" val="161381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Jesus – in the garden of gethsemane –father if it is your will – if you want to say something new</a:t>
            </a:r>
          </a:p>
          <a:p>
            <a:r>
              <a:rPr lang="en-US" dirty="0"/>
              <a:t>If not – I’ll do what I already know you said</a:t>
            </a:r>
          </a:p>
          <a:p>
            <a:endParaRPr lang="en-US" dirty="0"/>
          </a:p>
          <a:p>
            <a:r>
              <a:rPr lang="en-US" dirty="0"/>
              <a:t>Jesus on the cross – God I don’t hear you –still trust you with my spirit</a:t>
            </a:r>
          </a:p>
        </p:txBody>
      </p:sp>
      <p:sp>
        <p:nvSpPr>
          <p:cNvPr id="4" name="Slide Number Placeholder 3"/>
          <p:cNvSpPr>
            <a:spLocks noGrp="1"/>
          </p:cNvSpPr>
          <p:nvPr>
            <p:ph type="sldNum" sz="quarter" idx="5"/>
          </p:nvPr>
        </p:nvSpPr>
        <p:spPr/>
        <p:txBody>
          <a:bodyPr/>
          <a:lstStyle/>
          <a:p>
            <a:fld id="{93AD94B1-22CB-EE49-9A13-1FD8B7A8234E}" type="slidenum">
              <a:rPr lang="en-US" smtClean="0"/>
              <a:t>13</a:t>
            </a:fld>
            <a:endParaRPr lang="en-US"/>
          </a:p>
        </p:txBody>
      </p:sp>
    </p:spTree>
    <p:extLst>
      <p:ext uri="{BB962C8B-B14F-4D97-AF65-F5344CB8AC3E}">
        <p14:creationId xmlns:p14="http://schemas.microsoft.com/office/powerpoint/2010/main" val="2173296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a parent, I’m most silent when I’m most confident my kid knows the answer – this is their chance to grow, succeed – see they can do it</a:t>
            </a:r>
          </a:p>
          <a:p>
            <a:pPr marL="228600" indent="-228600">
              <a:buAutoNum type="arabicPeriod"/>
            </a:pPr>
            <a:endParaRPr lang="en-US" dirty="0"/>
          </a:p>
          <a:p>
            <a:pPr marL="228600" indent="-228600">
              <a:buAutoNum type="arabicPeriod"/>
            </a:pPr>
            <a:r>
              <a:rPr lang="en-US" dirty="0"/>
              <a:t>Sometimes not silent –we aren’t listening – we don’t want to hear</a:t>
            </a:r>
          </a:p>
          <a:p>
            <a:pPr marL="228600" indent="-228600">
              <a:buAutoNum type="arabicPeriod"/>
            </a:pPr>
            <a:endParaRPr lang="en-US" dirty="0"/>
          </a:p>
          <a:p>
            <a:pPr marL="228600" indent="-228600">
              <a:buAutoNum type="arabicPeriod"/>
            </a:pPr>
            <a:r>
              <a:rPr lang="en-US" dirty="0"/>
              <a:t>Most often – </a:t>
            </a:r>
            <a:r>
              <a:rPr lang="en-US" dirty="0" err="1"/>
              <a:t>Deut</a:t>
            </a:r>
            <a:r>
              <a:rPr lang="en-US" dirty="0"/>
              <a:t> 8</a:t>
            </a:r>
          </a:p>
          <a:p>
            <a:endParaRPr lang="en-US" dirty="0"/>
          </a:p>
          <a:p>
            <a:r>
              <a:rPr lang="en-US" dirty="0"/>
              <a:t>A test of your religion</a:t>
            </a:r>
          </a:p>
          <a:p>
            <a:r>
              <a:rPr lang="en-US" b="1" dirty="0"/>
              <a:t>It’s a test of your love</a:t>
            </a:r>
          </a:p>
          <a:p>
            <a:endParaRPr lang="en-US" b="1" dirty="0"/>
          </a:p>
          <a:p>
            <a:r>
              <a:rPr lang="en-US" sz="1200" kern="1200" dirty="0">
                <a:solidFill>
                  <a:schemeClr val="tx1"/>
                </a:solidFill>
                <a:effectLst/>
                <a:latin typeface="+mn-lt"/>
                <a:ea typeface="+mn-ea"/>
                <a:cs typeface="+mn-cs"/>
              </a:rPr>
              <a:t>He is seeing do you love me only when I’m with you</a:t>
            </a:r>
          </a:p>
          <a:p>
            <a:r>
              <a:rPr lang="en-US" sz="1200" kern="1200" dirty="0">
                <a:solidFill>
                  <a:schemeClr val="tx1"/>
                </a:solidFill>
                <a:effectLst/>
                <a:latin typeface="+mn-lt"/>
                <a:ea typeface="+mn-ea"/>
                <a:cs typeface="+mn-cs"/>
              </a:rPr>
              <a:t>or are you willing to have an affair while I’m gone</a:t>
            </a:r>
          </a:p>
          <a:p>
            <a:r>
              <a:rPr lang="en-US" sz="1200" kern="1200" dirty="0">
                <a:solidFill>
                  <a:schemeClr val="tx1"/>
                </a:solidFill>
                <a:effectLst/>
                <a:latin typeface="+mn-lt"/>
                <a:ea typeface="+mn-ea"/>
                <a:cs typeface="+mn-cs"/>
              </a:rPr>
              <a:t>Silent voice – when you’ve got it</a:t>
            </a:r>
          </a:p>
          <a:p>
            <a:endParaRPr lang="en-US" b="1" dirty="0"/>
          </a:p>
          <a:p>
            <a:endParaRPr lang="en-US" b="1" dirty="0"/>
          </a:p>
        </p:txBody>
      </p:sp>
      <p:sp>
        <p:nvSpPr>
          <p:cNvPr id="4" name="Slide Number Placeholder 3"/>
          <p:cNvSpPr>
            <a:spLocks noGrp="1"/>
          </p:cNvSpPr>
          <p:nvPr>
            <p:ph type="sldNum" sz="quarter" idx="5"/>
          </p:nvPr>
        </p:nvSpPr>
        <p:spPr/>
        <p:txBody>
          <a:bodyPr/>
          <a:lstStyle/>
          <a:p>
            <a:fld id="{93AD94B1-22CB-EE49-9A13-1FD8B7A8234E}" type="slidenum">
              <a:rPr lang="en-US" smtClean="0"/>
              <a:t>14</a:t>
            </a:fld>
            <a:endParaRPr lang="en-US"/>
          </a:p>
        </p:txBody>
      </p:sp>
    </p:spTree>
    <p:extLst>
      <p:ext uri="{BB962C8B-B14F-4D97-AF65-F5344CB8AC3E}">
        <p14:creationId xmlns:p14="http://schemas.microsoft.com/office/powerpoint/2010/main" val="368947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22:20</a:t>
            </a:r>
          </a:p>
        </p:txBody>
      </p:sp>
      <p:sp>
        <p:nvSpPr>
          <p:cNvPr id="4" name="Slide Number Placeholder 3"/>
          <p:cNvSpPr>
            <a:spLocks noGrp="1"/>
          </p:cNvSpPr>
          <p:nvPr>
            <p:ph type="sldNum" sz="quarter" idx="5"/>
          </p:nvPr>
        </p:nvSpPr>
        <p:spPr/>
        <p:txBody>
          <a:bodyPr/>
          <a:lstStyle/>
          <a:p>
            <a:fld id="{93AD94B1-22CB-EE49-9A13-1FD8B7A8234E}" type="slidenum">
              <a:rPr lang="en-US" smtClean="0"/>
              <a:t>15</a:t>
            </a:fld>
            <a:endParaRPr lang="en-US"/>
          </a:p>
        </p:txBody>
      </p:sp>
    </p:spTree>
    <p:extLst>
      <p:ext uri="{BB962C8B-B14F-4D97-AF65-F5344CB8AC3E}">
        <p14:creationId xmlns:p14="http://schemas.microsoft.com/office/powerpoint/2010/main" val="261003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You don’t known him – so you don’t know his voice – the one voice that knows everything you need</a:t>
            </a:r>
          </a:p>
          <a:p>
            <a:pPr marL="0" inden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Listening to other voices – trapped you / join a group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You need answers for direction – what’s my purpose (not how </a:t>
            </a:r>
            <a:r>
              <a:rPr lang="en-US" sz="1200" kern="1200" dirty="0" err="1">
                <a:solidFill>
                  <a:schemeClr val="tx1"/>
                </a:solidFill>
                <a:effectLst/>
                <a:latin typeface="+mn-lt"/>
                <a:ea typeface="+mn-ea"/>
                <a:cs typeface="+mn-cs"/>
              </a:rPr>
              <a:t>wil</a:t>
            </a:r>
            <a:r>
              <a:rPr lang="en-US" sz="1200" kern="1200" dirty="0">
                <a:solidFill>
                  <a:schemeClr val="tx1"/>
                </a:solidFill>
                <a:effectLst/>
                <a:latin typeface="+mn-lt"/>
                <a:ea typeface="+mn-ea"/>
                <a:cs typeface="+mn-cs"/>
              </a:rPr>
              <a:t> it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You need his everyday voice to make a difference</a:t>
            </a:r>
          </a:p>
          <a:p>
            <a:r>
              <a:rPr lang="en-US" sz="1200" kern="1200" dirty="0">
                <a:solidFill>
                  <a:schemeClr val="tx1"/>
                </a:solidFill>
                <a:effectLst/>
                <a:latin typeface="+mn-lt"/>
                <a:ea typeface="+mn-ea"/>
                <a:cs typeface="+mn-cs"/>
              </a:rPr>
              <a:t>	- stay faithful in everyday family, life and ministry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communion – open up our ears again</a:t>
            </a:r>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16</a:t>
            </a:fld>
            <a:endParaRPr lang="en-US"/>
          </a:p>
        </p:txBody>
      </p:sp>
    </p:spTree>
    <p:extLst>
      <p:ext uri="{BB962C8B-B14F-4D97-AF65-F5344CB8AC3E}">
        <p14:creationId xmlns:p14="http://schemas.microsoft.com/office/powerpoint/2010/main" val="1736805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17</a:t>
            </a:fld>
            <a:endParaRPr lang="en-US"/>
          </a:p>
        </p:txBody>
      </p:sp>
    </p:spTree>
    <p:extLst>
      <p:ext uri="{BB962C8B-B14F-4D97-AF65-F5344CB8AC3E}">
        <p14:creationId xmlns:p14="http://schemas.microsoft.com/office/powerpoint/2010/main" val="351406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voices competing for our attention</a:t>
            </a:r>
          </a:p>
          <a:p>
            <a:endParaRPr lang="en-US" dirty="0"/>
          </a:p>
          <a:p>
            <a:r>
              <a:rPr lang="en-US" dirty="0"/>
              <a:t>Your past – result of the voice you chose to listen to</a:t>
            </a:r>
          </a:p>
          <a:p>
            <a:r>
              <a:rPr lang="en-US" dirty="0"/>
              <a:t>Your future – depends on who you are going to listen to</a:t>
            </a:r>
          </a:p>
          <a:p>
            <a:endParaRPr lang="en-US" dirty="0"/>
          </a:p>
          <a:p>
            <a:r>
              <a:rPr lang="en-US" dirty="0"/>
              <a:t>Wrong voice – wrong decision, relationships &amp; results</a:t>
            </a:r>
          </a:p>
          <a:p>
            <a:r>
              <a:rPr lang="en-US" dirty="0"/>
              <a:t>Right voice – right decision, relationship and results</a:t>
            </a:r>
          </a:p>
          <a:p>
            <a:endParaRPr lang="en-US" dirty="0"/>
          </a:p>
          <a:p>
            <a:r>
              <a:rPr lang="en-US" dirty="0"/>
              <a:t>So many different options</a:t>
            </a:r>
          </a:p>
          <a:p>
            <a:r>
              <a:rPr lang="en-US" dirty="0"/>
              <a:t>Outside: Politics, Circumstances, Friends, 11 hours of social media</a:t>
            </a:r>
          </a:p>
          <a:p>
            <a:r>
              <a:rPr lang="en-US" dirty="0"/>
              <a:t>Inside: pride, pain and past / fears &amp; insecurities / addictions &amp; busyness</a:t>
            </a:r>
          </a:p>
          <a:p>
            <a:endParaRPr lang="en-US" dirty="0"/>
          </a:p>
          <a:p>
            <a:r>
              <a:rPr lang="en-US" dirty="0"/>
              <a:t>Only one voice matters, has all your answers and all your dreams</a:t>
            </a:r>
          </a:p>
          <a:p>
            <a:endParaRPr lang="en-US" dirty="0"/>
          </a:p>
          <a:p>
            <a:endParaRPr lang="en-US" dirty="0"/>
          </a:p>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2</a:t>
            </a:fld>
            <a:endParaRPr lang="en-US"/>
          </a:p>
        </p:txBody>
      </p:sp>
    </p:spTree>
    <p:extLst>
      <p:ext uri="{BB962C8B-B14F-4D97-AF65-F5344CB8AC3E}">
        <p14:creationId xmlns:p14="http://schemas.microsoft.com/office/powerpoint/2010/main" val="46856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3</a:t>
            </a:fld>
            <a:endParaRPr lang="en-US"/>
          </a:p>
        </p:txBody>
      </p:sp>
    </p:spTree>
    <p:extLst>
      <p:ext uri="{BB962C8B-B14F-4D97-AF65-F5344CB8AC3E}">
        <p14:creationId xmlns:p14="http://schemas.microsoft.com/office/powerpoint/2010/main" val="173573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and I were created to hear from God </a:t>
            </a:r>
          </a:p>
          <a:p>
            <a:r>
              <a:rPr lang="en-US" sz="1200" kern="1200" dirty="0">
                <a:solidFill>
                  <a:schemeClr val="tx1"/>
                </a:solidFill>
                <a:effectLst/>
                <a:latin typeface="+mn-lt"/>
                <a:ea typeface="+mn-ea"/>
                <a:cs typeface="+mn-cs"/>
              </a:rPr>
              <a:t>We were created to need to hear from God</a:t>
            </a:r>
          </a:p>
          <a:p>
            <a:r>
              <a:rPr lang="en-US" sz="1200" kern="1200" dirty="0">
                <a:solidFill>
                  <a:schemeClr val="tx1"/>
                </a:solidFill>
                <a:effectLst/>
                <a:latin typeface="+mn-lt"/>
                <a:ea typeface="+mn-ea"/>
                <a:cs typeface="+mn-cs"/>
              </a:rPr>
              <a:t>– but we’ve lost that and then we wonder why we are full of anxiety, stress, anger, confusion – the one voice that can tell us everything we need to know for our lives, our families, our futures – is the one we are not hearing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Usually 1 of 3 reasons</a:t>
            </a:r>
          </a:p>
          <a:p>
            <a:r>
              <a:rPr lang="en-US" sz="1200" kern="1200" dirty="0">
                <a:solidFill>
                  <a:schemeClr val="tx1"/>
                </a:solidFill>
                <a:effectLst/>
                <a:latin typeface="+mn-lt"/>
                <a:ea typeface="+mn-ea"/>
                <a:cs typeface="+mn-cs"/>
              </a:rPr>
              <a:t>1. Don’t believe we can hear him		</a:t>
            </a:r>
          </a:p>
          <a:p>
            <a:r>
              <a:rPr lang="en-US" sz="1200" kern="1200" dirty="0">
                <a:solidFill>
                  <a:schemeClr val="tx1"/>
                </a:solidFill>
                <a:effectLst/>
                <a:latin typeface="+mn-lt"/>
                <a:ea typeface="+mn-ea"/>
                <a:cs typeface="+mn-cs"/>
              </a:rPr>
              <a:t>2. Don’t know how to hear him</a:t>
            </a:r>
          </a:p>
          <a:p>
            <a:r>
              <a:rPr lang="en-US" sz="1200" kern="1200" dirty="0">
                <a:solidFill>
                  <a:schemeClr val="tx1"/>
                </a:solidFill>
                <a:effectLst/>
                <a:latin typeface="+mn-lt"/>
                <a:ea typeface="+mn-ea"/>
                <a:cs typeface="+mn-cs"/>
              </a:rPr>
              <a:t>3. Don’t make time to hear him	</a:t>
            </a: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4</a:t>
            </a:fld>
            <a:endParaRPr lang="en-US"/>
          </a:p>
        </p:txBody>
      </p:sp>
    </p:spTree>
    <p:extLst>
      <p:ext uri="{BB962C8B-B14F-4D97-AF65-F5344CB8AC3E}">
        <p14:creationId xmlns:p14="http://schemas.microsoft.com/office/powerpoint/2010/main" val="59950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will cover the 6 ways God most often speaks</a:t>
            </a:r>
          </a:p>
          <a:p>
            <a:r>
              <a:rPr lang="en-US" sz="1200" kern="1200" dirty="0">
                <a:solidFill>
                  <a:schemeClr val="tx1"/>
                </a:solidFill>
                <a:effectLst/>
                <a:latin typeface="+mn-lt"/>
                <a:ea typeface="+mn-ea"/>
                <a:cs typeface="+mn-cs"/>
              </a:rPr>
              <a:t>And how to tell the difference between God’s voice, your feelings, </a:t>
            </a:r>
            <a:r>
              <a:rPr lang="en-US" sz="1200" kern="1200" dirty="0" err="1">
                <a:solidFill>
                  <a:schemeClr val="tx1"/>
                </a:solidFill>
                <a:effectLst/>
                <a:latin typeface="+mn-lt"/>
                <a:ea typeface="+mn-ea"/>
                <a:cs typeface="+mn-cs"/>
              </a:rPr>
              <a:t>satan’s</a:t>
            </a:r>
            <a:r>
              <a:rPr lang="en-US" sz="1200" kern="1200" dirty="0">
                <a:solidFill>
                  <a:schemeClr val="tx1"/>
                </a:solidFill>
                <a:effectLst/>
                <a:latin typeface="+mn-lt"/>
                <a:ea typeface="+mn-ea"/>
                <a:cs typeface="+mn-cs"/>
              </a:rPr>
              <a:t> lies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 to get ready – buy a journal</a:t>
            </a:r>
          </a:p>
          <a:p>
            <a:r>
              <a:rPr lang="en-US" sz="1200" kern="1200" dirty="0">
                <a:solidFill>
                  <a:schemeClr val="tx1"/>
                </a:solidFill>
                <a:effectLst/>
                <a:latin typeface="+mn-lt"/>
                <a:ea typeface="+mn-ea"/>
                <a:cs typeface="+mn-cs"/>
              </a:rPr>
              <a:t>(even if you never did it or aren’t a writer)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TURN TO YOUR NEIGHBOR</a:t>
            </a:r>
          </a:p>
          <a:p>
            <a:r>
              <a:rPr lang="en-US" sz="1200" kern="1200" dirty="0">
                <a:solidFill>
                  <a:schemeClr val="tx1"/>
                </a:solidFill>
                <a:effectLst/>
                <a:latin typeface="+mn-lt"/>
                <a:ea typeface="+mn-ea"/>
                <a:cs typeface="+mn-cs"/>
              </a:rPr>
              <a:t>You’re awesome</a:t>
            </a:r>
          </a:p>
          <a:p>
            <a:r>
              <a:rPr lang="en-US" sz="1200" kern="1200" dirty="0">
                <a:solidFill>
                  <a:schemeClr val="tx1"/>
                </a:solidFill>
                <a:effectLst/>
                <a:latin typeface="+mn-lt"/>
                <a:ea typeface="+mn-ea"/>
                <a:cs typeface="+mn-cs"/>
              </a:rPr>
              <a:t>Buy a journal</a:t>
            </a:r>
          </a:p>
          <a:p>
            <a:r>
              <a:rPr lang="en-US" sz="1200" kern="1200" dirty="0">
                <a:solidFill>
                  <a:schemeClr val="tx1"/>
                </a:solidFill>
                <a:effectLst/>
                <a:latin typeface="+mn-lt"/>
                <a:ea typeface="+mn-ea"/>
                <a:cs typeface="+mn-cs"/>
              </a:rPr>
              <a:t>KEEP GROWING – after all </a:t>
            </a:r>
            <a:r>
              <a:rPr lang="en-US" sz="1200" kern="1200" dirty="0" err="1">
                <a:solidFill>
                  <a:schemeClr val="tx1"/>
                </a:solidFill>
                <a:effectLst/>
                <a:latin typeface="+mn-lt"/>
                <a:ea typeface="+mn-ea"/>
                <a:cs typeface="+mn-cs"/>
              </a:rPr>
              <a:t>jesus</a:t>
            </a: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5</a:t>
            </a:fld>
            <a:endParaRPr lang="en-US"/>
          </a:p>
        </p:txBody>
      </p:sp>
    </p:spTree>
    <p:extLst>
      <p:ext uri="{BB962C8B-B14F-4D97-AF65-F5344CB8AC3E}">
        <p14:creationId xmlns:p14="http://schemas.microsoft.com/office/powerpoint/2010/main" val="113268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 call today’s message The Three Voices of God because</a:t>
            </a:r>
          </a:p>
          <a:p>
            <a:r>
              <a:rPr lang="en-US" sz="1200" dirty="0"/>
              <a:t>(I don’t mean three ways – more)</a:t>
            </a:r>
          </a:p>
          <a:p>
            <a:endParaRPr lang="en-US" sz="1200" dirty="0"/>
          </a:p>
          <a:p>
            <a:r>
              <a:rPr lang="en-US" sz="1200" dirty="0"/>
              <a:t>Jesus had three experiences</a:t>
            </a:r>
            <a:br>
              <a:rPr lang="en-US" sz="1200" dirty="0"/>
            </a:br>
            <a:r>
              <a:rPr lang="en-US" sz="1200" dirty="0"/>
              <a:t>hearing God’s direct voice</a:t>
            </a:r>
            <a:br>
              <a:rPr lang="en-US" sz="1200" dirty="0"/>
            </a:br>
            <a:br>
              <a:rPr lang="en-US" sz="1200" dirty="0"/>
            </a:br>
            <a:r>
              <a:rPr lang="en-US" sz="1200" dirty="0"/>
              <a:t>1. </a:t>
            </a:r>
            <a:r>
              <a:rPr lang="en-US" sz="1200" b="1" dirty="0">
                <a:solidFill>
                  <a:srgbClr val="FFFF00"/>
                </a:solidFill>
              </a:rPr>
              <a:t>Quiet </a:t>
            </a:r>
            <a:r>
              <a:rPr lang="en-US" sz="1200" dirty="0"/>
              <a:t>Voice  (Lk 5:16)</a:t>
            </a:r>
            <a:br>
              <a:rPr lang="en-US" sz="1200" dirty="0"/>
            </a:br>
            <a:r>
              <a:rPr lang="en-US" sz="1200" dirty="0"/>
              <a:t>2. </a:t>
            </a:r>
            <a:r>
              <a:rPr lang="en-US" sz="1200" b="1" dirty="0">
                <a:solidFill>
                  <a:srgbClr val="FFFF00"/>
                </a:solidFill>
              </a:rPr>
              <a:t>Loud</a:t>
            </a:r>
            <a:r>
              <a:rPr lang="en-US" sz="1200" dirty="0"/>
              <a:t> Voice   (Lk 3:22)</a:t>
            </a:r>
            <a:br>
              <a:rPr lang="en-US" sz="1200" dirty="0"/>
            </a:br>
            <a:r>
              <a:rPr lang="en-US" sz="1200" dirty="0"/>
              <a:t>3. </a:t>
            </a:r>
            <a:r>
              <a:rPr lang="en-US" sz="1200" b="1" dirty="0">
                <a:solidFill>
                  <a:srgbClr val="FFFF00"/>
                </a:solidFill>
              </a:rPr>
              <a:t>Silent</a:t>
            </a:r>
            <a:r>
              <a:rPr lang="en-US" sz="1200" dirty="0"/>
              <a:t> Voice  (Lk 4:4)</a:t>
            </a:r>
          </a:p>
          <a:p>
            <a:endParaRPr lang="en-US" sz="1200" dirty="0"/>
          </a:p>
          <a:p>
            <a:r>
              <a:rPr lang="en-US" sz="1200" dirty="0"/>
              <a:t>Indoor voice, outdoor voice and feel like god’s ignoring me voice</a:t>
            </a: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6</a:t>
            </a:fld>
            <a:endParaRPr lang="en-US"/>
          </a:p>
        </p:txBody>
      </p:sp>
    </p:spTree>
    <p:extLst>
      <p:ext uri="{BB962C8B-B14F-4D97-AF65-F5344CB8AC3E}">
        <p14:creationId xmlns:p14="http://schemas.microsoft.com/office/powerpoint/2010/main" val="2455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7</a:t>
            </a:fld>
            <a:endParaRPr lang="en-US"/>
          </a:p>
        </p:txBody>
      </p:sp>
    </p:spTree>
    <p:extLst>
      <p:ext uri="{BB962C8B-B14F-4D97-AF65-F5344CB8AC3E}">
        <p14:creationId xmlns:p14="http://schemas.microsoft.com/office/powerpoint/2010/main" val="282863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quiet voice / Luke 5:16   (everyday)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is hearing from God “in small ways” as he takes times away from the crowd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voice Jesus heard the most often – we will see why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about it mostly next week</a:t>
            </a:r>
          </a:p>
          <a:p>
            <a:r>
              <a:rPr lang="en-US" dirty="0"/>
              <a:t>Definitely includes the scripture</a:t>
            </a:r>
          </a:p>
          <a:p>
            <a:endParaRPr lang="en-US" dirty="0"/>
          </a:p>
          <a:p>
            <a:r>
              <a:rPr lang="en-US" dirty="0"/>
              <a:t>Last week – reading – pass that on – I just read that</a:t>
            </a:r>
          </a:p>
          <a:p>
            <a:endParaRPr lang="en-US" dirty="0"/>
          </a:p>
          <a:p>
            <a:r>
              <a:rPr lang="en-US" dirty="0"/>
              <a:t>Sunday met a family</a:t>
            </a:r>
          </a:p>
          <a:p>
            <a:r>
              <a:rPr lang="en-US" dirty="0"/>
              <a:t>Next day in word / prayer- god reminds me of someone</a:t>
            </a:r>
          </a:p>
          <a:p>
            <a:r>
              <a:rPr lang="en-US" dirty="0"/>
              <a:t>They literally call me that night</a:t>
            </a:r>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8</a:t>
            </a:fld>
            <a:endParaRPr lang="en-US"/>
          </a:p>
        </p:txBody>
      </p:sp>
    </p:spTree>
    <p:extLst>
      <p:ext uri="{BB962C8B-B14F-4D97-AF65-F5344CB8AC3E}">
        <p14:creationId xmlns:p14="http://schemas.microsoft.com/office/powerpoint/2010/main" val="375437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voice we all love</a:t>
            </a:r>
          </a:p>
          <a:p>
            <a:r>
              <a:rPr lang="en-US" sz="1200" kern="1200" dirty="0">
                <a:solidFill>
                  <a:schemeClr val="tx1"/>
                </a:solidFill>
                <a:effectLst/>
                <a:latin typeface="+mn-lt"/>
                <a:ea typeface="+mn-ea"/>
                <a:cs typeface="+mn-cs"/>
              </a:rPr>
              <a:t>When God speaks and changes everything </a:t>
            </a:r>
          </a:p>
          <a:p>
            <a:r>
              <a:rPr lang="en-US" sz="1200" kern="1200" dirty="0">
                <a:solidFill>
                  <a:schemeClr val="tx1"/>
                </a:solidFill>
                <a:effectLst/>
                <a:latin typeface="+mn-lt"/>
                <a:ea typeface="+mn-ea"/>
                <a:cs typeface="+mn-cs"/>
              </a:rPr>
              <a:t>We feel God, see God change circumstances – everybody seems to hear</a:t>
            </a:r>
          </a:p>
          <a:p>
            <a:r>
              <a:rPr lang="en-US" sz="1200" kern="1200" dirty="0">
                <a:solidFill>
                  <a:schemeClr val="tx1"/>
                </a:solidFill>
                <a:effectLst/>
                <a:latin typeface="+mn-lt"/>
                <a:ea typeface="+mn-ea"/>
                <a:cs typeface="+mn-cs"/>
              </a:rPr>
              <a:t>God confirms purpose, vision, legacy</a:t>
            </a:r>
          </a:p>
          <a:p>
            <a:r>
              <a:rPr lang="en-US" sz="1200" kern="1200" dirty="0">
                <a:solidFill>
                  <a:schemeClr val="tx1"/>
                </a:solidFill>
                <a:effectLst/>
                <a:latin typeface="+mn-lt"/>
                <a:ea typeface="+mn-ea"/>
                <a:cs typeface="+mn-cs"/>
              </a:rPr>
              <a:t>THIS IS SOMETHING THAT GOD USES IN OUR LIVES – We call them big days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Day you meet Jesus, Find freedom, discover your purpose, make a difference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Ethiopia or men’s group / knew I had to share my struggles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interesting facts about When Jesus – heard God’s </a:t>
            </a:r>
            <a:r>
              <a:rPr lang="en-US" sz="1200" kern="1200" dirty="0" err="1">
                <a:solidFill>
                  <a:schemeClr val="tx1"/>
                </a:solidFill>
                <a:effectLst/>
                <a:latin typeface="+mn-lt"/>
                <a:ea typeface="+mn-ea"/>
                <a:cs typeface="+mn-cs"/>
              </a:rPr>
              <a:t>bigday</a:t>
            </a:r>
            <a:r>
              <a:rPr lang="en-US" sz="1200" kern="1200" dirty="0">
                <a:solidFill>
                  <a:schemeClr val="tx1"/>
                </a:solidFill>
                <a:effectLst/>
                <a:latin typeface="+mn-lt"/>
                <a:ea typeface="+mn-ea"/>
                <a:cs typeface="+mn-cs"/>
              </a:rPr>
              <a:t> voice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He almost always said – this voice wasn’t for me, it was for you</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other words – God’s outdoor voice wasn’t something Jesus relied on –</a:t>
            </a:r>
          </a:p>
          <a:p>
            <a:r>
              <a:rPr lang="en-US" sz="1200" b="1" kern="1200" dirty="0">
                <a:solidFill>
                  <a:schemeClr val="tx1"/>
                </a:solidFill>
                <a:effectLst/>
                <a:latin typeface="+mn-lt"/>
                <a:ea typeface="+mn-ea"/>
                <a:cs typeface="+mn-cs"/>
              </a:rPr>
              <a:t>- it was more for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God’s big day voice never spoke when Jesus directly confronted </a:t>
            </a:r>
            <a:r>
              <a:rPr lang="en-US" sz="1200" kern="1200" dirty="0" err="1">
                <a:solidFill>
                  <a:schemeClr val="tx1"/>
                </a:solidFill>
                <a:effectLst/>
                <a:latin typeface="+mn-lt"/>
                <a:ea typeface="+mn-ea"/>
                <a:cs typeface="+mn-cs"/>
              </a:rPr>
              <a:t>satan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find that very interesting – you would think in the biggest battles -God’s biggest voice would come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Right after Luke 3 – we see a moment where God’s voice is silent – its honestly Jesus best day</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9</a:t>
            </a:fld>
            <a:endParaRPr lang="en-US"/>
          </a:p>
        </p:txBody>
      </p:sp>
    </p:spTree>
    <p:extLst>
      <p:ext uri="{BB962C8B-B14F-4D97-AF65-F5344CB8AC3E}">
        <p14:creationId xmlns:p14="http://schemas.microsoft.com/office/powerpoint/2010/main" val="60051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126403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crip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19E9-CA39-7D4B-88C2-93908657755B}"/>
              </a:ext>
            </a:extLst>
          </p:cNvPr>
          <p:cNvSpPr>
            <a:spLocks noGrp="1"/>
          </p:cNvSpPr>
          <p:nvPr>
            <p:ph type="title"/>
          </p:nvPr>
        </p:nvSpPr>
        <p:spPr>
          <a:xfrm>
            <a:off x="480391" y="430420"/>
            <a:ext cx="11231217" cy="5105676"/>
          </a:xfrm>
        </p:spPr>
        <p:txBody>
          <a:bodyPr anchor="ctr">
            <a:normAutofit/>
          </a:bodyPr>
          <a:lstStyle>
            <a:lvl1pPr algn="l">
              <a:defRPr sz="4800">
                <a:solidFill>
                  <a:schemeClr val="bg1"/>
                </a:solidFill>
                <a:latin typeface="Helvetica"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7B9-F620-D64B-829D-B8456BE05D46}"/>
              </a:ext>
            </a:extLst>
          </p:cNvPr>
          <p:cNvSpPr>
            <a:spLocks noGrp="1"/>
          </p:cNvSpPr>
          <p:nvPr>
            <p:ph type="body" idx="1"/>
          </p:nvPr>
        </p:nvSpPr>
        <p:spPr>
          <a:xfrm>
            <a:off x="480391" y="5874025"/>
            <a:ext cx="11231217" cy="553555"/>
          </a:xfrm>
          <a:prstGeom prst="rect">
            <a:avLst/>
          </a:prstGeom>
        </p:spPr>
        <p:txBody>
          <a:bodyPr anchor="b">
            <a:normAutofit/>
          </a:bodyPr>
          <a:lstStyle>
            <a:lvl1pPr marL="0" indent="0" algn="r">
              <a:buNone/>
              <a:defRPr sz="2800" b="1">
                <a:solidFill>
                  <a:schemeClr val="bg1">
                    <a:lumMod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19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int">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12724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0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ine Poi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
        <p:nvSpPr>
          <p:cNvPr id="4" name="TextBox 3">
            <a:extLst>
              <a:ext uri="{FF2B5EF4-FFF2-40B4-BE49-F238E27FC236}">
                <a16:creationId xmlns:a16="http://schemas.microsoft.com/office/drawing/2014/main" id="{C7807845-0004-D54A-BC76-27391ED53061}"/>
              </a:ext>
            </a:extLst>
          </p:cNvPr>
          <p:cNvSpPr txBox="1"/>
          <p:nvPr userDrawn="1"/>
        </p:nvSpPr>
        <p:spPr>
          <a:xfrm>
            <a:off x="1573696" y="454271"/>
            <a:ext cx="4750904" cy="830997"/>
          </a:xfrm>
          <a:prstGeom prst="rect">
            <a:avLst/>
          </a:prstGeom>
          <a:noFill/>
        </p:spPr>
        <p:txBody>
          <a:bodyPr wrap="square" rtlCol="0">
            <a:spAutoFit/>
          </a:bodyPr>
          <a:lstStyle/>
          <a:p>
            <a:pPr algn="l"/>
            <a:r>
              <a:rPr lang="en-US" sz="2400" b="1" i="0" dirty="0">
                <a:solidFill>
                  <a:schemeClr val="bg1"/>
                </a:solidFill>
                <a:latin typeface="Hypatia Sans Pro" panose="020B0502020204020303" pitchFamily="34" charset="0"/>
              </a:rPr>
              <a:t>SHINE TODAY</a:t>
            </a:r>
          </a:p>
          <a:p>
            <a:pPr algn="l"/>
            <a:r>
              <a:rPr lang="en-US" sz="2400" b="1" i="0" dirty="0">
                <a:solidFill>
                  <a:schemeClr val="bg1"/>
                </a:solidFill>
                <a:latin typeface="Hypatia Sans Pro" panose="020B0502020204020303" pitchFamily="34" charset="0"/>
              </a:rPr>
              <a:t>CHANGE TOMORROW</a:t>
            </a:r>
          </a:p>
        </p:txBody>
      </p:sp>
    </p:spTree>
    <p:extLst>
      <p:ext uri="{BB962C8B-B14F-4D97-AF65-F5344CB8AC3E}">
        <p14:creationId xmlns:p14="http://schemas.microsoft.com/office/powerpoint/2010/main" val="142943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Corn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Tree>
    <p:extLst>
      <p:ext uri="{BB962C8B-B14F-4D97-AF65-F5344CB8AC3E}">
        <p14:creationId xmlns:p14="http://schemas.microsoft.com/office/powerpoint/2010/main" val="1341505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5AF3A-0B8A-A74D-A14C-16F93B8F3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4D647-61D2-D640-86FB-43F671747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21699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325C-82E7-C849-BFE4-E8A3F614EA34}"/>
              </a:ext>
            </a:extLst>
          </p:cNvPr>
          <p:cNvSpPr>
            <a:spLocks noGrp="1"/>
          </p:cNvSpPr>
          <p:nvPr>
            <p:ph type="title"/>
          </p:nvPr>
        </p:nvSpPr>
        <p:spPr/>
        <p:txBody>
          <a:bodyPr/>
          <a:lstStyle/>
          <a:p>
            <a:r>
              <a:rPr lang="en-US" dirty="0"/>
              <a:t>Hearing God’s Voice</a:t>
            </a:r>
            <a:br>
              <a:rPr lang="en-US" b="0" i="1" dirty="0"/>
            </a:br>
            <a:br>
              <a:rPr lang="en-US" sz="2000" b="0" i="1" dirty="0"/>
            </a:br>
            <a:r>
              <a:rPr lang="en-US" sz="4800" b="0" dirty="0"/>
              <a:t>Luke 3:21-22 &amp; 4:1-3</a:t>
            </a:r>
            <a:br>
              <a:rPr lang="en-US" sz="4800" b="0" dirty="0"/>
            </a:br>
            <a:endParaRPr lang="en-US" sz="4800" b="0" dirty="0"/>
          </a:p>
        </p:txBody>
      </p:sp>
    </p:spTree>
    <p:extLst>
      <p:ext uri="{BB962C8B-B14F-4D97-AF65-F5344CB8AC3E}">
        <p14:creationId xmlns:p14="http://schemas.microsoft.com/office/powerpoint/2010/main" val="176225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480391" y="430420"/>
            <a:ext cx="11231217" cy="5105676"/>
          </a:xfrm>
        </p:spPr>
        <p:txBody>
          <a:bodyPr anchor="t">
            <a:noAutofit/>
          </a:bodyPr>
          <a:lstStyle/>
          <a:p>
            <a:r>
              <a:rPr lang="en-US" sz="5400" b="1" dirty="0"/>
              <a:t>3. God’s </a:t>
            </a:r>
            <a:r>
              <a:rPr lang="en-US" sz="5400" b="1" dirty="0">
                <a:solidFill>
                  <a:srgbClr val="FFFF00"/>
                </a:solidFill>
              </a:rPr>
              <a:t>best day</a:t>
            </a:r>
            <a:r>
              <a:rPr lang="en-US" sz="5400" b="1" dirty="0"/>
              <a:t> or silent voice </a:t>
            </a:r>
            <a:br>
              <a:rPr lang="en-US" sz="5400" dirty="0"/>
            </a:br>
            <a:br>
              <a:rPr lang="en-US" sz="5000" i="1" dirty="0"/>
            </a:br>
            <a:r>
              <a:rPr lang="en-US" i="1" dirty="0"/>
              <a:t>Jesus … being tempted by the devil … was hungry. The devil said to him, “If you are the Son of God, command this stone to become bread.” Jesus answered, “It is written: ‘Man does not live on bread alone.’”</a:t>
            </a:r>
            <a:br>
              <a:rPr lang="en-US" i="1" dirty="0"/>
            </a:br>
            <a:br>
              <a:rPr lang="en-US" sz="5400" dirty="0"/>
            </a:br>
            <a:endParaRPr lang="en-US" sz="5400" dirty="0"/>
          </a:p>
        </p:txBody>
      </p:sp>
    </p:spTree>
    <p:extLst>
      <p:ext uri="{BB962C8B-B14F-4D97-AF65-F5344CB8AC3E}">
        <p14:creationId xmlns:p14="http://schemas.microsoft.com/office/powerpoint/2010/main" val="268721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lstStyle/>
          <a:p>
            <a:r>
              <a:rPr lang="en-US" b="1" dirty="0">
                <a:solidFill>
                  <a:srgbClr val="FFFF00"/>
                </a:solidFill>
              </a:rPr>
              <a:t>Your best day </a:t>
            </a:r>
            <a:r>
              <a:rPr lang="en-US" b="1" dirty="0"/>
              <a:t>is when you trust God’s everyday voice of the past when God seems to be silent in the battle and unmet need you’re facing in the present.</a:t>
            </a:r>
            <a:endParaRPr lang="en-US" dirty="0"/>
          </a:p>
        </p:txBody>
      </p:sp>
    </p:spTree>
    <p:extLst>
      <p:ext uri="{BB962C8B-B14F-4D97-AF65-F5344CB8AC3E}">
        <p14:creationId xmlns:p14="http://schemas.microsoft.com/office/powerpoint/2010/main" val="47545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lstStyle/>
          <a:p>
            <a:r>
              <a:rPr lang="en-US" b="1" dirty="0"/>
              <a:t>Most people want to hear from God in big moments and not focus on his voice in daily life. They are unprepared for the moments of greatness and glory God is calling them to.</a:t>
            </a:r>
            <a:endParaRPr lang="en-US" dirty="0"/>
          </a:p>
        </p:txBody>
      </p:sp>
    </p:spTree>
    <p:extLst>
      <p:ext uri="{BB962C8B-B14F-4D97-AF65-F5344CB8AC3E}">
        <p14:creationId xmlns:p14="http://schemas.microsoft.com/office/powerpoint/2010/main" val="139726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lstStyle/>
          <a:p>
            <a:r>
              <a:rPr lang="en-US" dirty="0"/>
              <a:t>Your best day is not God’s booming voice from heaven. It’s the day you trust him when there seems to be no voice at all. That’s when you’ll breakthrough to permanent victory and leave a legacy that lasts beyond your life.</a:t>
            </a:r>
          </a:p>
        </p:txBody>
      </p:sp>
    </p:spTree>
    <p:extLst>
      <p:ext uri="{BB962C8B-B14F-4D97-AF65-F5344CB8AC3E}">
        <p14:creationId xmlns:p14="http://schemas.microsoft.com/office/powerpoint/2010/main" val="3579794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22DAF3-2348-734B-A9C4-B2CA5E88B267}"/>
              </a:ext>
            </a:extLst>
          </p:cNvPr>
          <p:cNvSpPr>
            <a:spLocks noGrp="1"/>
          </p:cNvSpPr>
          <p:nvPr>
            <p:ph type="title"/>
          </p:nvPr>
        </p:nvSpPr>
        <p:spPr/>
        <p:txBody>
          <a:bodyPr/>
          <a:lstStyle/>
          <a:p>
            <a:r>
              <a:rPr lang="en-US" dirty="0"/>
              <a:t>Why does God</a:t>
            </a:r>
            <a:br>
              <a:rPr lang="en-US" dirty="0"/>
            </a:br>
            <a:r>
              <a:rPr lang="en-US" dirty="0"/>
              <a:t>seem to be silent?</a:t>
            </a:r>
            <a:br>
              <a:rPr lang="en-US" dirty="0"/>
            </a:br>
            <a:br>
              <a:rPr lang="en-US" dirty="0"/>
            </a:br>
            <a:r>
              <a:rPr lang="en-US" dirty="0"/>
              <a:t>(use His best day voice)</a:t>
            </a:r>
            <a:endParaRPr lang="en-US" sz="4800" b="0" dirty="0"/>
          </a:p>
        </p:txBody>
      </p:sp>
    </p:spTree>
    <p:extLst>
      <p:ext uri="{BB962C8B-B14F-4D97-AF65-F5344CB8AC3E}">
        <p14:creationId xmlns:p14="http://schemas.microsoft.com/office/powerpoint/2010/main" val="12695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09BF-1898-734C-9FCB-880D3BF5B898}"/>
              </a:ext>
            </a:extLst>
          </p:cNvPr>
          <p:cNvSpPr>
            <a:spLocks noGrp="1"/>
          </p:cNvSpPr>
          <p:nvPr>
            <p:ph type="title"/>
          </p:nvPr>
        </p:nvSpPr>
        <p:spPr>
          <a:xfrm>
            <a:off x="480391" y="430420"/>
            <a:ext cx="11231217" cy="6035694"/>
          </a:xfrm>
        </p:spPr>
        <p:txBody>
          <a:bodyPr>
            <a:normAutofit/>
          </a:bodyPr>
          <a:lstStyle/>
          <a:p>
            <a:pPr algn="ctr"/>
            <a:r>
              <a:rPr lang="en-US" b="1" dirty="0">
                <a:solidFill>
                  <a:srgbClr val="FFFF00"/>
                </a:solidFill>
              </a:rPr>
              <a:t>Communion</a:t>
            </a:r>
            <a:br>
              <a:rPr lang="en-US" b="1" dirty="0"/>
            </a:br>
            <a:r>
              <a:rPr lang="en-US" b="1" dirty="0"/>
              <a:t>An everyday reminder of His love</a:t>
            </a:r>
            <a:br>
              <a:rPr lang="en-US" b="1" dirty="0"/>
            </a:br>
            <a:br>
              <a:rPr lang="en-US" b="1" dirty="0"/>
            </a:br>
            <a:r>
              <a:rPr lang="en-US" i="1" dirty="0"/>
              <a:t>This cup is the new covenant of love between God and his people—an agreement confirmed with my blood, which is poured out as a sacrifice for you </a:t>
            </a:r>
          </a:p>
        </p:txBody>
      </p:sp>
    </p:spTree>
    <p:extLst>
      <p:ext uri="{BB962C8B-B14F-4D97-AF65-F5344CB8AC3E}">
        <p14:creationId xmlns:p14="http://schemas.microsoft.com/office/powerpoint/2010/main" val="55291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B29F-D475-704E-A609-F875F5206991}"/>
              </a:ext>
            </a:extLst>
          </p:cNvPr>
          <p:cNvSpPr>
            <a:spLocks noGrp="1"/>
          </p:cNvSpPr>
          <p:nvPr>
            <p:ph type="title"/>
          </p:nvPr>
        </p:nvSpPr>
        <p:spPr/>
        <p:txBody>
          <a:bodyPr>
            <a:normAutofit/>
          </a:bodyPr>
          <a:lstStyle/>
          <a:p>
            <a:r>
              <a:rPr lang="en-US" b="1" dirty="0"/>
              <a:t>Where God wants to speak to you</a:t>
            </a:r>
            <a:br>
              <a:rPr lang="en-US" b="1" dirty="0"/>
            </a:br>
            <a:br>
              <a:rPr lang="en-US" b="1" dirty="0"/>
            </a:br>
            <a:r>
              <a:rPr lang="en-US" b="1" dirty="0"/>
              <a:t>1. Know Jesus</a:t>
            </a:r>
            <a:br>
              <a:rPr lang="en-US" b="1" dirty="0"/>
            </a:br>
            <a:r>
              <a:rPr lang="en-US" b="1" dirty="0"/>
              <a:t>2. Find Freedom</a:t>
            </a:r>
            <a:br>
              <a:rPr lang="en-US" b="1" dirty="0"/>
            </a:br>
            <a:r>
              <a:rPr lang="en-US" b="1" dirty="0"/>
              <a:t>3. Discover Purpose</a:t>
            </a:r>
            <a:br>
              <a:rPr lang="en-US" b="1" dirty="0"/>
            </a:br>
            <a:r>
              <a:rPr lang="en-US" b="1" dirty="0"/>
              <a:t>4. Make a Difference</a:t>
            </a:r>
            <a:endParaRPr lang="en-US" dirty="0"/>
          </a:p>
        </p:txBody>
      </p:sp>
    </p:spTree>
    <p:extLst>
      <p:ext uri="{BB962C8B-B14F-4D97-AF65-F5344CB8AC3E}">
        <p14:creationId xmlns:p14="http://schemas.microsoft.com/office/powerpoint/2010/main" val="174985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ormAutofit/>
          </a:bodyPr>
          <a:lstStyle/>
          <a:p>
            <a:r>
              <a:rPr lang="en-US" sz="5400" dirty="0"/>
              <a:t>Call to me and I will answer you, and will tell you great and hidden things that you have not known. </a:t>
            </a:r>
            <a:br>
              <a:rPr lang="en-US" sz="5400" dirty="0"/>
            </a:br>
            <a:br>
              <a:rPr lang="en-US" sz="5400" dirty="0"/>
            </a:br>
            <a:r>
              <a:rPr lang="en-US" sz="5400" dirty="0"/>
              <a:t>Jeremiah 33:3</a:t>
            </a:r>
          </a:p>
        </p:txBody>
      </p:sp>
    </p:spTree>
    <p:extLst>
      <p:ext uri="{BB962C8B-B14F-4D97-AF65-F5344CB8AC3E}">
        <p14:creationId xmlns:p14="http://schemas.microsoft.com/office/powerpoint/2010/main" val="67847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p:txBody>
          <a:bodyPr/>
          <a:lstStyle/>
          <a:p>
            <a:r>
              <a:rPr lang="en-US" dirty="0"/>
              <a:t>Your life is only as good</a:t>
            </a:r>
            <a:br>
              <a:rPr lang="en-US" dirty="0"/>
            </a:br>
            <a:r>
              <a:rPr lang="en-US" dirty="0"/>
              <a:t>as the voices you listen to</a:t>
            </a:r>
          </a:p>
        </p:txBody>
      </p:sp>
    </p:spTree>
    <p:extLst>
      <p:ext uri="{BB962C8B-B14F-4D97-AF65-F5344CB8AC3E}">
        <p14:creationId xmlns:p14="http://schemas.microsoft.com/office/powerpoint/2010/main" val="120722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361467"/>
            <a:ext cx="11227904" cy="6135066"/>
          </a:xfrm>
        </p:spPr>
        <p:txBody>
          <a:bodyPr>
            <a:normAutofit fontScale="90000"/>
          </a:bodyPr>
          <a:lstStyle/>
          <a:p>
            <a:r>
              <a:rPr lang="en-US" sz="5600" b="0" dirty="0"/>
              <a:t>“Listen to your own voice, your own heart. Too many people listen to the noise of the world, instead of themselves.”  (Leon Brown)</a:t>
            </a:r>
            <a:br>
              <a:rPr lang="en-US" sz="4500" b="0" dirty="0"/>
            </a:br>
            <a:br>
              <a:rPr lang="en-US" sz="4500" b="0" dirty="0"/>
            </a:br>
            <a:br>
              <a:rPr lang="en-US" sz="4500" b="0" dirty="0"/>
            </a:br>
            <a:r>
              <a:rPr lang="en-US" sz="5600" b="0" dirty="0"/>
              <a:t> “The heart is deceitful above all</a:t>
            </a:r>
            <a:br>
              <a:rPr lang="en-US" sz="5600" b="0" dirty="0"/>
            </a:br>
            <a:r>
              <a:rPr lang="en-US" sz="5600" b="0" dirty="0"/>
              <a:t>things and beyond cure.” (Jer. 17:9)</a:t>
            </a:r>
          </a:p>
        </p:txBody>
      </p:sp>
    </p:spTree>
    <p:extLst>
      <p:ext uri="{BB962C8B-B14F-4D97-AF65-F5344CB8AC3E}">
        <p14:creationId xmlns:p14="http://schemas.microsoft.com/office/powerpoint/2010/main" val="131674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52EB8-2FB8-3142-A2C5-4DB43412E494}"/>
              </a:ext>
            </a:extLst>
          </p:cNvPr>
          <p:cNvSpPr>
            <a:spLocks noGrp="1"/>
          </p:cNvSpPr>
          <p:nvPr>
            <p:ph type="title"/>
          </p:nvPr>
        </p:nvSpPr>
        <p:spPr/>
        <p:txBody>
          <a:bodyPr>
            <a:normAutofit/>
          </a:bodyPr>
          <a:lstStyle/>
          <a:p>
            <a:r>
              <a:rPr lang="en-US" sz="5400" dirty="0"/>
              <a:t>I am the good shepherd; I know My sheep and my sheep know Me . . . </a:t>
            </a:r>
            <a:r>
              <a:rPr lang="en-US" sz="5400" b="1" dirty="0">
                <a:solidFill>
                  <a:srgbClr val="FFFF00"/>
                </a:solidFill>
              </a:rPr>
              <a:t>My sheep hear My voice</a:t>
            </a:r>
            <a:r>
              <a:rPr lang="en-US" sz="5400" dirty="0"/>
              <a:t>, and I know them, and they follow Me.</a:t>
            </a:r>
          </a:p>
        </p:txBody>
      </p:sp>
      <p:sp>
        <p:nvSpPr>
          <p:cNvPr id="6" name="Text Placeholder 5">
            <a:extLst>
              <a:ext uri="{FF2B5EF4-FFF2-40B4-BE49-F238E27FC236}">
                <a16:creationId xmlns:a16="http://schemas.microsoft.com/office/drawing/2014/main" id="{928039BF-73EF-0648-B300-54A533CCA23E}"/>
              </a:ext>
            </a:extLst>
          </p:cNvPr>
          <p:cNvSpPr>
            <a:spLocks noGrp="1"/>
          </p:cNvSpPr>
          <p:nvPr>
            <p:ph type="body" idx="1"/>
          </p:nvPr>
        </p:nvSpPr>
        <p:spPr/>
        <p:txBody>
          <a:bodyPr>
            <a:noAutofit/>
          </a:bodyPr>
          <a:lstStyle/>
          <a:p>
            <a:r>
              <a:rPr lang="en-US" sz="3500" dirty="0"/>
              <a:t>John 10:14,27</a:t>
            </a:r>
          </a:p>
        </p:txBody>
      </p:sp>
    </p:spTree>
    <p:extLst>
      <p:ext uri="{BB962C8B-B14F-4D97-AF65-F5344CB8AC3E}">
        <p14:creationId xmlns:p14="http://schemas.microsoft.com/office/powerpoint/2010/main" val="305769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black background&#10;&#10;Description automatically generated">
            <a:extLst>
              <a:ext uri="{FF2B5EF4-FFF2-40B4-BE49-F238E27FC236}">
                <a16:creationId xmlns:a16="http://schemas.microsoft.com/office/drawing/2014/main" id="{41C20C53-839C-415B-9F95-E1A19420B61C}"/>
              </a:ext>
            </a:extLst>
          </p:cNvPr>
          <p:cNvPicPr>
            <a:picLocks noChangeAspect="1"/>
          </p:cNvPicPr>
          <p:nvPr/>
        </p:nvPicPr>
        <p:blipFill>
          <a:blip r:embed="rId3"/>
          <a:stretch>
            <a:fillRect/>
          </a:stretch>
        </p:blipFill>
        <p:spPr>
          <a:xfrm>
            <a:off x="-1208313" y="0"/>
            <a:ext cx="15523104" cy="8731746"/>
          </a:xfrm>
          <a:prstGeom prst="rect">
            <a:avLst/>
          </a:prstGeom>
        </p:spPr>
      </p:pic>
    </p:spTree>
    <p:extLst>
      <p:ext uri="{BB962C8B-B14F-4D97-AF65-F5344CB8AC3E}">
        <p14:creationId xmlns:p14="http://schemas.microsoft.com/office/powerpoint/2010/main" val="332085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ormAutofit/>
          </a:bodyPr>
          <a:lstStyle/>
          <a:p>
            <a:r>
              <a:rPr lang="en-US" sz="5200" dirty="0"/>
              <a:t>Jesus modeled a life in which He was always hearing from God, the Father. </a:t>
            </a:r>
            <a:br>
              <a:rPr lang="en-US" sz="5200" dirty="0"/>
            </a:br>
            <a:br>
              <a:rPr lang="en-US" sz="5200" dirty="0"/>
            </a:br>
            <a:r>
              <a:rPr lang="en-US" sz="5200" dirty="0"/>
              <a:t>He also taught that we should</a:t>
            </a:r>
            <a:br>
              <a:rPr lang="en-US" sz="5200" dirty="0"/>
            </a:br>
            <a:r>
              <a:rPr lang="en-US" sz="5200" dirty="0"/>
              <a:t>always be listening to His voice.</a:t>
            </a:r>
            <a:endParaRPr lang="en-US" sz="5200" dirty="0">
              <a:solidFill>
                <a:schemeClr val="bg2">
                  <a:lumMod val="90000"/>
                </a:schemeClr>
              </a:solidFill>
            </a:endParaRPr>
          </a:p>
        </p:txBody>
      </p:sp>
    </p:spTree>
    <p:extLst>
      <p:ext uri="{BB962C8B-B14F-4D97-AF65-F5344CB8AC3E}">
        <p14:creationId xmlns:p14="http://schemas.microsoft.com/office/powerpoint/2010/main" val="303585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rmAutofit/>
          </a:bodyPr>
          <a:lstStyle/>
          <a:p>
            <a:r>
              <a:rPr lang="en-US" sz="5400" dirty="0"/>
              <a:t>The Three “Voices Of God”</a:t>
            </a:r>
            <a:br>
              <a:rPr lang="en-US" sz="5400" dirty="0"/>
            </a:br>
            <a:br>
              <a:rPr lang="en-US" sz="5400" dirty="0"/>
            </a:br>
            <a:r>
              <a:rPr lang="en-US" sz="5400" dirty="0"/>
              <a:t>1. God’s </a:t>
            </a:r>
            <a:r>
              <a:rPr lang="en-US" sz="5400" b="1" dirty="0">
                <a:solidFill>
                  <a:srgbClr val="FFFF00"/>
                </a:solidFill>
              </a:rPr>
              <a:t>everyday</a:t>
            </a:r>
            <a:r>
              <a:rPr lang="en-US" sz="5400" dirty="0"/>
              <a:t> voice (Lk 5:16)</a:t>
            </a:r>
            <a:br>
              <a:rPr lang="en-US" sz="5400" dirty="0"/>
            </a:br>
            <a:r>
              <a:rPr lang="en-US" sz="5400" dirty="0"/>
              <a:t>2. God’s </a:t>
            </a:r>
            <a:r>
              <a:rPr lang="en-US" sz="5400" b="1" dirty="0">
                <a:solidFill>
                  <a:srgbClr val="FFFF00"/>
                </a:solidFill>
              </a:rPr>
              <a:t>big day </a:t>
            </a:r>
            <a:r>
              <a:rPr lang="en-US" sz="5400" dirty="0"/>
              <a:t>voice (Lk 3:22)</a:t>
            </a:r>
            <a:br>
              <a:rPr lang="en-US" sz="5400" dirty="0"/>
            </a:br>
            <a:r>
              <a:rPr lang="en-US" sz="5400" dirty="0"/>
              <a:t>3. God’s </a:t>
            </a:r>
            <a:r>
              <a:rPr lang="en-US" sz="5400" b="1" dirty="0">
                <a:solidFill>
                  <a:srgbClr val="FFFF00"/>
                </a:solidFill>
              </a:rPr>
              <a:t>best day </a:t>
            </a:r>
            <a:r>
              <a:rPr lang="en-US" sz="5400" dirty="0"/>
              <a:t>voice (Lk 4:4)</a:t>
            </a:r>
          </a:p>
        </p:txBody>
      </p:sp>
    </p:spTree>
    <p:extLst>
      <p:ext uri="{BB962C8B-B14F-4D97-AF65-F5344CB8AC3E}">
        <p14:creationId xmlns:p14="http://schemas.microsoft.com/office/powerpoint/2010/main" val="190664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r>
              <a:rPr lang="en-US" sz="5400" b="1" dirty="0"/>
              <a:t>1. God’s </a:t>
            </a:r>
            <a:r>
              <a:rPr lang="en-US" sz="5400" b="1" dirty="0">
                <a:solidFill>
                  <a:srgbClr val="FFFF00"/>
                </a:solidFill>
              </a:rPr>
              <a:t>everyday</a:t>
            </a:r>
            <a:r>
              <a:rPr lang="en-US" sz="5400" b="1" dirty="0"/>
              <a:t> or quiet voice </a:t>
            </a:r>
            <a:br>
              <a:rPr lang="en-US" sz="5400" dirty="0"/>
            </a:br>
            <a:br>
              <a:rPr lang="en-US" sz="5400" dirty="0"/>
            </a:br>
            <a:r>
              <a:rPr lang="en-US" sz="5000" i="1" dirty="0"/>
              <a:t>“But Jesus often withdrew to lonely places and prayed.”  (Lk 5:16)</a:t>
            </a:r>
            <a:br>
              <a:rPr lang="en-US" sz="5400" dirty="0"/>
            </a:br>
            <a:br>
              <a:rPr lang="en-US" sz="5400" dirty="0"/>
            </a:br>
            <a:br>
              <a:rPr lang="en-US" sz="5400" dirty="0"/>
            </a:br>
            <a:br>
              <a:rPr lang="en-US" sz="5400" dirty="0"/>
            </a:br>
            <a:r>
              <a:rPr lang="en-US" sz="5400" b="1" dirty="0"/>
              <a:t>* MOST OFTEN</a:t>
            </a:r>
            <a:br>
              <a:rPr lang="en-US" sz="5400" dirty="0"/>
            </a:br>
            <a:br>
              <a:rPr lang="en-US" sz="5400" dirty="0"/>
            </a:br>
            <a:endParaRPr lang="en-US" sz="5400" dirty="0"/>
          </a:p>
        </p:txBody>
      </p:sp>
    </p:spTree>
    <p:extLst>
      <p:ext uri="{BB962C8B-B14F-4D97-AF65-F5344CB8AC3E}">
        <p14:creationId xmlns:p14="http://schemas.microsoft.com/office/powerpoint/2010/main" val="317949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p:txBody>
          <a:bodyPr anchor="t">
            <a:noAutofit/>
          </a:bodyPr>
          <a:lstStyle/>
          <a:p>
            <a:r>
              <a:rPr lang="en-US" sz="5400" b="1" dirty="0"/>
              <a:t>2. God’s </a:t>
            </a:r>
            <a:r>
              <a:rPr lang="en-US" sz="5400" b="1" dirty="0">
                <a:solidFill>
                  <a:srgbClr val="FFFF00"/>
                </a:solidFill>
              </a:rPr>
              <a:t>big day</a:t>
            </a:r>
            <a:r>
              <a:rPr lang="en-US" sz="5400" b="1" dirty="0"/>
              <a:t> or loud voice </a:t>
            </a:r>
            <a:br>
              <a:rPr lang="en-US" sz="5400" dirty="0"/>
            </a:br>
            <a:br>
              <a:rPr lang="en-US" sz="5400" dirty="0"/>
            </a:br>
            <a:r>
              <a:rPr lang="en-US" sz="5000" i="1" dirty="0"/>
              <a:t>“and a voice came from heaven, “You are my beloved Son with you I am well pleased.” (Lk 3:22)</a:t>
            </a:r>
            <a:br>
              <a:rPr lang="en-US" sz="5400" dirty="0"/>
            </a:br>
            <a:br>
              <a:rPr lang="en-US" sz="5400" dirty="0"/>
            </a:br>
            <a:br>
              <a:rPr lang="en-US" sz="5400" dirty="0"/>
            </a:br>
            <a:r>
              <a:rPr lang="en-US" sz="5400" b="1" dirty="0"/>
              <a:t>* TWO FACTS</a:t>
            </a:r>
            <a:br>
              <a:rPr lang="en-US" sz="5400" dirty="0"/>
            </a:br>
            <a:br>
              <a:rPr lang="en-US" sz="5400" dirty="0"/>
            </a:br>
            <a:endParaRPr lang="en-US" sz="5400" dirty="0"/>
          </a:p>
        </p:txBody>
      </p:sp>
    </p:spTree>
    <p:extLst>
      <p:ext uri="{BB962C8B-B14F-4D97-AF65-F5344CB8AC3E}">
        <p14:creationId xmlns:p14="http://schemas.microsoft.com/office/powerpoint/2010/main" val="558396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1052</Words>
  <Application>Microsoft Office PowerPoint</Application>
  <PresentationFormat>Widescreen</PresentationFormat>
  <Paragraphs>177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Hypatia Sans Pro</vt:lpstr>
      <vt:lpstr>Office Theme</vt:lpstr>
      <vt:lpstr>Hearing God’s Voice  Luke 3:21-22 &amp; 4:1-3 </vt:lpstr>
      <vt:lpstr>Your life is only as good as the voices you listen to</vt:lpstr>
      <vt:lpstr>“Listen to your own voice, your own heart. Too many people listen to the noise of the world, instead of themselves.”  (Leon Brown)    “The heart is deceitful above all things and beyond cure.” (Jer. 17:9)</vt:lpstr>
      <vt:lpstr>I am the good shepherd; I know My sheep and my sheep know Me . . . My sheep hear My voice, and I know them, and they follow Me.</vt:lpstr>
      <vt:lpstr>PowerPoint Presentation</vt:lpstr>
      <vt:lpstr>Jesus modeled a life in which He was always hearing from God, the Father.   He also taught that we should always be listening to His voice.</vt:lpstr>
      <vt:lpstr>The Three “Voices Of God”  1. God’s everyday voice (Lk 5:16) 2. God’s big day voice (Lk 3:22) 3. God’s best day voice (Lk 4:4)</vt:lpstr>
      <vt:lpstr>1. God’s everyday or quiet voice   “But Jesus often withdrew to lonely places and prayed.”  (Lk 5:16)    * MOST OFTEN  </vt:lpstr>
      <vt:lpstr>2. God’s big day or loud voice   “and a voice came from heaven, “You are my beloved Son with you I am well pleased.” (Lk 3:22)   * TWO FACTS  </vt:lpstr>
      <vt:lpstr>3. God’s best day or silent voice   Jesus … being tempted by the devil … was hungry. The devil said to him, “If you are the Son of God, command this stone to become bread.” Jesus answered, “It is written: ‘Man does not live on bread alone.’”  </vt:lpstr>
      <vt:lpstr>Your best day is when you trust God’s everyday voice of the past when God seems to be silent in the battle and unmet need you’re facing in the present.</vt:lpstr>
      <vt:lpstr>Most people want to hear from God in big moments and not focus on his voice in daily life. They are unprepared for the moments of greatness and glory God is calling them to.</vt:lpstr>
      <vt:lpstr>Your best day is not God’s booming voice from heaven. It’s the day you trust him when there seems to be no voice at all. That’s when you’ll breakthrough to permanent victory and leave a legacy that lasts beyond your life.</vt:lpstr>
      <vt:lpstr>Why does God seem to be silent?  (use His best day voice)</vt:lpstr>
      <vt:lpstr>Communion An everyday reminder of His love  This cup is the new covenant of love between God and his people—an agreement confirmed with my blood, which is poured out as a sacrifice for you </vt:lpstr>
      <vt:lpstr>Where God wants to speak to you  1. Know Jesus 2. Find Freedom 3. Discover Purpose 4. Make a Difference</vt:lpstr>
      <vt:lpstr>Call to me and I will answer you, and will tell you great and hidden things that you have not known.   Jeremiah 33:3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Lee</dc:creator>
  <cp:lastModifiedBy>Shawn Franco</cp:lastModifiedBy>
  <cp:revision>42</cp:revision>
  <cp:lastPrinted>2019-05-02T17:33:00Z</cp:lastPrinted>
  <dcterms:created xsi:type="dcterms:W3CDTF">2019-05-01T20:24:54Z</dcterms:created>
  <dcterms:modified xsi:type="dcterms:W3CDTF">2019-06-07T20:33:34Z</dcterms:modified>
</cp:coreProperties>
</file>