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5" r:id="rId15"/>
    <p:sldId id="269" r:id="rId16"/>
    <p:sldId id="276" r:id="rId17"/>
    <p:sldId id="270" r:id="rId18"/>
    <p:sldId id="271" r:id="rId19"/>
    <p:sldId id="272" r:id="rId20"/>
    <p:sldId id="273" r:id="rId21"/>
    <p:sldId id="274" r:id="rId22"/>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0DEEF"/>
          </a:solidFill>
        </a:fill>
      </a:tcStyle>
    </a:wholeTbl>
    <a:band2H>
      <a:tcTxStyle/>
      <a:tcStyle>
        <a:tcBdr/>
        <a:fill>
          <a:solidFill>
            <a:srgbClr val="E9EFF7"/>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Calibri"/>
          <a:ea typeface="Calibri"/>
          <a:cs typeface="Calibri"/>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
          <a:latin typeface="Calibri"/>
          <a:ea typeface="Calibri"/>
          <a:cs typeface="Calibri"/>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Calibri"/>
          <a:ea typeface="Calibri"/>
          <a:cs typeface="Calibri"/>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Calibri"/>
          <a:ea typeface="Calibri"/>
          <a:cs typeface="Calibri"/>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744"/>
  </p:normalViewPr>
  <p:slideViewPr>
    <p:cSldViewPr snapToGrid="0" snapToObjects="1">
      <p:cViewPr varScale="1">
        <p:scale>
          <a:sx n="121" d="100"/>
          <a:sy n="121" d="100"/>
        </p:scale>
        <p:origin x="74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1" name="Shape 91"/>
          <p:cNvSpPr>
            <a:spLocks noGrp="1" noRot="1" noChangeAspect="1"/>
          </p:cNvSpPr>
          <p:nvPr>
            <p:ph type="sldImg"/>
          </p:nvPr>
        </p:nvSpPr>
        <p:spPr>
          <a:xfrm>
            <a:off x="1143000" y="685800"/>
            <a:ext cx="4572000" cy="3429000"/>
          </a:xfrm>
          <a:prstGeom prst="rect">
            <a:avLst/>
          </a:prstGeom>
        </p:spPr>
        <p:txBody>
          <a:bodyPr/>
          <a:lstStyle/>
          <a:p>
            <a:endParaRPr/>
          </a:p>
        </p:txBody>
      </p:sp>
      <p:sp>
        <p:nvSpPr>
          <p:cNvPr id="92" name="Shape 92"/>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500" b="1">
        <a:latin typeface="+mj-lt"/>
        <a:ea typeface="+mj-ea"/>
        <a:cs typeface="+mj-cs"/>
        <a:sym typeface="Helvetica Neue"/>
      </a:defRPr>
    </a:lvl1pPr>
    <a:lvl2pPr indent="228600" latinLnBrk="0">
      <a:defRPr sz="1500" b="1">
        <a:latin typeface="+mj-lt"/>
        <a:ea typeface="+mj-ea"/>
        <a:cs typeface="+mj-cs"/>
        <a:sym typeface="Helvetica Neue"/>
      </a:defRPr>
    </a:lvl2pPr>
    <a:lvl3pPr indent="457200" latinLnBrk="0">
      <a:defRPr sz="1500" b="1">
        <a:latin typeface="+mj-lt"/>
        <a:ea typeface="+mj-ea"/>
        <a:cs typeface="+mj-cs"/>
        <a:sym typeface="Helvetica Neue"/>
      </a:defRPr>
    </a:lvl3pPr>
    <a:lvl4pPr indent="685800" latinLnBrk="0">
      <a:defRPr sz="1500" b="1">
        <a:latin typeface="+mj-lt"/>
        <a:ea typeface="+mj-ea"/>
        <a:cs typeface="+mj-cs"/>
        <a:sym typeface="Helvetica Neue"/>
      </a:defRPr>
    </a:lvl4pPr>
    <a:lvl5pPr indent="914400" latinLnBrk="0">
      <a:defRPr sz="1500" b="1">
        <a:latin typeface="+mj-lt"/>
        <a:ea typeface="+mj-ea"/>
        <a:cs typeface="+mj-cs"/>
        <a:sym typeface="Helvetica Neue"/>
      </a:defRPr>
    </a:lvl5pPr>
    <a:lvl6pPr indent="1143000" latinLnBrk="0">
      <a:defRPr sz="1500" b="1">
        <a:latin typeface="+mj-lt"/>
        <a:ea typeface="+mj-ea"/>
        <a:cs typeface="+mj-cs"/>
        <a:sym typeface="Helvetica Neue"/>
      </a:defRPr>
    </a:lvl6pPr>
    <a:lvl7pPr indent="1371600" latinLnBrk="0">
      <a:defRPr sz="1500" b="1">
        <a:latin typeface="+mj-lt"/>
        <a:ea typeface="+mj-ea"/>
        <a:cs typeface="+mj-cs"/>
        <a:sym typeface="Helvetica Neue"/>
      </a:defRPr>
    </a:lvl7pPr>
    <a:lvl8pPr indent="1600200" latinLnBrk="0">
      <a:defRPr sz="1500" b="1">
        <a:latin typeface="+mj-lt"/>
        <a:ea typeface="+mj-ea"/>
        <a:cs typeface="+mj-cs"/>
        <a:sym typeface="Helvetica Neue"/>
      </a:defRPr>
    </a:lvl8pPr>
    <a:lvl9pPr indent="1828800" latinLnBrk="0">
      <a:defRPr sz="1500" b="1">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524000" y="1122362"/>
            <a:ext cx="9144000" cy="2387601"/>
          </a:xfrm>
          <a:prstGeom prst="rect">
            <a:avLst/>
          </a:prstGeom>
        </p:spPr>
        <p:txBody>
          <a:bodyPr anchor="b"/>
          <a:lstStyle>
            <a:lvl1pPr algn="ctr">
              <a:defRPr sz="6000"/>
            </a:lvl1pPr>
          </a:lstStyle>
          <a:p>
            <a:r>
              <a:t>Title Text</a:t>
            </a:r>
          </a:p>
        </p:txBody>
      </p:sp>
      <p:sp>
        <p:nvSpPr>
          <p:cNvPr id="12" name="Body Level One…"/>
          <p:cNvSpPr txBox="1">
            <a:spLocks noGrp="1"/>
          </p:cNvSpPr>
          <p:nvPr>
            <p:ph type="body" sz="quarter" idx="1"/>
          </p:nvPr>
        </p:nvSpPr>
        <p:spPr>
          <a:xfrm>
            <a:off x="1524000" y="3602037"/>
            <a:ext cx="9144000" cy="1655763"/>
          </a:xfrm>
          <a:prstGeom prst="rect">
            <a:avLst/>
          </a:prstGeom>
        </p:spPr>
        <p:txBody>
          <a:bodyPr/>
          <a:lstStyle>
            <a:lvl1pPr marL="0" indent="0" algn="ctr">
              <a:buSzTx/>
              <a:buFontTx/>
              <a:buNone/>
              <a:defRPr sz="2400"/>
            </a:lvl1pPr>
            <a:lvl2pPr marL="0" indent="457200" algn="ctr">
              <a:buSzTx/>
              <a:buFontTx/>
              <a:buNone/>
              <a:defRPr sz="2400"/>
            </a:lvl2pPr>
            <a:lvl3pPr marL="0" indent="914400" algn="ctr">
              <a:buSzTx/>
              <a:buFontTx/>
              <a:buNone/>
              <a:defRPr sz="2400"/>
            </a:lvl3pPr>
            <a:lvl4pPr marL="0" indent="1371600" algn="ctr">
              <a:buSzTx/>
              <a:buFontTx/>
              <a:buNone/>
              <a:defRPr sz="2400"/>
            </a:lvl4pPr>
            <a:lvl5pPr marL="0" indent="1828800" algn="ctr">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Title Text"/>
          <p:cNvSpPr txBox="1">
            <a:spLocks noGrp="1"/>
          </p:cNvSpPr>
          <p:nvPr>
            <p:ph type="title"/>
          </p:nvPr>
        </p:nvSpPr>
        <p:spPr>
          <a:prstGeom prst="rect">
            <a:avLst/>
          </a:prstGeom>
        </p:spPr>
        <p:txBody>
          <a:bodyPr/>
          <a:lstStyle/>
          <a:p>
            <a:r>
              <a:t>Title Text</a:t>
            </a:r>
          </a:p>
        </p:txBody>
      </p:sp>
      <p:sp>
        <p:nvSpPr>
          <p:cNvPr id="2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Title Text"/>
          <p:cNvSpPr txBox="1">
            <a:spLocks noGrp="1"/>
          </p:cNvSpPr>
          <p:nvPr>
            <p:ph type="title"/>
          </p:nvPr>
        </p:nvSpPr>
        <p:spPr>
          <a:xfrm>
            <a:off x="831850" y="1709738"/>
            <a:ext cx="10515600" cy="2852737"/>
          </a:xfrm>
          <a:prstGeom prst="rect">
            <a:avLst/>
          </a:prstGeom>
        </p:spPr>
        <p:txBody>
          <a:bodyPr anchor="b"/>
          <a:lstStyle>
            <a:lvl1pPr>
              <a:defRPr sz="6000"/>
            </a:lvl1pPr>
          </a:lstStyle>
          <a:p>
            <a:r>
              <a:t>Title Text</a:t>
            </a:r>
          </a:p>
        </p:txBody>
      </p:sp>
      <p:sp>
        <p:nvSpPr>
          <p:cNvPr id="30" name="Body Level One…"/>
          <p:cNvSpPr txBox="1">
            <a:spLocks noGrp="1"/>
          </p:cNvSpPr>
          <p:nvPr>
            <p:ph type="body" sz="quarter" idx="1"/>
          </p:nvPr>
        </p:nvSpPr>
        <p:spPr>
          <a:xfrm>
            <a:off x="831850" y="4589462"/>
            <a:ext cx="10515600" cy="1500188"/>
          </a:xfrm>
          <a:prstGeom prst="rect">
            <a:avLst/>
          </a:prstGeom>
        </p:spPr>
        <p:txBody>
          <a:bodyPr/>
          <a:lstStyle>
            <a:lvl1pPr marL="0" indent="0">
              <a:buSzTx/>
              <a:buFontTx/>
              <a:buNone/>
              <a:defRPr sz="2400">
                <a:solidFill>
                  <a:srgbClr val="888888"/>
                </a:solidFill>
              </a:defRPr>
            </a:lvl1pPr>
            <a:lvl2pPr marL="0" indent="457200">
              <a:buSzTx/>
              <a:buFontTx/>
              <a:buNone/>
              <a:defRPr sz="2400">
                <a:solidFill>
                  <a:srgbClr val="888888"/>
                </a:solidFill>
              </a:defRPr>
            </a:lvl2pPr>
            <a:lvl3pPr marL="0" indent="914400">
              <a:buSzTx/>
              <a:buFontTx/>
              <a:buNone/>
              <a:defRPr sz="2400">
                <a:solidFill>
                  <a:srgbClr val="888888"/>
                </a:solidFill>
              </a:defRPr>
            </a:lvl3pPr>
            <a:lvl4pPr marL="0" indent="1371600">
              <a:buSzTx/>
              <a:buFontTx/>
              <a:buNone/>
              <a:defRPr sz="2400">
                <a:solidFill>
                  <a:srgbClr val="888888"/>
                </a:solidFill>
              </a:defRPr>
            </a:lvl4pPr>
            <a:lvl5pPr marL="0" indent="1828800">
              <a:buSzTx/>
              <a:buFontTx/>
              <a:buNone/>
              <a:defRPr sz="24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Title Text"/>
          <p:cNvSpPr txBox="1">
            <a:spLocks noGrp="1"/>
          </p:cNvSpPr>
          <p:nvPr>
            <p:ph type="title"/>
          </p:nvPr>
        </p:nvSpPr>
        <p:spPr>
          <a:prstGeom prst="rect">
            <a:avLst/>
          </a:prstGeom>
        </p:spPr>
        <p:txBody>
          <a:bodyPr/>
          <a:lstStyle/>
          <a:p>
            <a:r>
              <a:t>Title Text</a:t>
            </a:r>
          </a:p>
        </p:txBody>
      </p:sp>
      <p:sp>
        <p:nvSpPr>
          <p:cNvPr id="39" name="Body Level One…"/>
          <p:cNvSpPr txBox="1">
            <a:spLocks noGrp="1"/>
          </p:cNvSpPr>
          <p:nvPr>
            <p:ph type="body" sz="half" idx="1"/>
          </p:nvPr>
        </p:nvSpPr>
        <p:spPr>
          <a:xfrm>
            <a:off x="838200" y="1825625"/>
            <a:ext cx="5181600"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Title Text"/>
          <p:cNvSpPr txBox="1">
            <a:spLocks noGrp="1"/>
          </p:cNvSpPr>
          <p:nvPr>
            <p:ph type="title"/>
          </p:nvPr>
        </p:nvSpPr>
        <p:spPr>
          <a:xfrm>
            <a:off x="839787" y="365125"/>
            <a:ext cx="10515601" cy="1325563"/>
          </a:xfrm>
          <a:prstGeom prst="rect">
            <a:avLst/>
          </a:prstGeom>
        </p:spPr>
        <p:txBody>
          <a:bodyPr/>
          <a:lstStyle/>
          <a:p>
            <a:r>
              <a:t>Title Text</a:t>
            </a:r>
          </a:p>
        </p:txBody>
      </p:sp>
      <p:sp>
        <p:nvSpPr>
          <p:cNvPr id="48" name="Body Level One…"/>
          <p:cNvSpPr txBox="1">
            <a:spLocks noGrp="1"/>
          </p:cNvSpPr>
          <p:nvPr>
            <p:ph type="body" sz="quarter" idx="1"/>
          </p:nvPr>
        </p:nvSpPr>
        <p:spPr>
          <a:xfrm>
            <a:off x="839787" y="1681163"/>
            <a:ext cx="5157789" cy="823913"/>
          </a:xfrm>
          <a:prstGeom prst="rect">
            <a:avLst/>
          </a:prstGeom>
        </p:spPr>
        <p:txBody>
          <a:bodyPr anchor="b"/>
          <a:lstStyle>
            <a:lvl1pPr marL="0" indent="0">
              <a:buSzTx/>
              <a:buFontTx/>
              <a:buNone/>
              <a:defRPr sz="2400"/>
            </a:lvl1pPr>
            <a:lvl2pPr marL="0" indent="457200">
              <a:buSzTx/>
              <a:buFontTx/>
              <a:buNone/>
              <a:defRPr sz="2400"/>
            </a:lvl2pPr>
            <a:lvl3pPr marL="0" indent="914400">
              <a:buSzTx/>
              <a:buFontTx/>
              <a:buNone/>
              <a:defRPr sz="2400"/>
            </a:lvl3pPr>
            <a:lvl4pPr marL="0" indent="1371600">
              <a:buSzTx/>
              <a:buFontTx/>
              <a:buNone/>
              <a:defRPr sz="2400"/>
            </a:lvl4pPr>
            <a:lvl5pPr marL="0" indent="1828800">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49" name="Text Placeholder 4"/>
          <p:cNvSpPr>
            <a:spLocks noGrp="1"/>
          </p:cNvSpPr>
          <p:nvPr>
            <p:ph type="body" sz="quarter" idx="13"/>
          </p:nvPr>
        </p:nvSpPr>
        <p:spPr>
          <a:xfrm>
            <a:off x="6172200" y="1681163"/>
            <a:ext cx="5183188" cy="823913"/>
          </a:xfrm>
          <a:prstGeom prst="rect">
            <a:avLst/>
          </a:prstGeom>
        </p:spPr>
        <p:txBody>
          <a:bodyPr anchor="b"/>
          <a:lstStyle/>
          <a:p>
            <a:pPr marL="0" indent="0">
              <a:buSzTx/>
              <a:buFontTx/>
              <a:buNone/>
              <a:defRPr sz="2400"/>
            </a:pPr>
            <a:endParaRP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Title Text"/>
          <p:cNvSpPr txBox="1">
            <a:spLocks noGrp="1"/>
          </p:cNvSpPr>
          <p:nvPr>
            <p:ph type="title"/>
          </p:nvPr>
        </p:nvSpPr>
        <p:spPr>
          <a:prstGeom prst="rect">
            <a:avLst/>
          </a:prstGeom>
        </p:spPr>
        <p:txBody>
          <a:bodyPr/>
          <a:lstStyle/>
          <a:p>
            <a:r>
              <a:t>Title Text</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Title Text"/>
          <p:cNvSpPr txBox="1">
            <a:spLocks noGrp="1"/>
          </p:cNvSpPr>
          <p:nvPr>
            <p:ph type="title"/>
          </p:nvPr>
        </p:nvSpPr>
        <p:spPr>
          <a:xfrm>
            <a:off x="839787" y="457200"/>
            <a:ext cx="3932239" cy="1600200"/>
          </a:xfrm>
          <a:prstGeom prst="rect">
            <a:avLst/>
          </a:prstGeom>
        </p:spPr>
        <p:txBody>
          <a:bodyPr anchor="b"/>
          <a:lstStyle>
            <a:lvl1pPr>
              <a:defRPr sz="3200"/>
            </a:lvl1pPr>
          </a:lstStyle>
          <a:p>
            <a:r>
              <a:t>Title Text</a:t>
            </a:r>
          </a:p>
        </p:txBody>
      </p:sp>
      <p:sp>
        <p:nvSpPr>
          <p:cNvPr id="73" name="Body Level One…"/>
          <p:cNvSpPr txBox="1">
            <a:spLocks noGrp="1"/>
          </p:cNvSpPr>
          <p:nvPr>
            <p:ph type="body" sz="half" idx="1"/>
          </p:nvPr>
        </p:nvSpPr>
        <p:spPr>
          <a:xfrm>
            <a:off x="5183187" y="987425"/>
            <a:ext cx="6172201"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Body Level One</a:t>
            </a:r>
          </a:p>
          <a:p>
            <a:pPr lvl="1"/>
            <a:r>
              <a:t>Body Level Two</a:t>
            </a:r>
          </a:p>
          <a:p>
            <a:pPr lvl="2"/>
            <a:r>
              <a:t>Body Level Three</a:t>
            </a:r>
          </a:p>
          <a:p>
            <a:pPr lvl="3"/>
            <a:r>
              <a:t>Body Level Four</a:t>
            </a:r>
          </a:p>
          <a:p>
            <a:pPr lvl="4"/>
            <a:r>
              <a:t>Body Level Five</a:t>
            </a:r>
          </a:p>
        </p:txBody>
      </p:sp>
      <p:sp>
        <p:nvSpPr>
          <p:cNvPr id="74" name="Text Placeholder 3"/>
          <p:cNvSpPr>
            <a:spLocks noGrp="1"/>
          </p:cNvSpPr>
          <p:nvPr>
            <p:ph type="body" sz="quarter" idx="13"/>
          </p:nvPr>
        </p:nvSpPr>
        <p:spPr>
          <a:xfrm>
            <a:off x="839787" y="2057400"/>
            <a:ext cx="3932238" cy="3811588"/>
          </a:xfrm>
          <a:prstGeom prst="rect">
            <a:avLst/>
          </a:prstGeom>
        </p:spPr>
        <p:txBody>
          <a:bodyPr/>
          <a:lstStyle/>
          <a:p>
            <a:pPr marL="0" indent="0">
              <a:buSzTx/>
              <a:buFontTx/>
              <a:buNone/>
              <a:defRPr sz="1600"/>
            </a:pPr>
            <a:endParaRP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Title Text"/>
          <p:cNvSpPr txBox="1">
            <a:spLocks noGrp="1"/>
          </p:cNvSpPr>
          <p:nvPr>
            <p:ph type="title"/>
          </p:nvPr>
        </p:nvSpPr>
        <p:spPr>
          <a:xfrm>
            <a:off x="839787" y="457200"/>
            <a:ext cx="3932239" cy="1600200"/>
          </a:xfrm>
          <a:prstGeom prst="rect">
            <a:avLst/>
          </a:prstGeom>
        </p:spPr>
        <p:txBody>
          <a:bodyPr anchor="b"/>
          <a:lstStyle>
            <a:lvl1pPr>
              <a:defRPr sz="3200"/>
            </a:lvl1pPr>
          </a:lstStyle>
          <a:p>
            <a:r>
              <a:t>Title Text</a:t>
            </a:r>
          </a:p>
        </p:txBody>
      </p:sp>
      <p:sp>
        <p:nvSpPr>
          <p:cNvPr id="83" name="Picture Placeholder 2"/>
          <p:cNvSpPr>
            <a:spLocks noGrp="1"/>
          </p:cNvSpPr>
          <p:nvPr>
            <p:ph type="pic" sz="half" idx="13"/>
          </p:nvPr>
        </p:nvSpPr>
        <p:spPr>
          <a:xfrm>
            <a:off x="5183187" y="987425"/>
            <a:ext cx="6172201" cy="4873625"/>
          </a:xfrm>
          <a:prstGeom prst="rect">
            <a:avLst/>
          </a:prstGeom>
        </p:spPr>
        <p:txBody>
          <a:bodyPr lIns="91439" rIns="91439">
            <a:noAutofit/>
          </a:bodyPr>
          <a:lstStyle/>
          <a:p>
            <a:endParaRPr/>
          </a:p>
        </p:txBody>
      </p:sp>
      <p:sp>
        <p:nvSpPr>
          <p:cNvPr id="84" name="Body Level One…"/>
          <p:cNvSpPr txBox="1">
            <a:spLocks noGrp="1"/>
          </p:cNvSpPr>
          <p:nvPr>
            <p:ph type="body" sz="quarter" idx="1"/>
          </p:nvPr>
        </p:nvSpPr>
        <p:spPr>
          <a:xfrm>
            <a:off x="839787" y="2057400"/>
            <a:ext cx="3932239" cy="3811588"/>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normAutofit/>
          </a:bodyPr>
          <a:lstStyle/>
          <a:p>
            <a:r>
              <a:t>Title Text</a:t>
            </a:r>
          </a:p>
        </p:txBody>
      </p:sp>
      <p:sp>
        <p:nvSpPr>
          <p:cNvPr id="3" name="Body Level One…"/>
          <p:cNvSpPr txBox="1">
            <a:spLocks noGrp="1"/>
          </p:cNvSpPr>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1080191" y="6400152"/>
            <a:ext cx="273609" cy="277521"/>
          </a:xfrm>
          <a:prstGeom prst="rect">
            <a:avLst/>
          </a:prstGeom>
          <a:ln w="12700">
            <a:miter lim="400000"/>
          </a:ln>
        </p:spPr>
        <p:txBody>
          <a:bodyPr wrap="none" lIns="45719" rIns="45719" anchor="ctr">
            <a:spAutoFit/>
          </a:bodyPr>
          <a:lstStyle>
            <a:lvl1pPr algn="r">
              <a:defRPr sz="1200" b="1">
                <a:solidFill>
                  <a:srgbClr val="888888"/>
                </a:solidFill>
                <a:latin typeface="+mj-lt"/>
                <a:ea typeface="+mj-ea"/>
                <a:cs typeface="+mj-cs"/>
                <a:sym typeface="Helvetica Neue"/>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ransition spd="med"/>
  <p:txStyles>
    <p:titleStyle>
      <a:lvl1pPr marL="0" marR="0" indent="0" algn="l" defTabSz="914400" rtl="0" latinLnBrk="0">
        <a:lnSpc>
          <a:spcPct val="90000"/>
        </a:lnSpc>
        <a:spcBef>
          <a:spcPts val="0"/>
        </a:spcBef>
        <a:spcAft>
          <a:spcPts val="0"/>
        </a:spcAft>
        <a:buClrTx/>
        <a:buSzTx/>
        <a:buFontTx/>
        <a:buNone/>
        <a:tabLst/>
        <a:defRPr sz="4400" b="1" i="0" u="none" strike="noStrike" cap="none" spc="0" baseline="0">
          <a:ln>
            <a:noFill/>
          </a:ln>
          <a:solidFill>
            <a:srgbClr val="000000"/>
          </a:solidFill>
          <a:uFillTx/>
          <a:latin typeface="+mj-lt"/>
          <a:ea typeface="+mj-ea"/>
          <a:cs typeface="+mj-cs"/>
          <a:sym typeface="Helvetica Neue"/>
        </a:defRPr>
      </a:lvl1pPr>
      <a:lvl2pPr marL="0" marR="0" indent="0" algn="l" defTabSz="914400" rtl="0" latinLnBrk="0">
        <a:lnSpc>
          <a:spcPct val="90000"/>
        </a:lnSpc>
        <a:spcBef>
          <a:spcPts val="0"/>
        </a:spcBef>
        <a:spcAft>
          <a:spcPts val="0"/>
        </a:spcAft>
        <a:buClrTx/>
        <a:buSzTx/>
        <a:buFontTx/>
        <a:buNone/>
        <a:tabLst/>
        <a:defRPr sz="4400" b="1" i="0" u="none" strike="noStrike" cap="none" spc="0" baseline="0">
          <a:ln>
            <a:noFill/>
          </a:ln>
          <a:solidFill>
            <a:srgbClr val="000000"/>
          </a:solidFill>
          <a:uFillTx/>
          <a:latin typeface="+mj-lt"/>
          <a:ea typeface="+mj-ea"/>
          <a:cs typeface="+mj-cs"/>
          <a:sym typeface="Helvetica Neue"/>
        </a:defRPr>
      </a:lvl2pPr>
      <a:lvl3pPr marL="0" marR="0" indent="0" algn="l" defTabSz="914400" rtl="0" latinLnBrk="0">
        <a:lnSpc>
          <a:spcPct val="90000"/>
        </a:lnSpc>
        <a:spcBef>
          <a:spcPts val="0"/>
        </a:spcBef>
        <a:spcAft>
          <a:spcPts val="0"/>
        </a:spcAft>
        <a:buClrTx/>
        <a:buSzTx/>
        <a:buFontTx/>
        <a:buNone/>
        <a:tabLst/>
        <a:defRPr sz="4400" b="1" i="0" u="none" strike="noStrike" cap="none" spc="0" baseline="0">
          <a:ln>
            <a:noFill/>
          </a:ln>
          <a:solidFill>
            <a:srgbClr val="000000"/>
          </a:solidFill>
          <a:uFillTx/>
          <a:latin typeface="+mj-lt"/>
          <a:ea typeface="+mj-ea"/>
          <a:cs typeface="+mj-cs"/>
          <a:sym typeface="Helvetica Neue"/>
        </a:defRPr>
      </a:lvl3pPr>
      <a:lvl4pPr marL="0" marR="0" indent="0" algn="l" defTabSz="914400" rtl="0" latinLnBrk="0">
        <a:lnSpc>
          <a:spcPct val="90000"/>
        </a:lnSpc>
        <a:spcBef>
          <a:spcPts val="0"/>
        </a:spcBef>
        <a:spcAft>
          <a:spcPts val="0"/>
        </a:spcAft>
        <a:buClrTx/>
        <a:buSzTx/>
        <a:buFontTx/>
        <a:buNone/>
        <a:tabLst/>
        <a:defRPr sz="4400" b="1" i="0" u="none" strike="noStrike" cap="none" spc="0" baseline="0">
          <a:ln>
            <a:noFill/>
          </a:ln>
          <a:solidFill>
            <a:srgbClr val="000000"/>
          </a:solidFill>
          <a:uFillTx/>
          <a:latin typeface="+mj-lt"/>
          <a:ea typeface="+mj-ea"/>
          <a:cs typeface="+mj-cs"/>
          <a:sym typeface="Helvetica Neue"/>
        </a:defRPr>
      </a:lvl4pPr>
      <a:lvl5pPr marL="0" marR="0" indent="0" algn="l" defTabSz="914400" rtl="0" latinLnBrk="0">
        <a:lnSpc>
          <a:spcPct val="90000"/>
        </a:lnSpc>
        <a:spcBef>
          <a:spcPts val="0"/>
        </a:spcBef>
        <a:spcAft>
          <a:spcPts val="0"/>
        </a:spcAft>
        <a:buClrTx/>
        <a:buSzTx/>
        <a:buFontTx/>
        <a:buNone/>
        <a:tabLst/>
        <a:defRPr sz="4400" b="1" i="0" u="none" strike="noStrike" cap="none" spc="0" baseline="0">
          <a:ln>
            <a:noFill/>
          </a:ln>
          <a:solidFill>
            <a:srgbClr val="000000"/>
          </a:solidFill>
          <a:uFillTx/>
          <a:latin typeface="+mj-lt"/>
          <a:ea typeface="+mj-ea"/>
          <a:cs typeface="+mj-cs"/>
          <a:sym typeface="Helvetica Neue"/>
        </a:defRPr>
      </a:lvl5pPr>
      <a:lvl6pPr marL="0" marR="0" indent="0" algn="l" defTabSz="914400" rtl="0" latinLnBrk="0">
        <a:lnSpc>
          <a:spcPct val="90000"/>
        </a:lnSpc>
        <a:spcBef>
          <a:spcPts val="0"/>
        </a:spcBef>
        <a:spcAft>
          <a:spcPts val="0"/>
        </a:spcAft>
        <a:buClrTx/>
        <a:buSzTx/>
        <a:buFontTx/>
        <a:buNone/>
        <a:tabLst/>
        <a:defRPr sz="4400" b="1" i="0" u="none" strike="noStrike" cap="none" spc="0" baseline="0">
          <a:ln>
            <a:noFill/>
          </a:ln>
          <a:solidFill>
            <a:srgbClr val="000000"/>
          </a:solidFill>
          <a:uFillTx/>
          <a:latin typeface="+mj-lt"/>
          <a:ea typeface="+mj-ea"/>
          <a:cs typeface="+mj-cs"/>
          <a:sym typeface="Helvetica Neue"/>
        </a:defRPr>
      </a:lvl6pPr>
      <a:lvl7pPr marL="0" marR="0" indent="0" algn="l" defTabSz="914400" rtl="0" latinLnBrk="0">
        <a:lnSpc>
          <a:spcPct val="90000"/>
        </a:lnSpc>
        <a:spcBef>
          <a:spcPts val="0"/>
        </a:spcBef>
        <a:spcAft>
          <a:spcPts val="0"/>
        </a:spcAft>
        <a:buClrTx/>
        <a:buSzTx/>
        <a:buFontTx/>
        <a:buNone/>
        <a:tabLst/>
        <a:defRPr sz="4400" b="1" i="0" u="none" strike="noStrike" cap="none" spc="0" baseline="0">
          <a:ln>
            <a:noFill/>
          </a:ln>
          <a:solidFill>
            <a:srgbClr val="000000"/>
          </a:solidFill>
          <a:uFillTx/>
          <a:latin typeface="+mj-lt"/>
          <a:ea typeface="+mj-ea"/>
          <a:cs typeface="+mj-cs"/>
          <a:sym typeface="Helvetica Neue"/>
        </a:defRPr>
      </a:lvl7pPr>
      <a:lvl8pPr marL="0" marR="0" indent="0" algn="l" defTabSz="914400" rtl="0" latinLnBrk="0">
        <a:lnSpc>
          <a:spcPct val="90000"/>
        </a:lnSpc>
        <a:spcBef>
          <a:spcPts val="0"/>
        </a:spcBef>
        <a:spcAft>
          <a:spcPts val="0"/>
        </a:spcAft>
        <a:buClrTx/>
        <a:buSzTx/>
        <a:buFontTx/>
        <a:buNone/>
        <a:tabLst/>
        <a:defRPr sz="4400" b="1" i="0" u="none" strike="noStrike" cap="none" spc="0" baseline="0">
          <a:ln>
            <a:noFill/>
          </a:ln>
          <a:solidFill>
            <a:srgbClr val="000000"/>
          </a:solidFill>
          <a:uFillTx/>
          <a:latin typeface="+mj-lt"/>
          <a:ea typeface="+mj-ea"/>
          <a:cs typeface="+mj-cs"/>
          <a:sym typeface="Helvetica Neue"/>
        </a:defRPr>
      </a:lvl8pPr>
      <a:lvl9pPr marL="0" marR="0" indent="0" algn="l" defTabSz="914400" rtl="0" latinLnBrk="0">
        <a:lnSpc>
          <a:spcPct val="90000"/>
        </a:lnSpc>
        <a:spcBef>
          <a:spcPts val="0"/>
        </a:spcBef>
        <a:spcAft>
          <a:spcPts val="0"/>
        </a:spcAft>
        <a:buClrTx/>
        <a:buSzTx/>
        <a:buFontTx/>
        <a:buNone/>
        <a:tabLst/>
        <a:defRPr sz="4400" b="1" i="0" u="none" strike="noStrike" cap="none" spc="0" baseline="0">
          <a:ln>
            <a:noFill/>
          </a:ln>
          <a:solidFill>
            <a:srgbClr val="000000"/>
          </a:solidFill>
          <a:uFillTx/>
          <a:latin typeface="+mj-lt"/>
          <a:ea typeface="+mj-ea"/>
          <a:cs typeface="+mj-cs"/>
          <a:sym typeface="Helvetica Neue"/>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1" i="0" u="none" strike="noStrike" cap="none" spc="0" baseline="0">
          <a:ln>
            <a:noFill/>
          </a:ln>
          <a:solidFill>
            <a:srgbClr val="000000"/>
          </a:solidFill>
          <a:uFillTx/>
          <a:latin typeface="+mj-lt"/>
          <a:ea typeface="+mj-ea"/>
          <a:cs typeface="+mj-cs"/>
          <a:sym typeface="Helvetica Neue"/>
        </a:defRPr>
      </a:lvl1pPr>
      <a:lvl2pPr marL="723900" marR="0" indent="-266700" algn="l" defTabSz="914400" rtl="0" latinLnBrk="0">
        <a:lnSpc>
          <a:spcPct val="90000"/>
        </a:lnSpc>
        <a:spcBef>
          <a:spcPts val="1000"/>
        </a:spcBef>
        <a:spcAft>
          <a:spcPts val="0"/>
        </a:spcAft>
        <a:buClrTx/>
        <a:buSzPct val="100000"/>
        <a:buFont typeface="Arial"/>
        <a:buChar char="•"/>
        <a:tabLst/>
        <a:defRPr sz="2800" b="1" i="0" u="none" strike="noStrike" cap="none" spc="0" baseline="0">
          <a:ln>
            <a:noFill/>
          </a:ln>
          <a:solidFill>
            <a:srgbClr val="000000"/>
          </a:solidFill>
          <a:uFillTx/>
          <a:latin typeface="+mj-lt"/>
          <a:ea typeface="+mj-ea"/>
          <a:cs typeface="+mj-cs"/>
          <a:sym typeface="Helvetica Neue"/>
        </a:defRPr>
      </a:lvl2pPr>
      <a:lvl3pPr marL="1234439" marR="0" indent="-320039" algn="l" defTabSz="914400" rtl="0" latinLnBrk="0">
        <a:lnSpc>
          <a:spcPct val="90000"/>
        </a:lnSpc>
        <a:spcBef>
          <a:spcPts val="1000"/>
        </a:spcBef>
        <a:spcAft>
          <a:spcPts val="0"/>
        </a:spcAft>
        <a:buClrTx/>
        <a:buSzPct val="100000"/>
        <a:buFont typeface="Arial"/>
        <a:buChar char="•"/>
        <a:tabLst/>
        <a:defRPr sz="2800" b="1" i="0" u="none" strike="noStrike" cap="none" spc="0" baseline="0">
          <a:ln>
            <a:noFill/>
          </a:ln>
          <a:solidFill>
            <a:srgbClr val="000000"/>
          </a:solidFill>
          <a:uFillTx/>
          <a:latin typeface="+mj-lt"/>
          <a:ea typeface="+mj-ea"/>
          <a:cs typeface="+mj-cs"/>
          <a:sym typeface="Helvetica Neue"/>
        </a:defRPr>
      </a:lvl3pPr>
      <a:lvl4pPr marL="1727200" marR="0" indent="-355600" algn="l" defTabSz="914400" rtl="0" latinLnBrk="0">
        <a:lnSpc>
          <a:spcPct val="90000"/>
        </a:lnSpc>
        <a:spcBef>
          <a:spcPts val="1000"/>
        </a:spcBef>
        <a:spcAft>
          <a:spcPts val="0"/>
        </a:spcAft>
        <a:buClrTx/>
        <a:buSzPct val="100000"/>
        <a:buFont typeface="Arial"/>
        <a:buChar char="•"/>
        <a:tabLst/>
        <a:defRPr sz="2800" b="1" i="0" u="none" strike="noStrike" cap="none" spc="0" baseline="0">
          <a:ln>
            <a:noFill/>
          </a:ln>
          <a:solidFill>
            <a:srgbClr val="000000"/>
          </a:solidFill>
          <a:uFillTx/>
          <a:latin typeface="+mj-lt"/>
          <a:ea typeface="+mj-ea"/>
          <a:cs typeface="+mj-cs"/>
          <a:sym typeface="Helvetica Neue"/>
        </a:defRPr>
      </a:lvl4pPr>
      <a:lvl5pPr marL="2184400" marR="0" indent="-355600" algn="l" defTabSz="914400" rtl="0" latinLnBrk="0">
        <a:lnSpc>
          <a:spcPct val="90000"/>
        </a:lnSpc>
        <a:spcBef>
          <a:spcPts val="1000"/>
        </a:spcBef>
        <a:spcAft>
          <a:spcPts val="0"/>
        </a:spcAft>
        <a:buClrTx/>
        <a:buSzPct val="100000"/>
        <a:buFont typeface="Arial"/>
        <a:buChar char="•"/>
        <a:tabLst/>
        <a:defRPr sz="2800" b="1" i="0" u="none" strike="noStrike" cap="none" spc="0" baseline="0">
          <a:ln>
            <a:noFill/>
          </a:ln>
          <a:solidFill>
            <a:srgbClr val="000000"/>
          </a:solidFill>
          <a:uFillTx/>
          <a:latin typeface="+mj-lt"/>
          <a:ea typeface="+mj-ea"/>
          <a:cs typeface="+mj-cs"/>
          <a:sym typeface="Helvetica Neue"/>
        </a:defRPr>
      </a:lvl5pPr>
      <a:lvl6pPr marL="2641600" marR="0" indent="-355600" algn="l" defTabSz="914400" rtl="0" latinLnBrk="0">
        <a:lnSpc>
          <a:spcPct val="90000"/>
        </a:lnSpc>
        <a:spcBef>
          <a:spcPts val="1000"/>
        </a:spcBef>
        <a:spcAft>
          <a:spcPts val="0"/>
        </a:spcAft>
        <a:buClrTx/>
        <a:buSzPct val="100000"/>
        <a:buFont typeface="Arial"/>
        <a:buChar char="•"/>
        <a:tabLst/>
        <a:defRPr sz="2800" b="1" i="0" u="none" strike="noStrike" cap="none" spc="0" baseline="0">
          <a:ln>
            <a:noFill/>
          </a:ln>
          <a:solidFill>
            <a:srgbClr val="000000"/>
          </a:solidFill>
          <a:uFillTx/>
          <a:latin typeface="+mj-lt"/>
          <a:ea typeface="+mj-ea"/>
          <a:cs typeface="+mj-cs"/>
          <a:sym typeface="Helvetica Neue"/>
        </a:defRPr>
      </a:lvl6pPr>
      <a:lvl7pPr marL="3098800" marR="0" indent="-355600" algn="l" defTabSz="914400" rtl="0" latinLnBrk="0">
        <a:lnSpc>
          <a:spcPct val="90000"/>
        </a:lnSpc>
        <a:spcBef>
          <a:spcPts val="1000"/>
        </a:spcBef>
        <a:spcAft>
          <a:spcPts val="0"/>
        </a:spcAft>
        <a:buClrTx/>
        <a:buSzPct val="100000"/>
        <a:buFont typeface="Arial"/>
        <a:buChar char="•"/>
        <a:tabLst/>
        <a:defRPr sz="2800" b="1" i="0" u="none" strike="noStrike" cap="none" spc="0" baseline="0">
          <a:ln>
            <a:noFill/>
          </a:ln>
          <a:solidFill>
            <a:srgbClr val="000000"/>
          </a:solidFill>
          <a:uFillTx/>
          <a:latin typeface="+mj-lt"/>
          <a:ea typeface="+mj-ea"/>
          <a:cs typeface="+mj-cs"/>
          <a:sym typeface="Helvetica Neue"/>
        </a:defRPr>
      </a:lvl7pPr>
      <a:lvl8pPr marL="3556000" marR="0" indent="-355600" algn="l" defTabSz="914400" rtl="0" latinLnBrk="0">
        <a:lnSpc>
          <a:spcPct val="90000"/>
        </a:lnSpc>
        <a:spcBef>
          <a:spcPts val="1000"/>
        </a:spcBef>
        <a:spcAft>
          <a:spcPts val="0"/>
        </a:spcAft>
        <a:buClrTx/>
        <a:buSzPct val="100000"/>
        <a:buFont typeface="Arial"/>
        <a:buChar char="•"/>
        <a:tabLst/>
        <a:defRPr sz="2800" b="1" i="0" u="none" strike="noStrike" cap="none" spc="0" baseline="0">
          <a:ln>
            <a:noFill/>
          </a:ln>
          <a:solidFill>
            <a:srgbClr val="000000"/>
          </a:solidFill>
          <a:uFillTx/>
          <a:latin typeface="+mj-lt"/>
          <a:ea typeface="+mj-ea"/>
          <a:cs typeface="+mj-cs"/>
          <a:sym typeface="Helvetica Neue"/>
        </a:defRPr>
      </a:lvl8pPr>
      <a:lvl9pPr marL="4013200" marR="0" indent="-355600" algn="l" defTabSz="914400" rtl="0" latinLnBrk="0">
        <a:lnSpc>
          <a:spcPct val="90000"/>
        </a:lnSpc>
        <a:spcBef>
          <a:spcPts val="1000"/>
        </a:spcBef>
        <a:spcAft>
          <a:spcPts val="0"/>
        </a:spcAft>
        <a:buClrTx/>
        <a:buSzPct val="100000"/>
        <a:buFont typeface="Arial"/>
        <a:buChar char="•"/>
        <a:tabLst/>
        <a:defRPr sz="2800" b="1" i="0" u="none" strike="noStrike" cap="none" spc="0" baseline="0">
          <a:ln>
            <a:noFill/>
          </a:ln>
          <a:solidFill>
            <a:srgbClr val="000000"/>
          </a:solidFill>
          <a:uFillTx/>
          <a:latin typeface="+mj-lt"/>
          <a:ea typeface="+mj-ea"/>
          <a:cs typeface="+mj-cs"/>
          <a:sym typeface="Helvetica Neue"/>
        </a:defRPr>
      </a:lvl9pPr>
    </p:bodyStyle>
    <p:otherStyle>
      <a:lvl1pPr marL="0" marR="0" indent="0" algn="r" defTabSz="914400" rtl="0" latinLnBrk="0">
        <a:lnSpc>
          <a:spcPct val="100000"/>
        </a:lnSpc>
        <a:spcBef>
          <a:spcPts val="0"/>
        </a:spcBef>
        <a:spcAft>
          <a:spcPts val="0"/>
        </a:spcAft>
        <a:buClrTx/>
        <a:buSzTx/>
        <a:buFontTx/>
        <a:buNone/>
        <a:tabLst/>
        <a:defRPr sz="1200" b="1" i="0" u="none" strike="noStrike" cap="none" spc="0" baseline="0">
          <a:ln>
            <a:noFill/>
          </a:ln>
          <a:solidFill>
            <a:schemeClr val="tx1"/>
          </a:solidFill>
          <a:uFillTx/>
          <a:latin typeface="+mn-lt"/>
          <a:ea typeface="+mn-ea"/>
          <a:cs typeface="+mn-cs"/>
          <a:sym typeface="Helvetica Neue"/>
        </a:defRPr>
      </a:lvl1pPr>
      <a:lvl2pPr marL="0" marR="0" indent="457200" algn="r" defTabSz="914400" rtl="0" latinLnBrk="0">
        <a:lnSpc>
          <a:spcPct val="100000"/>
        </a:lnSpc>
        <a:spcBef>
          <a:spcPts val="0"/>
        </a:spcBef>
        <a:spcAft>
          <a:spcPts val="0"/>
        </a:spcAft>
        <a:buClrTx/>
        <a:buSzTx/>
        <a:buFontTx/>
        <a:buNone/>
        <a:tabLst/>
        <a:defRPr sz="1200" b="1" i="0" u="none" strike="noStrike" cap="none" spc="0" baseline="0">
          <a:ln>
            <a:noFill/>
          </a:ln>
          <a:solidFill>
            <a:schemeClr val="tx1"/>
          </a:solidFill>
          <a:uFillTx/>
          <a:latin typeface="+mn-lt"/>
          <a:ea typeface="+mn-ea"/>
          <a:cs typeface="+mn-cs"/>
          <a:sym typeface="Helvetica Neue"/>
        </a:defRPr>
      </a:lvl2pPr>
      <a:lvl3pPr marL="0" marR="0" indent="914400" algn="r" defTabSz="914400" rtl="0" latinLnBrk="0">
        <a:lnSpc>
          <a:spcPct val="100000"/>
        </a:lnSpc>
        <a:spcBef>
          <a:spcPts val="0"/>
        </a:spcBef>
        <a:spcAft>
          <a:spcPts val="0"/>
        </a:spcAft>
        <a:buClrTx/>
        <a:buSzTx/>
        <a:buFontTx/>
        <a:buNone/>
        <a:tabLst/>
        <a:defRPr sz="1200" b="1" i="0" u="none" strike="noStrike" cap="none" spc="0" baseline="0">
          <a:ln>
            <a:noFill/>
          </a:ln>
          <a:solidFill>
            <a:schemeClr val="tx1"/>
          </a:solidFill>
          <a:uFillTx/>
          <a:latin typeface="+mn-lt"/>
          <a:ea typeface="+mn-ea"/>
          <a:cs typeface="+mn-cs"/>
          <a:sym typeface="Helvetica Neue"/>
        </a:defRPr>
      </a:lvl3pPr>
      <a:lvl4pPr marL="0" marR="0" indent="1371600" algn="r" defTabSz="914400" rtl="0" latinLnBrk="0">
        <a:lnSpc>
          <a:spcPct val="100000"/>
        </a:lnSpc>
        <a:spcBef>
          <a:spcPts val="0"/>
        </a:spcBef>
        <a:spcAft>
          <a:spcPts val="0"/>
        </a:spcAft>
        <a:buClrTx/>
        <a:buSzTx/>
        <a:buFontTx/>
        <a:buNone/>
        <a:tabLst/>
        <a:defRPr sz="1200" b="1" i="0" u="none" strike="noStrike" cap="none" spc="0" baseline="0">
          <a:ln>
            <a:noFill/>
          </a:ln>
          <a:solidFill>
            <a:schemeClr val="tx1"/>
          </a:solidFill>
          <a:uFillTx/>
          <a:latin typeface="+mn-lt"/>
          <a:ea typeface="+mn-ea"/>
          <a:cs typeface="+mn-cs"/>
          <a:sym typeface="Helvetica Neue"/>
        </a:defRPr>
      </a:lvl4pPr>
      <a:lvl5pPr marL="0" marR="0" indent="1828800" algn="r" defTabSz="914400" rtl="0" latinLnBrk="0">
        <a:lnSpc>
          <a:spcPct val="100000"/>
        </a:lnSpc>
        <a:spcBef>
          <a:spcPts val="0"/>
        </a:spcBef>
        <a:spcAft>
          <a:spcPts val="0"/>
        </a:spcAft>
        <a:buClrTx/>
        <a:buSzTx/>
        <a:buFontTx/>
        <a:buNone/>
        <a:tabLst/>
        <a:defRPr sz="1200" b="1" i="0" u="none" strike="noStrike" cap="none" spc="0" baseline="0">
          <a:ln>
            <a:noFill/>
          </a:ln>
          <a:solidFill>
            <a:schemeClr val="tx1"/>
          </a:solidFill>
          <a:uFillTx/>
          <a:latin typeface="+mn-lt"/>
          <a:ea typeface="+mn-ea"/>
          <a:cs typeface="+mn-cs"/>
          <a:sym typeface="Helvetica Neue"/>
        </a:defRPr>
      </a:lvl5pPr>
      <a:lvl6pPr marL="0" marR="0" indent="2286000" algn="r" defTabSz="914400" rtl="0" latinLnBrk="0">
        <a:lnSpc>
          <a:spcPct val="100000"/>
        </a:lnSpc>
        <a:spcBef>
          <a:spcPts val="0"/>
        </a:spcBef>
        <a:spcAft>
          <a:spcPts val="0"/>
        </a:spcAft>
        <a:buClrTx/>
        <a:buSzTx/>
        <a:buFontTx/>
        <a:buNone/>
        <a:tabLst/>
        <a:defRPr sz="1200" b="1" i="0" u="none" strike="noStrike" cap="none" spc="0" baseline="0">
          <a:ln>
            <a:noFill/>
          </a:ln>
          <a:solidFill>
            <a:schemeClr val="tx1"/>
          </a:solidFill>
          <a:uFillTx/>
          <a:latin typeface="+mn-lt"/>
          <a:ea typeface="+mn-ea"/>
          <a:cs typeface="+mn-cs"/>
          <a:sym typeface="Helvetica Neue"/>
        </a:defRPr>
      </a:lvl6pPr>
      <a:lvl7pPr marL="0" marR="0" indent="2743200" algn="r" defTabSz="914400" rtl="0" latinLnBrk="0">
        <a:lnSpc>
          <a:spcPct val="100000"/>
        </a:lnSpc>
        <a:spcBef>
          <a:spcPts val="0"/>
        </a:spcBef>
        <a:spcAft>
          <a:spcPts val="0"/>
        </a:spcAft>
        <a:buClrTx/>
        <a:buSzTx/>
        <a:buFontTx/>
        <a:buNone/>
        <a:tabLst/>
        <a:defRPr sz="1200" b="1" i="0" u="none" strike="noStrike" cap="none" spc="0" baseline="0">
          <a:ln>
            <a:noFill/>
          </a:ln>
          <a:solidFill>
            <a:schemeClr val="tx1"/>
          </a:solidFill>
          <a:uFillTx/>
          <a:latin typeface="+mn-lt"/>
          <a:ea typeface="+mn-ea"/>
          <a:cs typeface="+mn-cs"/>
          <a:sym typeface="Helvetica Neue"/>
        </a:defRPr>
      </a:lvl7pPr>
      <a:lvl8pPr marL="0" marR="0" indent="3200400" algn="r" defTabSz="914400" rtl="0" latinLnBrk="0">
        <a:lnSpc>
          <a:spcPct val="100000"/>
        </a:lnSpc>
        <a:spcBef>
          <a:spcPts val="0"/>
        </a:spcBef>
        <a:spcAft>
          <a:spcPts val="0"/>
        </a:spcAft>
        <a:buClrTx/>
        <a:buSzTx/>
        <a:buFontTx/>
        <a:buNone/>
        <a:tabLst/>
        <a:defRPr sz="1200" b="1" i="0" u="none" strike="noStrike" cap="none" spc="0" baseline="0">
          <a:ln>
            <a:noFill/>
          </a:ln>
          <a:solidFill>
            <a:schemeClr val="tx1"/>
          </a:solidFill>
          <a:uFillTx/>
          <a:latin typeface="+mn-lt"/>
          <a:ea typeface="+mn-ea"/>
          <a:cs typeface="+mn-cs"/>
          <a:sym typeface="Helvetica Neue"/>
        </a:defRPr>
      </a:lvl8pPr>
      <a:lvl9pPr marL="0" marR="0" indent="3657600" algn="r" defTabSz="914400" rtl="0" latinLnBrk="0">
        <a:lnSpc>
          <a:spcPct val="100000"/>
        </a:lnSpc>
        <a:spcBef>
          <a:spcPts val="0"/>
        </a:spcBef>
        <a:spcAft>
          <a:spcPts val="0"/>
        </a:spcAft>
        <a:buClrTx/>
        <a:buSzTx/>
        <a:buFontTx/>
        <a:buNone/>
        <a:tabLst/>
        <a:defRPr sz="1200" b="1" i="0" u="none" strike="noStrike" cap="none" spc="0" baseline="0">
          <a:ln>
            <a:noFill/>
          </a:ln>
          <a:solidFill>
            <a:schemeClr val="tx1"/>
          </a:solidFill>
          <a:uFillTx/>
          <a:latin typeface="+mn-lt"/>
          <a:ea typeface="+mn-ea"/>
          <a:cs typeface="+mn-cs"/>
          <a:sym typeface="Helvetica Neue"/>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Content Placeholder 2"/>
          <p:cNvSpPr txBox="1">
            <a:spLocks noGrp="1"/>
          </p:cNvSpPr>
          <p:nvPr>
            <p:ph type="body" idx="1"/>
          </p:nvPr>
        </p:nvSpPr>
        <p:spPr>
          <a:xfrm>
            <a:off x="402929" y="1294814"/>
            <a:ext cx="11386141" cy="4268372"/>
          </a:xfrm>
          <a:prstGeom prst="rect">
            <a:avLst/>
          </a:prstGeom>
        </p:spPr>
        <p:txBody>
          <a:bodyPr/>
          <a:lstStyle/>
          <a:p>
            <a:pPr marL="0" indent="0" algn="ctr">
              <a:lnSpc>
                <a:spcPct val="100000"/>
              </a:lnSpc>
              <a:spcBef>
                <a:spcPts val="0"/>
              </a:spcBef>
              <a:buSzTx/>
              <a:buNone/>
              <a:defRPr sz="5000" spc="-100">
                <a:solidFill>
                  <a:srgbClr val="FFFFFF"/>
                </a:solidFill>
                <a:latin typeface="Arial"/>
                <a:ea typeface="Arial"/>
                <a:cs typeface="Arial"/>
                <a:sym typeface="Arial"/>
              </a:defRPr>
            </a:pPr>
            <a:r>
              <a:t>Past success, past obedience does not equal present and future faith.</a:t>
            </a:r>
          </a:p>
          <a:p>
            <a:pPr marL="0" indent="0" algn="ctr">
              <a:lnSpc>
                <a:spcPct val="100000"/>
              </a:lnSpc>
              <a:spcBef>
                <a:spcPts val="0"/>
              </a:spcBef>
              <a:buSzTx/>
              <a:buNone/>
              <a:defRPr sz="5000" spc="-100">
                <a:solidFill>
                  <a:srgbClr val="FFFFFF"/>
                </a:solidFill>
                <a:latin typeface="Arial"/>
                <a:ea typeface="Arial"/>
                <a:cs typeface="Arial"/>
                <a:sym typeface="Arial"/>
              </a:defRPr>
            </a:pPr>
            <a:endParaRPr/>
          </a:p>
          <a:p>
            <a:pPr marL="0" indent="0" algn="ctr">
              <a:lnSpc>
                <a:spcPct val="100000"/>
              </a:lnSpc>
              <a:spcBef>
                <a:spcPts val="0"/>
              </a:spcBef>
              <a:buSzTx/>
              <a:buNone/>
              <a:defRPr sz="5000" spc="-100">
                <a:solidFill>
                  <a:srgbClr val="FFFFFF"/>
                </a:solidFill>
                <a:latin typeface="Arial"/>
                <a:ea typeface="Arial"/>
                <a:cs typeface="Arial"/>
                <a:sym typeface="Arial"/>
              </a:defRPr>
            </a:pPr>
            <a:r>
              <a:t>El éxito pasado, la obediencia pasada no es igual a la fe presente y futura.</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Content Placeholder 2"/>
          <p:cNvSpPr txBox="1">
            <a:spLocks noGrp="1"/>
          </p:cNvSpPr>
          <p:nvPr>
            <p:ph type="body" idx="1"/>
          </p:nvPr>
        </p:nvSpPr>
        <p:spPr>
          <a:xfrm>
            <a:off x="402929" y="1294814"/>
            <a:ext cx="11386141" cy="4268372"/>
          </a:xfrm>
          <a:prstGeom prst="rect">
            <a:avLst/>
          </a:prstGeom>
        </p:spPr>
        <p:txBody>
          <a:bodyPr>
            <a:normAutofit lnSpcReduction="10000"/>
          </a:bodyPr>
          <a:lstStyle/>
          <a:p>
            <a:pPr marL="0" indent="0" algn="ctr" defTabSz="877823">
              <a:lnSpc>
                <a:spcPct val="100000"/>
              </a:lnSpc>
              <a:spcBef>
                <a:spcPts val="0"/>
              </a:spcBef>
              <a:buSzTx/>
              <a:buNone/>
              <a:defRPr sz="4800" spc="-96">
                <a:solidFill>
                  <a:srgbClr val="FFFFFF"/>
                </a:solidFill>
                <a:latin typeface="Arial"/>
                <a:ea typeface="Arial"/>
                <a:cs typeface="Arial"/>
                <a:sym typeface="Arial"/>
              </a:defRPr>
            </a:pPr>
            <a:r>
              <a:t>What are the unseen barriers that keep us from living </a:t>
            </a:r>
          </a:p>
          <a:p>
            <a:pPr marL="0" indent="0" algn="ctr" defTabSz="877823">
              <a:lnSpc>
                <a:spcPct val="100000"/>
              </a:lnSpc>
              <a:spcBef>
                <a:spcPts val="0"/>
              </a:spcBef>
              <a:buSzTx/>
              <a:buNone/>
              <a:defRPr sz="4800" spc="-96">
                <a:solidFill>
                  <a:srgbClr val="FFFB00"/>
                </a:solidFill>
                <a:latin typeface="Arial"/>
                <a:ea typeface="Arial"/>
                <a:cs typeface="Arial"/>
                <a:sym typeface="Arial"/>
              </a:defRPr>
            </a:pPr>
            <a:r>
              <a:t>home-building, </a:t>
            </a:r>
          </a:p>
          <a:p>
            <a:pPr marL="0" indent="0" algn="ctr" defTabSz="877823">
              <a:lnSpc>
                <a:spcPct val="100000"/>
              </a:lnSpc>
              <a:spcBef>
                <a:spcPts val="0"/>
              </a:spcBef>
              <a:buSzTx/>
              <a:buNone/>
              <a:defRPr sz="4800" spc="-96">
                <a:solidFill>
                  <a:srgbClr val="FFFB00"/>
                </a:solidFill>
                <a:latin typeface="Arial"/>
                <a:ea typeface="Arial"/>
                <a:cs typeface="Arial"/>
                <a:sym typeface="Arial"/>
              </a:defRPr>
            </a:pPr>
            <a:r>
              <a:t>neighborhood-redeeming,</a:t>
            </a:r>
          </a:p>
          <a:p>
            <a:pPr marL="0" indent="0" algn="ctr" defTabSz="877823">
              <a:lnSpc>
                <a:spcPct val="100000"/>
              </a:lnSpc>
              <a:spcBef>
                <a:spcPts val="0"/>
              </a:spcBef>
              <a:buSzTx/>
              <a:buNone/>
              <a:defRPr sz="4800" spc="-96">
                <a:solidFill>
                  <a:srgbClr val="FFFB00"/>
                </a:solidFill>
                <a:latin typeface="Arial"/>
                <a:ea typeface="Arial"/>
                <a:cs typeface="Arial"/>
                <a:sym typeface="Arial"/>
              </a:defRPr>
            </a:pPr>
            <a:r>
              <a:t>community-transforming, </a:t>
            </a:r>
          </a:p>
          <a:p>
            <a:pPr marL="0" indent="0" algn="ctr" defTabSz="877823">
              <a:lnSpc>
                <a:spcPct val="100000"/>
              </a:lnSpc>
              <a:spcBef>
                <a:spcPts val="0"/>
              </a:spcBef>
              <a:buSzTx/>
              <a:buNone/>
              <a:defRPr sz="4800" spc="-96">
                <a:solidFill>
                  <a:srgbClr val="FFFFFF"/>
                </a:solidFill>
                <a:latin typeface="Arial"/>
                <a:ea typeface="Arial"/>
                <a:cs typeface="Arial"/>
                <a:sym typeface="Arial"/>
              </a:defRPr>
            </a:pPr>
            <a:r>
              <a:rPr>
                <a:solidFill>
                  <a:srgbClr val="FFFB00"/>
                </a:solidFill>
              </a:rPr>
              <a:t>world-shaping</a:t>
            </a:r>
            <a:r>
              <a:t> legacies?!</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Content Placeholder 2"/>
          <p:cNvSpPr txBox="1">
            <a:spLocks noGrp="1"/>
          </p:cNvSpPr>
          <p:nvPr>
            <p:ph type="body" idx="1"/>
          </p:nvPr>
        </p:nvSpPr>
        <p:spPr>
          <a:xfrm>
            <a:off x="402929" y="1294814"/>
            <a:ext cx="11386141" cy="4268372"/>
          </a:xfrm>
          <a:prstGeom prst="rect">
            <a:avLst/>
          </a:prstGeom>
        </p:spPr>
        <p:txBody>
          <a:bodyPr/>
          <a:lstStyle/>
          <a:p>
            <a:pPr marL="0" indent="0" algn="ctr">
              <a:lnSpc>
                <a:spcPct val="100000"/>
              </a:lnSpc>
              <a:spcBef>
                <a:spcPts val="0"/>
              </a:spcBef>
              <a:buSzTx/>
              <a:buNone/>
              <a:defRPr sz="5000" spc="-100">
                <a:solidFill>
                  <a:srgbClr val="FFFFFF"/>
                </a:solidFill>
                <a:latin typeface="Arial"/>
                <a:ea typeface="Arial"/>
                <a:cs typeface="Arial"/>
                <a:sym typeface="Arial"/>
              </a:defRPr>
            </a:pPr>
            <a:r>
              <a:t>Too often we shrink back as we face the mammoth calling God places before us because we </a:t>
            </a:r>
            <a:r>
              <a:rPr>
                <a:solidFill>
                  <a:srgbClr val="FFFB00"/>
                </a:solidFill>
              </a:rPr>
              <a:t>fear to risk in the unknown</a:t>
            </a:r>
            <a:r>
              <a:t>, to step blindly into the promises of God.</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Content Placeholder 2"/>
          <p:cNvSpPr txBox="1">
            <a:spLocks noGrp="1"/>
          </p:cNvSpPr>
          <p:nvPr>
            <p:ph type="body" idx="1"/>
          </p:nvPr>
        </p:nvSpPr>
        <p:spPr>
          <a:xfrm>
            <a:off x="402929" y="347672"/>
            <a:ext cx="11386141" cy="5727945"/>
          </a:xfrm>
          <a:prstGeom prst="rect">
            <a:avLst/>
          </a:prstGeom>
        </p:spPr>
        <p:txBody>
          <a:bodyPr>
            <a:normAutofit/>
          </a:bodyPr>
          <a:lstStyle>
            <a:lvl1pPr marL="0" indent="0" defTabSz="429768">
              <a:lnSpc>
                <a:spcPct val="100000"/>
              </a:lnSpc>
              <a:spcBef>
                <a:spcPts val="0"/>
              </a:spcBef>
              <a:buSzTx/>
              <a:buNone/>
              <a:defRPr sz="2350" spc="-47">
                <a:solidFill>
                  <a:srgbClr val="FFFFFF"/>
                </a:solidFill>
                <a:latin typeface="Arial"/>
                <a:ea typeface="Arial"/>
                <a:cs typeface="Arial"/>
                <a:sym typeface="Arial"/>
              </a:defRPr>
            </a:lvl1pPr>
          </a:lstStyle>
          <a:p>
            <a:r>
              <a:rPr sz="3200" dirty="0"/>
              <a:t>“For it will be like a man going on a journey, who called his servants and entrusted to them his property. To one he gave five talents, to another two, to another one, to each according to his ability. Then he went away. He who had received the five talents went at once and traded with them, and he made five talents more. So also he who had the two talents made two talents more. But he who had received the one talent went and dug in the ground and hid his master's money. Now after a long time the master of those servants came and settled accounts with them. </a:t>
            </a:r>
          </a:p>
        </p:txBody>
      </p:sp>
      <p:sp>
        <p:nvSpPr>
          <p:cNvPr id="118" name="Matthew 25.14-23"/>
          <p:cNvSpPr txBox="1"/>
          <p:nvPr/>
        </p:nvSpPr>
        <p:spPr>
          <a:xfrm>
            <a:off x="7521617" y="5948325"/>
            <a:ext cx="4564899" cy="6883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4000" b="1">
                <a:solidFill>
                  <a:srgbClr val="FFFB00"/>
                </a:solidFill>
              </a:defRPr>
            </a:lvl1pPr>
          </a:lstStyle>
          <a:p>
            <a:r>
              <a:t>Matthew 25.14-23</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Content Placeholder 2"/>
          <p:cNvSpPr txBox="1">
            <a:spLocks noGrp="1"/>
          </p:cNvSpPr>
          <p:nvPr>
            <p:ph type="body" idx="1"/>
          </p:nvPr>
        </p:nvSpPr>
        <p:spPr>
          <a:xfrm>
            <a:off x="402929" y="347672"/>
            <a:ext cx="11386141" cy="5727945"/>
          </a:xfrm>
          <a:prstGeom prst="rect">
            <a:avLst/>
          </a:prstGeom>
        </p:spPr>
        <p:txBody>
          <a:bodyPr>
            <a:normAutofit/>
          </a:bodyPr>
          <a:lstStyle>
            <a:lvl1pPr marL="0" indent="0" defTabSz="429768">
              <a:lnSpc>
                <a:spcPct val="100000"/>
              </a:lnSpc>
              <a:spcBef>
                <a:spcPts val="0"/>
              </a:spcBef>
              <a:buSzTx/>
              <a:buNone/>
              <a:defRPr sz="2350" spc="-47">
                <a:solidFill>
                  <a:srgbClr val="FFFFFF"/>
                </a:solidFill>
                <a:latin typeface="Arial"/>
                <a:ea typeface="Arial"/>
                <a:cs typeface="Arial"/>
                <a:sym typeface="Arial"/>
              </a:defRPr>
            </a:lvl1pPr>
          </a:lstStyle>
          <a:p>
            <a:r>
              <a:rPr sz="3200" dirty="0"/>
              <a:t>And he who had received the five talents came forward, bringing five talents more, saying, ‘Master, you delivered to me five talents; here, I have made five talents more.’ His master said to him, ‘Well done, good and faithful servant. You have been faithful over a little; I will set you over much. Enter into the joy of your master.’ And he also who had the two talents came forward, saying, ‘Master, you delivered to me two talents; here, I have made two talents more.’ His master said to him, ‘Well done, good and faithful servant. You have been faithful over a little; I will set you over much. Enter into the joy of your master.’</a:t>
            </a:r>
          </a:p>
        </p:txBody>
      </p:sp>
      <p:sp>
        <p:nvSpPr>
          <p:cNvPr id="118" name="Matthew 25.14-23"/>
          <p:cNvSpPr txBox="1"/>
          <p:nvPr/>
        </p:nvSpPr>
        <p:spPr>
          <a:xfrm>
            <a:off x="7521617" y="5948325"/>
            <a:ext cx="4564899" cy="6883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4000" b="1">
                <a:solidFill>
                  <a:srgbClr val="FFFB00"/>
                </a:solidFill>
              </a:defRPr>
            </a:lvl1pPr>
          </a:lstStyle>
          <a:p>
            <a:r>
              <a:t>Matthew 25.14-23</a:t>
            </a:r>
          </a:p>
        </p:txBody>
      </p:sp>
    </p:spTree>
    <p:extLst>
      <p:ext uri="{BB962C8B-B14F-4D97-AF65-F5344CB8AC3E}">
        <p14:creationId xmlns:p14="http://schemas.microsoft.com/office/powerpoint/2010/main" val="2304884292"/>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Content Placeholder 2"/>
          <p:cNvSpPr txBox="1">
            <a:spLocks noGrp="1"/>
          </p:cNvSpPr>
          <p:nvPr>
            <p:ph type="body" idx="1"/>
          </p:nvPr>
        </p:nvSpPr>
        <p:spPr>
          <a:xfrm>
            <a:off x="402929" y="415670"/>
            <a:ext cx="11386141" cy="5147516"/>
          </a:xfrm>
          <a:prstGeom prst="rect">
            <a:avLst/>
          </a:prstGeom>
        </p:spPr>
        <p:txBody>
          <a:bodyPr>
            <a:normAutofit/>
          </a:bodyPr>
          <a:lstStyle>
            <a:lvl1pPr marL="0" indent="0" defTabSz="466344">
              <a:lnSpc>
                <a:spcPct val="100000"/>
              </a:lnSpc>
              <a:spcBef>
                <a:spcPts val="0"/>
              </a:spcBef>
              <a:buSzTx/>
              <a:buNone/>
              <a:defRPr sz="2550" spc="-51">
                <a:solidFill>
                  <a:srgbClr val="FFFFFF"/>
                </a:solidFill>
                <a:latin typeface="Arial"/>
                <a:ea typeface="Arial"/>
                <a:cs typeface="Arial"/>
                <a:sym typeface="Arial"/>
              </a:defRPr>
            </a:lvl1pPr>
          </a:lstStyle>
          <a:p>
            <a:r>
              <a:rPr sz="3200" dirty="0"/>
              <a:t>He also who had received the one talent came forward, saying, ‘Master, I knew you to be a hard man, reaping where you did not sow, and gathering where you scattered no seed, so I was afraid, and I went and hid your talent in the ground. Here, you have what is yours.’ But his master answered him, ‘You wicked and slothful servant! You knew that I reap where I have not sown and gather where I scattered no seed? </a:t>
            </a:r>
          </a:p>
        </p:txBody>
      </p:sp>
      <p:sp>
        <p:nvSpPr>
          <p:cNvPr id="121" name="Matthew 25.24-30"/>
          <p:cNvSpPr txBox="1"/>
          <p:nvPr/>
        </p:nvSpPr>
        <p:spPr>
          <a:xfrm>
            <a:off x="7521617" y="5948324"/>
            <a:ext cx="4564899" cy="6883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4000" b="1">
                <a:solidFill>
                  <a:srgbClr val="FFFB00"/>
                </a:solidFill>
              </a:defRPr>
            </a:lvl1pPr>
          </a:lstStyle>
          <a:p>
            <a:r>
              <a:t>Matthew 25.24-30</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Content Placeholder 2"/>
          <p:cNvSpPr txBox="1">
            <a:spLocks noGrp="1"/>
          </p:cNvSpPr>
          <p:nvPr>
            <p:ph type="body" idx="1"/>
          </p:nvPr>
        </p:nvSpPr>
        <p:spPr>
          <a:xfrm>
            <a:off x="402929" y="415670"/>
            <a:ext cx="11386141" cy="5147516"/>
          </a:xfrm>
          <a:prstGeom prst="rect">
            <a:avLst/>
          </a:prstGeom>
        </p:spPr>
        <p:txBody>
          <a:bodyPr>
            <a:normAutofit/>
          </a:bodyPr>
          <a:lstStyle>
            <a:lvl1pPr marL="0" indent="0" defTabSz="466344">
              <a:lnSpc>
                <a:spcPct val="100000"/>
              </a:lnSpc>
              <a:spcBef>
                <a:spcPts val="0"/>
              </a:spcBef>
              <a:buSzTx/>
              <a:buNone/>
              <a:defRPr sz="2550" spc="-51">
                <a:solidFill>
                  <a:srgbClr val="FFFFFF"/>
                </a:solidFill>
                <a:latin typeface="Arial"/>
                <a:ea typeface="Arial"/>
                <a:cs typeface="Arial"/>
                <a:sym typeface="Arial"/>
              </a:defRPr>
            </a:lvl1pPr>
          </a:lstStyle>
          <a:p>
            <a:r>
              <a:rPr sz="3200" dirty="0"/>
              <a:t>Then you ought to have invested my money with the bankers, and at my coming I should have received what was my own with interest. So take the talent from him and give it to him who has the ten talents. For to everyone who has will more be given, and he will have an abundance. But from the one who has not, even what he has will be taken away. And cast the worthless servant into the outer darkness. In that place there will be weeping and gnashing of teeth.’</a:t>
            </a:r>
          </a:p>
        </p:txBody>
      </p:sp>
      <p:sp>
        <p:nvSpPr>
          <p:cNvPr id="121" name="Matthew 25.24-30"/>
          <p:cNvSpPr txBox="1"/>
          <p:nvPr/>
        </p:nvSpPr>
        <p:spPr>
          <a:xfrm>
            <a:off x="7521617" y="5948324"/>
            <a:ext cx="4564899" cy="6883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4000" b="1">
                <a:solidFill>
                  <a:srgbClr val="FFFB00"/>
                </a:solidFill>
              </a:defRPr>
            </a:lvl1pPr>
          </a:lstStyle>
          <a:p>
            <a:r>
              <a:t>Matthew 25.24-30</a:t>
            </a:r>
          </a:p>
        </p:txBody>
      </p:sp>
    </p:spTree>
    <p:extLst>
      <p:ext uri="{BB962C8B-B14F-4D97-AF65-F5344CB8AC3E}">
        <p14:creationId xmlns:p14="http://schemas.microsoft.com/office/powerpoint/2010/main" val="982456796"/>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Content Placeholder 2"/>
          <p:cNvSpPr txBox="1">
            <a:spLocks noGrp="1"/>
          </p:cNvSpPr>
          <p:nvPr>
            <p:ph type="body" idx="1"/>
          </p:nvPr>
        </p:nvSpPr>
        <p:spPr>
          <a:xfrm>
            <a:off x="402929" y="1294814"/>
            <a:ext cx="11386141" cy="4268372"/>
          </a:xfrm>
          <a:prstGeom prst="rect">
            <a:avLst/>
          </a:prstGeom>
        </p:spPr>
        <p:txBody>
          <a:bodyPr>
            <a:normAutofit fontScale="92500"/>
          </a:bodyPr>
          <a:lstStyle/>
          <a:p>
            <a:pPr marL="0" indent="0" algn="ctr" defTabSz="713231">
              <a:lnSpc>
                <a:spcPct val="100000"/>
              </a:lnSpc>
              <a:spcBef>
                <a:spcPts val="0"/>
              </a:spcBef>
              <a:buSzTx/>
              <a:buNone/>
              <a:defRPr sz="3900" spc="-78">
                <a:solidFill>
                  <a:srgbClr val="FFFFFF"/>
                </a:solidFill>
                <a:latin typeface="Arial"/>
                <a:ea typeface="Arial"/>
                <a:cs typeface="Arial"/>
                <a:sym typeface="Arial"/>
              </a:defRPr>
            </a:pPr>
            <a:r>
              <a:t>The servant was well aware of his master’s nature as a risk-taker, but didn’t apply that knowledge to his own life and legacy in service to his Master.</a:t>
            </a:r>
          </a:p>
          <a:p>
            <a:pPr marL="0" indent="0" algn="ctr" defTabSz="713231">
              <a:lnSpc>
                <a:spcPct val="100000"/>
              </a:lnSpc>
              <a:spcBef>
                <a:spcPts val="0"/>
              </a:spcBef>
              <a:buSzTx/>
              <a:buNone/>
              <a:defRPr sz="3900" spc="-78">
                <a:solidFill>
                  <a:srgbClr val="FFFFFF"/>
                </a:solidFill>
                <a:latin typeface="Arial"/>
                <a:ea typeface="Arial"/>
                <a:cs typeface="Arial"/>
                <a:sym typeface="Arial"/>
              </a:defRPr>
            </a:pPr>
            <a:endParaRPr/>
          </a:p>
          <a:p>
            <a:pPr marL="0" indent="0" algn="ctr" defTabSz="713231">
              <a:lnSpc>
                <a:spcPct val="100000"/>
              </a:lnSpc>
              <a:spcBef>
                <a:spcPts val="0"/>
              </a:spcBef>
              <a:buSzTx/>
              <a:buNone/>
              <a:defRPr sz="3900" spc="-78">
                <a:solidFill>
                  <a:srgbClr val="FFFFFF"/>
                </a:solidFill>
                <a:latin typeface="Arial"/>
                <a:ea typeface="Arial"/>
                <a:cs typeface="Arial"/>
                <a:sym typeface="Arial"/>
              </a:defRPr>
            </a:pPr>
            <a:r>
              <a:t>El sirviente era muy consciente de que su amo se arriesgaba, pero nunca aplicó ese conocimiento a su propia vida y legado en su servicio a su Señor.</a:t>
            </a: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Content Placeholder 2"/>
          <p:cNvSpPr txBox="1">
            <a:spLocks noGrp="1"/>
          </p:cNvSpPr>
          <p:nvPr>
            <p:ph type="body" idx="1"/>
          </p:nvPr>
        </p:nvSpPr>
        <p:spPr>
          <a:xfrm>
            <a:off x="402929" y="1294814"/>
            <a:ext cx="11386141" cy="4268372"/>
          </a:xfrm>
          <a:prstGeom prst="rect">
            <a:avLst/>
          </a:prstGeom>
        </p:spPr>
        <p:txBody>
          <a:bodyPr/>
          <a:lstStyle>
            <a:lvl1pPr marL="0" indent="0" algn="ctr">
              <a:lnSpc>
                <a:spcPct val="100000"/>
              </a:lnSpc>
              <a:spcBef>
                <a:spcPts val="0"/>
              </a:spcBef>
              <a:buSzTx/>
              <a:buNone/>
              <a:defRPr sz="5000" spc="-100">
                <a:solidFill>
                  <a:srgbClr val="FFFFFF"/>
                </a:solidFill>
                <a:latin typeface="Arial"/>
                <a:ea typeface="Arial"/>
                <a:cs typeface="Arial"/>
                <a:sym typeface="Arial"/>
              </a:defRPr>
            </a:lvl1pPr>
          </a:lstStyle>
          <a:p>
            <a:r>
              <a:t>“The Church is not meant to call men and women out of the world into a safe religious enclave, but to call them out in order to send them back as agents of God's kingship.”</a:t>
            </a:r>
          </a:p>
        </p:txBody>
      </p:sp>
      <p:sp>
        <p:nvSpPr>
          <p:cNvPr id="126" name="Lesslie Newbigin"/>
          <p:cNvSpPr txBox="1"/>
          <p:nvPr/>
        </p:nvSpPr>
        <p:spPr>
          <a:xfrm>
            <a:off x="7521617" y="5948324"/>
            <a:ext cx="4564899" cy="6883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4000" b="1">
                <a:solidFill>
                  <a:srgbClr val="FFFB00"/>
                </a:solidFill>
              </a:defRPr>
            </a:lvl1pPr>
          </a:lstStyle>
          <a:p>
            <a:r>
              <a:t>Lesslie Newbigin</a:t>
            </a: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Content Placeholder 2"/>
          <p:cNvSpPr txBox="1">
            <a:spLocks noGrp="1"/>
          </p:cNvSpPr>
          <p:nvPr>
            <p:ph type="body" idx="1"/>
          </p:nvPr>
        </p:nvSpPr>
        <p:spPr>
          <a:xfrm>
            <a:off x="402929" y="1294814"/>
            <a:ext cx="11386141" cy="4268372"/>
          </a:xfrm>
          <a:prstGeom prst="rect">
            <a:avLst/>
          </a:prstGeom>
        </p:spPr>
        <p:txBody>
          <a:bodyPr/>
          <a:lstStyle/>
          <a:p>
            <a:pPr marL="0" indent="0" algn="ctr" defTabSz="832104">
              <a:lnSpc>
                <a:spcPct val="100000"/>
              </a:lnSpc>
              <a:spcBef>
                <a:spcPts val="0"/>
              </a:spcBef>
              <a:buSzTx/>
              <a:buNone/>
              <a:defRPr sz="4550" spc="-91">
                <a:solidFill>
                  <a:srgbClr val="FFFFFF"/>
                </a:solidFill>
                <a:latin typeface="Arial"/>
                <a:ea typeface="Arial"/>
                <a:cs typeface="Arial"/>
                <a:sym typeface="Arial"/>
              </a:defRPr>
            </a:pPr>
            <a:r>
              <a:t>“Go and make disciples of all nations, baptizing them in the name of the Father and of the Son and of the Holy Spirit, teaching them to observe all that I have commanded you. And behold, I [Jesus] am with you always, to the end of the age.”</a:t>
            </a:r>
          </a:p>
        </p:txBody>
      </p:sp>
      <p:sp>
        <p:nvSpPr>
          <p:cNvPr id="129" name="Matthew 28.19-20"/>
          <p:cNvSpPr txBox="1"/>
          <p:nvPr/>
        </p:nvSpPr>
        <p:spPr>
          <a:xfrm>
            <a:off x="7521617" y="5948324"/>
            <a:ext cx="4564899" cy="6883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4000" b="1">
                <a:solidFill>
                  <a:srgbClr val="FFFB00"/>
                </a:solidFill>
              </a:defRPr>
            </a:lvl1pPr>
          </a:lstStyle>
          <a:p>
            <a:r>
              <a:t>Matthew 28.19-20</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Content Placeholder 2"/>
          <p:cNvSpPr txBox="1">
            <a:spLocks noGrp="1"/>
          </p:cNvSpPr>
          <p:nvPr>
            <p:ph type="body" idx="1"/>
          </p:nvPr>
        </p:nvSpPr>
        <p:spPr>
          <a:xfrm>
            <a:off x="402929" y="1294814"/>
            <a:ext cx="11386141" cy="4268372"/>
          </a:xfrm>
          <a:prstGeom prst="rect">
            <a:avLst/>
          </a:prstGeom>
        </p:spPr>
        <p:txBody>
          <a:bodyPr>
            <a:normAutofit lnSpcReduction="10000"/>
          </a:bodyPr>
          <a:lstStyle>
            <a:lvl1pPr marL="0" indent="0" algn="ctr">
              <a:lnSpc>
                <a:spcPct val="100000"/>
              </a:lnSpc>
              <a:spcBef>
                <a:spcPts val="0"/>
              </a:spcBef>
              <a:buSzTx/>
              <a:buNone/>
              <a:defRPr sz="28800" spc="-576">
                <a:solidFill>
                  <a:srgbClr val="FFFFFF"/>
                </a:solidFill>
                <a:latin typeface="Arial"/>
                <a:ea typeface="Arial"/>
                <a:cs typeface="Arial"/>
                <a:sym typeface="Arial"/>
              </a:defRPr>
            </a:lvl1pPr>
          </a:lstStyle>
          <a:p>
            <a:r>
              <a:t>Gëm</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Content Placeholder 2"/>
          <p:cNvSpPr txBox="1">
            <a:spLocks noGrp="1"/>
          </p:cNvSpPr>
          <p:nvPr>
            <p:ph type="body" idx="1"/>
          </p:nvPr>
        </p:nvSpPr>
        <p:spPr>
          <a:xfrm>
            <a:off x="402929" y="1294814"/>
            <a:ext cx="11386141" cy="4268372"/>
          </a:xfrm>
          <a:prstGeom prst="rect">
            <a:avLst/>
          </a:prstGeom>
        </p:spPr>
        <p:txBody>
          <a:bodyPr>
            <a:normAutofit lnSpcReduction="10000"/>
          </a:bodyPr>
          <a:lstStyle>
            <a:lvl1pPr marL="0" indent="0" algn="ctr">
              <a:lnSpc>
                <a:spcPct val="100000"/>
              </a:lnSpc>
              <a:spcBef>
                <a:spcPts val="0"/>
              </a:spcBef>
              <a:buSzTx/>
              <a:buNone/>
              <a:defRPr sz="28800" spc="-576">
                <a:solidFill>
                  <a:srgbClr val="FFFFFF"/>
                </a:solidFill>
                <a:latin typeface="Arial"/>
                <a:ea typeface="Arial"/>
                <a:cs typeface="Arial"/>
                <a:sym typeface="Arial"/>
              </a:defRPr>
            </a:lvl1pPr>
          </a:lstStyle>
          <a:p>
            <a:r>
              <a:t>Gëm</a:t>
            </a: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7" name="wrigley-s-double-mint-chewing-gum-pack-of-5-gomart-pakistan-3848-500x500.jpg" descr="wrigley-s-double-mint-chewing-gum-pack-of-5-gomart-pakistan-3848-500x500.jpg"/>
          <p:cNvPicPr>
            <a:picLocks noChangeAspect="1"/>
          </p:cNvPicPr>
          <p:nvPr/>
        </p:nvPicPr>
        <p:blipFill>
          <a:blip r:embed="rId2"/>
          <a:srcRect l="11870" t="40006" r="11870" b="39123"/>
          <a:stretch>
            <a:fillRect/>
          </a:stretch>
        </p:blipFill>
        <p:spPr>
          <a:xfrm>
            <a:off x="1213036" y="2033947"/>
            <a:ext cx="9473773" cy="2592741"/>
          </a:xfrm>
          <a:prstGeom prst="rect">
            <a:avLst/>
          </a:prstGeom>
          <a:ln w="12700">
            <a:miter lim="400000"/>
          </a:ln>
        </p:spPr>
      </p:pic>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Content Placeholder 2"/>
          <p:cNvSpPr txBox="1">
            <a:spLocks noGrp="1"/>
          </p:cNvSpPr>
          <p:nvPr>
            <p:ph type="body" idx="1"/>
          </p:nvPr>
        </p:nvSpPr>
        <p:spPr>
          <a:xfrm>
            <a:off x="402929" y="1294814"/>
            <a:ext cx="11386141" cy="4268372"/>
          </a:xfrm>
          <a:prstGeom prst="rect">
            <a:avLst/>
          </a:prstGeom>
        </p:spPr>
        <p:txBody>
          <a:bodyPr>
            <a:normAutofit lnSpcReduction="10000"/>
          </a:bodyPr>
          <a:lstStyle/>
          <a:p>
            <a:pPr marL="0" indent="0" algn="ctr" defTabSz="877823">
              <a:lnSpc>
                <a:spcPct val="100000"/>
              </a:lnSpc>
              <a:spcBef>
                <a:spcPts val="0"/>
              </a:spcBef>
              <a:buSzTx/>
              <a:buNone/>
              <a:defRPr sz="4800" spc="-96">
                <a:solidFill>
                  <a:srgbClr val="FFFFFF"/>
                </a:solidFill>
                <a:latin typeface="Arial"/>
                <a:ea typeface="Arial"/>
                <a:cs typeface="Arial"/>
                <a:sym typeface="Arial"/>
              </a:defRPr>
            </a:pPr>
            <a:r>
              <a:rPr>
                <a:solidFill>
                  <a:srgbClr val="F6F14B"/>
                </a:solidFill>
              </a:rPr>
              <a:t>Legacy</a:t>
            </a:r>
            <a:r>
              <a:t> began as the Latin word </a:t>
            </a:r>
            <a:r>
              <a:rPr i="1"/>
              <a:t>legatus </a:t>
            </a:r>
            <a:r>
              <a:t>as a person sent as a representative.</a:t>
            </a:r>
          </a:p>
          <a:p>
            <a:pPr marL="0" indent="0" algn="ctr" defTabSz="877823">
              <a:lnSpc>
                <a:spcPct val="100000"/>
              </a:lnSpc>
              <a:spcBef>
                <a:spcPts val="0"/>
              </a:spcBef>
              <a:buSzTx/>
              <a:buNone/>
              <a:defRPr sz="4800" spc="-96">
                <a:solidFill>
                  <a:srgbClr val="FFFFFF"/>
                </a:solidFill>
                <a:latin typeface="Arial"/>
                <a:ea typeface="Arial"/>
                <a:cs typeface="Arial"/>
                <a:sym typeface="Arial"/>
              </a:defRPr>
            </a:pPr>
            <a:endParaRPr/>
          </a:p>
          <a:p>
            <a:pPr marL="0" indent="0" algn="ctr" defTabSz="877823">
              <a:lnSpc>
                <a:spcPct val="100000"/>
              </a:lnSpc>
              <a:spcBef>
                <a:spcPts val="0"/>
              </a:spcBef>
              <a:buSzTx/>
              <a:buNone/>
              <a:defRPr sz="4800" spc="-96">
                <a:solidFill>
                  <a:srgbClr val="FFFFFF"/>
                </a:solidFill>
                <a:latin typeface="Arial"/>
                <a:ea typeface="Arial"/>
                <a:cs typeface="Arial"/>
                <a:sym typeface="Arial"/>
              </a:defRPr>
            </a:pPr>
            <a:r>
              <a:t>An ambassador serving as an envoy, </a:t>
            </a:r>
          </a:p>
          <a:p>
            <a:pPr marL="0" indent="0" algn="ctr" defTabSz="877823">
              <a:lnSpc>
                <a:spcPct val="100000"/>
              </a:lnSpc>
              <a:spcBef>
                <a:spcPts val="0"/>
              </a:spcBef>
              <a:buSzTx/>
              <a:buNone/>
              <a:defRPr sz="4800" spc="-96">
                <a:solidFill>
                  <a:srgbClr val="FFFFFF"/>
                </a:solidFill>
                <a:latin typeface="Arial"/>
                <a:ea typeface="Arial"/>
                <a:cs typeface="Arial"/>
                <a:sym typeface="Arial"/>
              </a:defRPr>
            </a:pPr>
            <a:r>
              <a:t>an appointed messenger, a person chosen and sent on a mission.</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Content Placeholder 2"/>
          <p:cNvSpPr txBox="1">
            <a:spLocks noGrp="1"/>
          </p:cNvSpPr>
          <p:nvPr>
            <p:ph type="body" idx="1"/>
          </p:nvPr>
        </p:nvSpPr>
        <p:spPr>
          <a:xfrm>
            <a:off x="402929" y="1294814"/>
            <a:ext cx="11386141" cy="4268372"/>
          </a:xfrm>
          <a:prstGeom prst="rect">
            <a:avLst/>
          </a:prstGeom>
        </p:spPr>
        <p:txBody>
          <a:bodyPr>
            <a:normAutofit lnSpcReduction="10000"/>
          </a:bodyPr>
          <a:lstStyle/>
          <a:p>
            <a:pPr marL="0" indent="0" algn="ctr" defTabSz="749808">
              <a:lnSpc>
                <a:spcPct val="100000"/>
              </a:lnSpc>
              <a:spcBef>
                <a:spcPts val="0"/>
              </a:spcBef>
              <a:buSzTx/>
              <a:buNone/>
              <a:defRPr sz="4100" spc="-82">
                <a:solidFill>
                  <a:srgbClr val="FFFFFF"/>
                </a:solidFill>
                <a:latin typeface="Arial"/>
                <a:ea typeface="Arial"/>
                <a:cs typeface="Arial"/>
                <a:sym typeface="Arial"/>
              </a:defRPr>
            </a:pPr>
            <a:r>
              <a:t>La palabra </a:t>
            </a:r>
            <a:r>
              <a:rPr>
                <a:solidFill>
                  <a:srgbClr val="FFF729"/>
                </a:solidFill>
              </a:rPr>
              <a:t>legado</a:t>
            </a:r>
            <a:r>
              <a:t> comenzó como la palabra latina </a:t>
            </a:r>
            <a:r>
              <a:rPr i="1"/>
              <a:t>legatus</a:t>
            </a:r>
            <a:r>
              <a:t> que significa una persona enviada como representante. </a:t>
            </a:r>
          </a:p>
          <a:p>
            <a:pPr marL="0" indent="0" algn="ctr" defTabSz="749808">
              <a:lnSpc>
                <a:spcPct val="100000"/>
              </a:lnSpc>
              <a:spcBef>
                <a:spcPts val="0"/>
              </a:spcBef>
              <a:buSzTx/>
              <a:buNone/>
              <a:defRPr sz="4100" spc="-82">
                <a:solidFill>
                  <a:srgbClr val="FFFFFF"/>
                </a:solidFill>
                <a:latin typeface="Arial"/>
                <a:ea typeface="Arial"/>
                <a:cs typeface="Arial"/>
                <a:sym typeface="Arial"/>
              </a:defRPr>
            </a:pPr>
            <a:endParaRPr/>
          </a:p>
          <a:p>
            <a:pPr marL="0" indent="0" algn="ctr" defTabSz="749808">
              <a:lnSpc>
                <a:spcPct val="100000"/>
              </a:lnSpc>
              <a:spcBef>
                <a:spcPts val="0"/>
              </a:spcBef>
              <a:buSzTx/>
              <a:buNone/>
              <a:defRPr sz="4100" spc="-82">
                <a:solidFill>
                  <a:srgbClr val="FFFFFF"/>
                </a:solidFill>
                <a:latin typeface="Arial"/>
                <a:ea typeface="Arial"/>
                <a:cs typeface="Arial"/>
                <a:sym typeface="Arial"/>
              </a:defRPr>
            </a:pPr>
            <a:r>
              <a:t>Un </a:t>
            </a:r>
            <a:r>
              <a:rPr i="1"/>
              <a:t>legatus</a:t>
            </a:r>
            <a:r>
              <a:t> era un embajador que servía</a:t>
            </a:r>
          </a:p>
          <a:p>
            <a:pPr marL="0" indent="0" algn="ctr" defTabSz="749808">
              <a:lnSpc>
                <a:spcPct val="100000"/>
              </a:lnSpc>
              <a:spcBef>
                <a:spcPts val="0"/>
              </a:spcBef>
              <a:buSzTx/>
              <a:buNone/>
              <a:defRPr sz="4100" spc="-82">
                <a:solidFill>
                  <a:srgbClr val="FFFFFF"/>
                </a:solidFill>
                <a:latin typeface="Arial"/>
                <a:ea typeface="Arial"/>
                <a:cs typeface="Arial"/>
                <a:sym typeface="Arial"/>
              </a:defRPr>
            </a:pPr>
            <a:r>
              <a:t>como un mensajero designado,</a:t>
            </a:r>
          </a:p>
          <a:p>
            <a:pPr marL="0" indent="0" algn="ctr" defTabSz="749808">
              <a:lnSpc>
                <a:spcPct val="100000"/>
              </a:lnSpc>
              <a:spcBef>
                <a:spcPts val="0"/>
              </a:spcBef>
              <a:buSzTx/>
              <a:buNone/>
              <a:defRPr sz="4100" spc="-82">
                <a:solidFill>
                  <a:srgbClr val="FFFFFF"/>
                </a:solidFill>
                <a:latin typeface="Arial"/>
                <a:ea typeface="Arial"/>
                <a:cs typeface="Arial"/>
                <a:sym typeface="Arial"/>
              </a:defRPr>
            </a:pPr>
            <a:r>
              <a:t>Una persona elegida y enviada en una misión.</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Content Placeholder 2"/>
          <p:cNvSpPr txBox="1">
            <a:spLocks noGrp="1"/>
          </p:cNvSpPr>
          <p:nvPr>
            <p:ph type="body" idx="1"/>
          </p:nvPr>
        </p:nvSpPr>
        <p:spPr>
          <a:xfrm>
            <a:off x="402929" y="1294814"/>
            <a:ext cx="11386141" cy="4268372"/>
          </a:xfrm>
          <a:prstGeom prst="rect">
            <a:avLst/>
          </a:prstGeom>
        </p:spPr>
        <p:txBody>
          <a:bodyPr/>
          <a:lstStyle/>
          <a:p>
            <a:pPr marL="0" indent="0" algn="ctr">
              <a:lnSpc>
                <a:spcPct val="100000"/>
              </a:lnSpc>
              <a:spcBef>
                <a:spcPts val="0"/>
              </a:spcBef>
              <a:buSzTx/>
              <a:buNone/>
              <a:defRPr sz="5000" spc="-100">
                <a:solidFill>
                  <a:srgbClr val="FFFFFF"/>
                </a:solidFill>
                <a:latin typeface="Arial"/>
                <a:ea typeface="Arial"/>
                <a:cs typeface="Arial"/>
                <a:sym typeface="Arial"/>
              </a:defRPr>
            </a:pPr>
            <a:endParaRPr/>
          </a:p>
          <a:p>
            <a:pPr marL="0" indent="0" algn="ctr">
              <a:lnSpc>
                <a:spcPct val="100000"/>
              </a:lnSpc>
              <a:spcBef>
                <a:spcPts val="0"/>
              </a:spcBef>
              <a:buSzTx/>
              <a:buNone/>
              <a:defRPr sz="5000" spc="-100">
                <a:solidFill>
                  <a:srgbClr val="FFFFFF"/>
                </a:solidFill>
                <a:latin typeface="Arial"/>
                <a:ea typeface="Arial"/>
                <a:cs typeface="Arial"/>
                <a:sym typeface="Arial"/>
              </a:defRPr>
            </a:pPr>
            <a:r>
              <a:t>At the end of our days our legacy is how we’ve represented the One who sent us out with a purpose as His ambassador into the nations.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Content Placeholder 2"/>
          <p:cNvSpPr txBox="1">
            <a:spLocks noGrp="1"/>
          </p:cNvSpPr>
          <p:nvPr>
            <p:ph type="body" idx="1"/>
          </p:nvPr>
        </p:nvSpPr>
        <p:spPr>
          <a:xfrm>
            <a:off x="402929" y="1294814"/>
            <a:ext cx="11386141" cy="4268372"/>
          </a:xfrm>
          <a:prstGeom prst="rect">
            <a:avLst/>
          </a:prstGeom>
        </p:spPr>
        <p:txBody>
          <a:bodyPr/>
          <a:lstStyle>
            <a:lvl1pPr marL="0" indent="0" algn="ctr">
              <a:lnSpc>
                <a:spcPct val="100000"/>
              </a:lnSpc>
              <a:spcBef>
                <a:spcPts val="0"/>
              </a:spcBef>
              <a:buSzTx/>
              <a:buNone/>
              <a:defRPr sz="5000" spc="-100">
                <a:solidFill>
                  <a:srgbClr val="FFFFFF"/>
                </a:solidFill>
                <a:latin typeface="Arial"/>
                <a:ea typeface="Arial"/>
                <a:cs typeface="Arial"/>
                <a:sym typeface="Arial"/>
              </a:defRPr>
            </a:lvl1pPr>
          </a:lstStyle>
          <a:p>
            <a:r>
              <a:t>Al final de nuestros días, nuestro legado es cómo hemos representado a Aquel que nos envió con un propósito como sus embajadores en las naciones.</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Content Placeholder 2"/>
          <p:cNvSpPr txBox="1">
            <a:spLocks noGrp="1"/>
          </p:cNvSpPr>
          <p:nvPr>
            <p:ph type="body" idx="1"/>
          </p:nvPr>
        </p:nvSpPr>
        <p:spPr>
          <a:xfrm>
            <a:off x="402929" y="1294814"/>
            <a:ext cx="11386141" cy="4268372"/>
          </a:xfrm>
          <a:prstGeom prst="rect">
            <a:avLst/>
          </a:prstGeom>
        </p:spPr>
        <p:txBody>
          <a:bodyPr>
            <a:normAutofit lnSpcReduction="10000"/>
          </a:bodyPr>
          <a:lstStyle/>
          <a:p>
            <a:pPr marL="0" indent="0" algn="ctr" defTabSz="749808">
              <a:lnSpc>
                <a:spcPct val="100000"/>
              </a:lnSpc>
              <a:spcBef>
                <a:spcPts val="0"/>
              </a:spcBef>
              <a:buSzTx/>
              <a:buNone/>
              <a:defRPr sz="4100" spc="-82">
                <a:solidFill>
                  <a:srgbClr val="FFFFFF"/>
                </a:solidFill>
                <a:latin typeface="Arial"/>
                <a:ea typeface="Arial"/>
                <a:cs typeface="Arial"/>
                <a:sym typeface="Arial"/>
              </a:defRPr>
            </a:pPr>
            <a:r>
              <a:t>Our greatest legacy is the influence we exercise in the lives of others in our obedient service to God.</a:t>
            </a:r>
          </a:p>
          <a:p>
            <a:pPr marL="0" indent="0" algn="ctr" defTabSz="749808">
              <a:lnSpc>
                <a:spcPct val="100000"/>
              </a:lnSpc>
              <a:spcBef>
                <a:spcPts val="0"/>
              </a:spcBef>
              <a:buSzTx/>
              <a:buNone/>
              <a:defRPr sz="4100" spc="-82">
                <a:solidFill>
                  <a:srgbClr val="FFFFFF"/>
                </a:solidFill>
                <a:latin typeface="Arial"/>
                <a:ea typeface="Arial"/>
                <a:cs typeface="Arial"/>
                <a:sym typeface="Arial"/>
              </a:defRPr>
            </a:pPr>
            <a:endParaRPr/>
          </a:p>
          <a:p>
            <a:pPr marL="0" indent="0" algn="ctr" defTabSz="749808">
              <a:lnSpc>
                <a:spcPct val="100000"/>
              </a:lnSpc>
              <a:spcBef>
                <a:spcPts val="0"/>
              </a:spcBef>
              <a:buSzTx/>
              <a:buNone/>
              <a:defRPr sz="4100" spc="-82">
                <a:solidFill>
                  <a:srgbClr val="FFFFFF"/>
                </a:solidFill>
                <a:latin typeface="Arial"/>
                <a:ea typeface="Arial"/>
                <a:cs typeface="Arial"/>
                <a:sym typeface="Arial"/>
              </a:defRPr>
            </a:pPr>
            <a:r>
              <a:t>Nuestro mayor legado es la influencia que ejercemos en las vidas de los demás en nuestro servicio obediente a Dios.</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Content Placeholder 2"/>
          <p:cNvSpPr txBox="1">
            <a:spLocks noGrp="1"/>
          </p:cNvSpPr>
          <p:nvPr>
            <p:ph type="body" idx="1"/>
          </p:nvPr>
        </p:nvSpPr>
        <p:spPr>
          <a:xfrm>
            <a:off x="402929" y="1294814"/>
            <a:ext cx="11386141" cy="4268372"/>
          </a:xfrm>
          <a:prstGeom prst="rect">
            <a:avLst/>
          </a:prstGeom>
        </p:spPr>
        <p:txBody>
          <a:bodyPr/>
          <a:lstStyle/>
          <a:p>
            <a:pPr marL="0" indent="0" algn="ctr" defTabSz="649223">
              <a:lnSpc>
                <a:spcPct val="100000"/>
              </a:lnSpc>
              <a:spcBef>
                <a:spcPts val="0"/>
              </a:spcBef>
              <a:buSzTx/>
              <a:buNone/>
              <a:defRPr sz="3550" spc="-71">
                <a:solidFill>
                  <a:srgbClr val="FFFFFF"/>
                </a:solidFill>
                <a:latin typeface="Arial"/>
                <a:ea typeface="Arial"/>
                <a:cs typeface="Arial"/>
                <a:sym typeface="Arial"/>
              </a:defRPr>
            </a:pPr>
            <a:r>
              <a:t>The people of Israel were obedient to leave Egypt but that didn’t give them automatic faith to enter the Promised Land.</a:t>
            </a:r>
          </a:p>
          <a:p>
            <a:pPr marL="0" indent="0" algn="ctr" defTabSz="649223">
              <a:lnSpc>
                <a:spcPct val="100000"/>
              </a:lnSpc>
              <a:spcBef>
                <a:spcPts val="0"/>
              </a:spcBef>
              <a:buSzTx/>
              <a:buNone/>
              <a:defRPr sz="3550" spc="-71">
                <a:solidFill>
                  <a:srgbClr val="FFFFFF"/>
                </a:solidFill>
                <a:latin typeface="Arial"/>
                <a:ea typeface="Arial"/>
                <a:cs typeface="Arial"/>
                <a:sym typeface="Arial"/>
              </a:defRPr>
            </a:pPr>
            <a:endParaRPr/>
          </a:p>
          <a:p>
            <a:pPr marL="0" indent="0" algn="ctr" defTabSz="649223">
              <a:lnSpc>
                <a:spcPct val="100000"/>
              </a:lnSpc>
              <a:spcBef>
                <a:spcPts val="0"/>
              </a:spcBef>
              <a:buSzTx/>
              <a:buNone/>
              <a:defRPr sz="3550" spc="-71">
                <a:solidFill>
                  <a:srgbClr val="FFFFFF"/>
                </a:solidFill>
                <a:latin typeface="Arial"/>
                <a:ea typeface="Arial"/>
                <a:cs typeface="Arial"/>
                <a:sym typeface="Arial"/>
              </a:defRPr>
            </a:pPr>
            <a:r>
              <a:t>El pueblo de Israel fue obediente a abandonar Egipto, pero eso no les dio fe automática para entrar en la Tierra Prometida.</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000000"/>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929</Words>
  <Application>Microsoft Macintosh PowerPoint</Application>
  <PresentationFormat>Widescreen</PresentationFormat>
  <Paragraphs>44</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Helvetica Neue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BlueUser</cp:lastModifiedBy>
  <cp:revision>1</cp:revision>
  <dcterms:modified xsi:type="dcterms:W3CDTF">2019-05-26T12:49:47Z</dcterms:modified>
</cp:coreProperties>
</file>