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8" r:id="rId12"/>
    <p:sldId id="267" r:id="rId13"/>
    <p:sldId id="269" r:id="rId14"/>
    <p:sldId id="261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1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472F-FB5D-524C-A500-B42243014B95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63746-5595-5349-839D-FE4EF98B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Praise be to the Lord, who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has not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let us be torn by their teeth.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We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have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escaped…;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the snare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has been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broken,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and we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have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escaped.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rgbClr val="FFFF00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124:6-7</a:t>
            </a:r>
          </a:p>
        </p:txBody>
      </p:sp>
    </p:spTree>
    <p:extLst>
      <p:ext uri="{BB962C8B-B14F-4D97-AF65-F5344CB8AC3E}">
        <p14:creationId xmlns:p14="http://schemas.microsoft.com/office/powerpoint/2010/main" val="236952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Our help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in the name of the Lord, the Maker of heaven and earth.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124:8</a:t>
            </a:r>
          </a:p>
        </p:txBody>
      </p:sp>
    </p:spTree>
    <p:extLst>
      <p:ext uri="{BB962C8B-B14F-4D97-AF65-F5344CB8AC3E}">
        <p14:creationId xmlns:p14="http://schemas.microsoft.com/office/powerpoint/2010/main" val="7680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1.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Pray Through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rgbClr val="FFFF00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9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1. </a:t>
            </a:r>
            <a:r>
              <a:rPr lang="en-US" sz="5400" b="1" u="sng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Praise Through</a:t>
            </a: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rgbClr val="FFFF00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9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Lord your God is the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faithful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God who for a thousand generations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keeps his promises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DUETERONOMY 7:9 (TLB)</a:t>
            </a:r>
          </a:p>
        </p:txBody>
      </p:sp>
    </p:spTree>
    <p:extLst>
      <p:ext uri="{BB962C8B-B14F-4D97-AF65-F5344CB8AC3E}">
        <p14:creationId xmlns:p14="http://schemas.microsoft.com/office/powerpoint/2010/main" val="417677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As the rain…waters the earth making it bud and flourish, so is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my word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: It will not return to me empty, but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will accomplish what I desire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and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achieve the purpose for which I sent it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5400" b="1" dirty="0">
              <a:solidFill>
                <a:schemeClr val="bg1"/>
              </a:solidFill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ISAIAH 55:10-11 </a:t>
            </a:r>
          </a:p>
        </p:txBody>
      </p:sp>
    </p:spTree>
    <p:extLst>
      <p:ext uri="{BB962C8B-B14F-4D97-AF65-F5344CB8AC3E}">
        <p14:creationId xmlns:p14="http://schemas.microsoft.com/office/powerpoint/2010/main" val="389085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He who began a good work in you will carry it on to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completion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until the day of Christ Jesus.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PHILIPPIANS 1:6</a:t>
            </a:r>
          </a:p>
        </p:txBody>
      </p:sp>
    </p:spTree>
    <p:extLst>
      <p:ext uri="{BB962C8B-B14F-4D97-AF65-F5344CB8AC3E}">
        <p14:creationId xmlns:p14="http://schemas.microsoft.com/office/powerpoint/2010/main" val="291819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Anytime you ask for anything in prayer, believe that you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have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received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it, and you will receive it.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MARK 11:24</a:t>
            </a:r>
          </a:p>
        </p:txBody>
      </p:sp>
    </p:spTree>
    <p:extLst>
      <p:ext uri="{BB962C8B-B14F-4D97-AF65-F5344CB8AC3E}">
        <p14:creationId xmlns:p14="http://schemas.microsoft.com/office/powerpoint/2010/main" val="156348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Most people spend more time planning their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summer vacations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than planning their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lives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  <a:endParaRPr lang="en-US" sz="5400" dirty="0"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7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Nobody plans to be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stuck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, but everybody finds themselves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there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.</a:t>
            </a:r>
            <a:endParaRPr lang="en-US" sz="5400" dirty="0"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7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What is your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plan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when you arrive at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stuck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? </a:t>
            </a:r>
            <a:endParaRPr lang="en-US" sz="5400" dirty="0">
              <a:latin typeface="Myriad Pro" panose="020B050303040302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4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 lift up my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eyes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to you,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  to you who sit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enthroned in heaven.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123:1</a:t>
            </a:r>
          </a:p>
        </p:txBody>
      </p:sp>
    </p:spTree>
    <p:extLst>
      <p:ext uri="{BB962C8B-B14F-4D97-AF65-F5344CB8AC3E}">
        <p14:creationId xmlns:p14="http://schemas.microsoft.com/office/powerpoint/2010/main" val="349448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As the eyes of servants look to the hand of their master,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as the eyes of a maidservant look to the hand of her mistress,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123:2</a:t>
            </a:r>
          </a:p>
        </p:txBody>
      </p:sp>
    </p:spTree>
    <p:extLst>
      <p:ext uri="{BB962C8B-B14F-4D97-AF65-F5344CB8AC3E}">
        <p14:creationId xmlns:p14="http://schemas.microsoft.com/office/powerpoint/2010/main" val="96305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so our eyes look to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the Lord our God,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  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till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 he shows us his mercy.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123:2</a:t>
            </a:r>
          </a:p>
        </p:txBody>
      </p:sp>
    </p:spTree>
    <p:extLst>
      <p:ext uri="{BB962C8B-B14F-4D97-AF65-F5344CB8AC3E}">
        <p14:creationId xmlns:p14="http://schemas.microsoft.com/office/powerpoint/2010/main" val="377487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If the Lord had not been on our side— let Israel say— if the Lord had not been on our side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124:1</a:t>
            </a:r>
          </a:p>
        </p:txBody>
      </p:sp>
    </p:spTree>
    <p:extLst>
      <p:ext uri="{BB962C8B-B14F-4D97-AF65-F5344CB8AC3E}">
        <p14:creationId xmlns:p14="http://schemas.microsoft.com/office/powerpoint/2010/main" val="17035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670561"/>
            <a:ext cx="11064240" cy="5574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If the Lord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had not been on our side— let Israel say— </a:t>
            </a:r>
            <a:r>
              <a:rPr lang="en-US" sz="5400" b="1" dirty="0">
                <a:solidFill>
                  <a:srgbClr val="FFFF00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if the Lord </a:t>
            </a:r>
            <a:r>
              <a:rPr lang="en-US" sz="5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had not been on our side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07324-9022-FF45-8A17-7CFAA6D2920B}"/>
              </a:ext>
            </a:extLst>
          </p:cNvPr>
          <p:cNvSpPr txBox="1">
            <a:spLocks/>
          </p:cNvSpPr>
          <p:nvPr/>
        </p:nvSpPr>
        <p:spPr>
          <a:xfrm>
            <a:off x="838200" y="6057900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  <a:ea typeface="Lucida Sans" charset="0"/>
                <a:cs typeface="Lucida Sans" charset="0"/>
              </a:rPr>
              <a:t>PSALM 124:1</a:t>
            </a:r>
          </a:p>
        </p:txBody>
      </p:sp>
    </p:spTree>
    <p:extLst>
      <p:ext uri="{BB962C8B-B14F-4D97-AF65-F5344CB8AC3E}">
        <p14:creationId xmlns:p14="http://schemas.microsoft.com/office/powerpoint/2010/main" val="287901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15947</TotalTime>
  <Words>328</Words>
  <Application>Microsoft Macintosh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Baldwin</dc:creator>
  <cp:lastModifiedBy>Brandon Baldwin</cp:lastModifiedBy>
  <cp:revision>40</cp:revision>
  <dcterms:created xsi:type="dcterms:W3CDTF">2016-04-21T20:27:07Z</dcterms:created>
  <dcterms:modified xsi:type="dcterms:W3CDTF">2018-07-01T10:16:47Z</dcterms:modified>
</cp:coreProperties>
</file>