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6" r:id="rId21"/>
    <p:sldId id="295" r:id="rId22"/>
    <p:sldId id="297" r:id="rId23"/>
    <p:sldId id="298" r:id="rId24"/>
    <p:sldId id="299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90" autoAdjust="0"/>
    <p:restoredTop sz="94660"/>
  </p:normalViewPr>
  <p:slideViewPr>
    <p:cSldViewPr snapToGrid="0">
      <p:cViewPr varScale="1">
        <p:scale>
          <a:sx n="33" d="100"/>
          <a:sy n="33" d="100"/>
        </p:scale>
        <p:origin x="4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D8F5F-1F9F-4701-AF34-EA7D40D6AC70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7D1C3-F5B7-4B40-9D8B-16C74651A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471488"/>
            <a:ext cx="3303588" cy="1858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God’s presence is in the middle of all of it</a:t>
            </a:r>
          </a:p>
          <a:p>
            <a:endParaRPr lang="en-US" dirty="0"/>
          </a:p>
          <a:p>
            <a:r>
              <a:rPr lang="en-US" dirty="0"/>
              <a:t>David believes God’s greater presence is there</a:t>
            </a:r>
          </a:p>
          <a:p>
            <a:r>
              <a:rPr lang="en-US" dirty="0"/>
              <a:t>He doesn’t believe God’s presence, joy and victory – is in a place void of problems</a:t>
            </a:r>
          </a:p>
          <a:p>
            <a:endParaRPr lang="en-US" dirty="0"/>
          </a:p>
          <a:p>
            <a:r>
              <a:rPr lang="en-US" dirty="0"/>
              <a:t>He rejoices to go there – to find God’s presence</a:t>
            </a:r>
          </a:p>
          <a:p>
            <a:endParaRPr lang="en-US" dirty="0"/>
          </a:p>
          <a:p>
            <a:r>
              <a:rPr lang="en-US" dirty="0"/>
              <a:t>And that is </a:t>
            </a:r>
            <a:r>
              <a:rPr lang="en-US" u="sng" dirty="0"/>
              <a:t>the key to our journey as well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5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406F-22BF-47CD-8413-7424D582B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083-0293-43BB-8989-919626309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E4EE9-EC03-481C-8A56-00DADEA7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BE73B-59DF-4291-A024-1A9C4C1DF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E570D-D9B9-4AF7-A4C3-2365B91FF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74013-F805-4AEC-B971-E502DC4C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D6E29-DC63-423F-8874-D6913C4B7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1FC8A-86F2-4F9C-BF46-4BE1EF12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C8C95-CC68-4DB3-86CE-70139B5D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F618F-701C-463E-8C15-C3878DDB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7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72283-C390-4DFD-B699-48B81FF48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C0719-D9BC-4CEA-B76F-8F663EB6C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D651F-218A-4EF0-9497-F7BC1FC9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67ADE-309A-4F95-9132-AE53E775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CC9A5-77F4-4194-A15A-950F88569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1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143C-4C9B-4A85-AF54-B12E8319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7AC65-949B-4A55-BDD0-8313D42BA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42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BD45-AAA8-4F50-A4D1-F0283C58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73009-F1C5-4D80-936D-92D942FFB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9E84F-1A7B-491B-9C92-BD82E344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4E183-9278-4973-8098-07DCA048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AB0B8-2216-43CC-A27D-4B4F69A3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D4AC9-3DCB-4E8F-B20E-0F06053C4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58181-ECB6-4A94-B9C6-81CFCE190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D6AFA-C547-4200-9E89-07ACB4F2B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1CECA-64F2-4953-A4D3-3C053FE5C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D6418-A783-4500-A257-D2433391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9F76B-13B2-45AB-B1C7-1890929E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F2D5A-A422-4C10-8651-F264D2A0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84B01-8300-4108-A9BC-FE8A697D5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2C29D-52CA-4A64-BAD8-718B9B33A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1762C-E2E6-493F-A5EC-7EDB497AB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D1052-0319-4C24-BDF6-FCD653409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3C8964-B4AF-4FD4-8FA2-56F328326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F8A38-0B64-4273-B39B-3059A1338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987A4-BEC9-48A8-8FE1-2440B71F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4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A113B-B639-417F-9CCC-4F99DF20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1E830A-EE6F-4572-A74F-47145118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6062C-24BF-4D63-87B3-6BF7EC61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955F1-E4F2-40D2-8B6E-04620890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8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49EDC-2B63-479E-96B8-E6E7BB87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0A88F-424B-438B-A6B1-BEC5A921D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9E808-9F3A-41F2-9187-C7F8C105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977D-3777-4175-AC0A-503B7CDB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7F233-E088-4534-B454-4F9174884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7CFFD-11F3-4380-AC4A-CFA30B792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A3728-4C4D-423C-A906-AC71328D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01D9F-55FB-46E9-9BE8-E8B79973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653AB-2535-4658-9F7A-A689CF22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DA42-A26A-4C6A-8281-5D00E01AA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F2EC08-A3AB-46A5-9C7F-C15DD366D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904A0-3676-4009-A4A7-A60F53EEF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0DC28-6F1D-4EDA-BD0F-C07E1C6B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9FDB6-2A85-4694-A314-5CE95317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33B74-5B06-43EA-B26A-509C883B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8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3A2EB-99A4-4560-9864-FDCB381E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2B70C-8176-48E3-A425-A589A23AE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83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C14D5-77BB-4526-B554-6DE2C7D692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18F67F-2A72-4601-8E25-0C45E97B41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A3B422-C0CD-4EDB-8FAF-2E51A7293D1B}"/>
              </a:ext>
            </a:extLst>
          </p:cNvPr>
          <p:cNvSpPr txBox="1"/>
          <p:nvPr/>
        </p:nvSpPr>
        <p:spPr>
          <a:xfrm>
            <a:off x="447472" y="715468"/>
            <a:ext cx="112836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FF00"/>
                </a:solidFill>
                <a:latin typeface="Lucida Sans" panose="020B0602030504020204" pitchFamily="34" charset="77"/>
              </a:rPr>
              <a:t>YOUR NEXT STEP</a:t>
            </a:r>
          </a:p>
          <a:p>
            <a:pPr algn="ctr"/>
            <a:r>
              <a:rPr lang="en-US" sz="5400" b="1" dirty="0">
                <a:latin typeface="Lucida Sans" panose="020B0602030504020204" pitchFamily="34" charset="77"/>
              </a:rPr>
              <a:t>From Seeing to Believing</a:t>
            </a:r>
          </a:p>
          <a:p>
            <a:endParaRPr lang="en-US" sz="5400" dirty="0">
              <a:latin typeface="Lucida Sans" panose="020B0602030504020204" pitchFamily="34" charset="77"/>
            </a:endParaRPr>
          </a:p>
          <a:p>
            <a:pPr algn="ctr"/>
            <a:r>
              <a:rPr lang="en-US" sz="5400" dirty="0">
                <a:latin typeface="Lucida Sans" panose="020B0602030504020204" pitchFamily="34" charset="77"/>
              </a:rPr>
              <a:t>You can’t reach God’s</a:t>
            </a:r>
          </a:p>
          <a:p>
            <a:pPr algn="ctr"/>
            <a:r>
              <a:rPr lang="en-US" sz="5400" dirty="0">
                <a:latin typeface="Lucida Sans" panose="020B0602030504020204" pitchFamily="34" charset="77"/>
              </a:rPr>
              <a:t>greater presence or peace </a:t>
            </a:r>
          </a:p>
          <a:p>
            <a:pPr algn="ctr"/>
            <a:r>
              <a:rPr lang="en-US" sz="5400" dirty="0">
                <a:latin typeface="Lucida Sans" panose="020B0602030504020204" pitchFamily="34" charset="77"/>
              </a:rPr>
              <a:t>by “looking” for it</a:t>
            </a:r>
            <a:endParaRPr lang="en-US" sz="5400" dirty="0">
              <a:solidFill>
                <a:schemeClr val="bg1"/>
              </a:solidFill>
              <a:latin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38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35FF3C-A596-44C5-B963-06C0C288A630}"/>
              </a:ext>
            </a:extLst>
          </p:cNvPr>
          <p:cNvSpPr txBox="1"/>
          <p:nvPr/>
        </p:nvSpPr>
        <p:spPr>
          <a:xfrm>
            <a:off x="553844" y="657363"/>
            <a:ext cx="11084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ucida Sans" panose="020B0602030504020204" pitchFamily="34" charset="77"/>
              </a:rPr>
              <a:t>We live by faith, </a:t>
            </a:r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not by sight</a:t>
            </a:r>
            <a:r>
              <a:rPr lang="en-US" sz="5400" b="1" dirty="0">
                <a:solidFill>
                  <a:schemeClr val="bg1"/>
                </a:solidFill>
                <a:latin typeface="Lucida Sans" panose="020B0602030504020204" pitchFamily="34" charset="77"/>
              </a:rPr>
              <a:t>.</a:t>
            </a:r>
          </a:p>
          <a:p>
            <a:endParaRPr lang="en-US" sz="5400" b="1" dirty="0">
              <a:solidFill>
                <a:schemeClr val="bg1"/>
              </a:solidFill>
              <a:latin typeface="Lucida Sans" panose="020B06020305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0E829-3EEA-424F-B796-72B295C411D3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(2 CORINTHIANS 5:17) </a:t>
            </a:r>
          </a:p>
        </p:txBody>
      </p:sp>
    </p:spTree>
    <p:extLst>
      <p:ext uri="{BB962C8B-B14F-4D97-AF65-F5344CB8AC3E}">
        <p14:creationId xmlns:p14="http://schemas.microsoft.com/office/powerpoint/2010/main" val="1526321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768C18-489A-4AB8-93DF-25D3FEE03A71}"/>
              </a:ext>
            </a:extLst>
          </p:cNvPr>
          <p:cNvSpPr txBox="1"/>
          <p:nvPr/>
        </p:nvSpPr>
        <p:spPr>
          <a:xfrm>
            <a:off x="553844" y="657363"/>
            <a:ext cx="11084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ucida Sans" panose="020B0602030504020204" pitchFamily="34" charset="77"/>
              </a:rPr>
              <a:t>Jesus answered, “The work of God is this: </a:t>
            </a:r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to believe </a:t>
            </a:r>
            <a:r>
              <a:rPr lang="en-US" sz="5400" b="1" dirty="0">
                <a:latin typeface="Lucida Sans" panose="020B0602030504020204" pitchFamily="34" charset="77"/>
              </a:rPr>
              <a:t>in the one he has sent.”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B8FD0-67F8-4D70-8335-8D4F1F2D4152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(JOHN 6:29) </a:t>
            </a:r>
          </a:p>
        </p:txBody>
      </p:sp>
    </p:spTree>
    <p:extLst>
      <p:ext uri="{BB962C8B-B14F-4D97-AF65-F5344CB8AC3E}">
        <p14:creationId xmlns:p14="http://schemas.microsoft.com/office/powerpoint/2010/main" val="1970717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BD2C1C-197F-48B8-ACF1-54C5E61348E9}"/>
              </a:ext>
            </a:extLst>
          </p:cNvPr>
          <p:cNvSpPr txBox="1"/>
          <p:nvPr/>
        </p:nvSpPr>
        <p:spPr>
          <a:xfrm>
            <a:off x="553844" y="657363"/>
            <a:ext cx="11084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ucida Sans" panose="020B0602030504020204" pitchFamily="34" charset="77"/>
              </a:rPr>
              <a:t>So we </a:t>
            </a:r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fix our eyes not on what is seen</a:t>
            </a:r>
            <a:r>
              <a:rPr lang="en-US" sz="5400" b="1" dirty="0">
                <a:latin typeface="Lucida Sans" panose="020B0602030504020204" pitchFamily="34" charset="77"/>
              </a:rPr>
              <a:t>, but on what is unseen. For what is seen is temporary, but what is unseen is eternal.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AAB59-EB84-45E7-842B-D184471E2BCD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(2 CORINTHIANS 4:18) </a:t>
            </a:r>
          </a:p>
        </p:txBody>
      </p:sp>
    </p:spTree>
    <p:extLst>
      <p:ext uri="{BB962C8B-B14F-4D97-AF65-F5344CB8AC3E}">
        <p14:creationId xmlns:p14="http://schemas.microsoft.com/office/powerpoint/2010/main" val="2175465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0F19F-262A-4BD2-99BC-5092CACC891C}"/>
              </a:ext>
            </a:extLst>
          </p:cNvPr>
          <p:cNvSpPr txBox="1"/>
          <p:nvPr/>
        </p:nvSpPr>
        <p:spPr>
          <a:xfrm>
            <a:off x="553844" y="657363"/>
            <a:ext cx="110843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ucida Sans" panose="020B0602030504020204" pitchFamily="34" charset="77"/>
              </a:rPr>
              <a:t>In the gospel a righteousness from God is revealed, [one] that is </a:t>
            </a:r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by faith from first to last</a:t>
            </a:r>
            <a:r>
              <a:rPr lang="en-US" sz="5400" b="1" dirty="0">
                <a:latin typeface="Lucida Sans" panose="020B0602030504020204" pitchFamily="34" charset="77"/>
              </a:rPr>
              <a:t>, just as it is written: “The righteous will live by faith.”</a:t>
            </a:r>
          </a:p>
          <a:p>
            <a:endParaRPr lang="en-US" sz="5400" b="1" dirty="0">
              <a:latin typeface="Lucida Sans" panose="020B06020305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E9B87-CB50-4A01-BDBE-DF15D427F1A7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(ROMANS 1:17) </a:t>
            </a:r>
          </a:p>
        </p:txBody>
      </p:sp>
    </p:spTree>
    <p:extLst>
      <p:ext uri="{BB962C8B-B14F-4D97-AF65-F5344CB8AC3E}">
        <p14:creationId xmlns:p14="http://schemas.microsoft.com/office/powerpoint/2010/main" val="3285569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5EB0-A009-4440-A27B-05A960981643}"/>
              </a:ext>
            </a:extLst>
          </p:cNvPr>
          <p:cNvSpPr txBox="1"/>
          <p:nvPr/>
        </p:nvSpPr>
        <p:spPr>
          <a:xfrm>
            <a:off x="447472" y="715468"/>
            <a:ext cx="112836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We think seeing is better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than believing</a:t>
            </a:r>
            <a:endParaRPr lang="en-US" sz="5400" b="1" strike="sngStrike" dirty="0">
              <a:solidFill>
                <a:srgbClr val="FFFF00"/>
              </a:solidFill>
              <a:latin typeface="Lucida Sans" panose="020B0602030504020204" pitchFamily="34" charset="77"/>
            </a:endParaRPr>
          </a:p>
          <a:p>
            <a:endParaRPr lang="en-US" sz="5400" b="1" dirty="0">
              <a:latin typeface="Lucida Sans" panose="020B0602030504020204" pitchFamily="34" charset="77"/>
            </a:endParaRPr>
          </a:p>
          <a:p>
            <a:pPr algn="ctr"/>
            <a:r>
              <a:rPr lang="en-US" sz="5000" i="1" dirty="0">
                <a:latin typeface="Lucida Sans" panose="020B0602030504020204" pitchFamily="34" charset="77"/>
              </a:rPr>
              <a:t>“Jesus said to them,</a:t>
            </a:r>
          </a:p>
          <a:p>
            <a:pPr algn="ctr"/>
            <a:r>
              <a:rPr lang="en-US" sz="5000" i="1" dirty="0">
                <a:latin typeface="Lucida Sans" panose="020B0602030504020204" pitchFamily="34" charset="77"/>
              </a:rPr>
              <a:t>“How foolish you are, and how</a:t>
            </a:r>
          </a:p>
          <a:p>
            <a:pPr algn="ctr"/>
            <a:r>
              <a:rPr lang="en-US" sz="5000" i="1" dirty="0">
                <a:solidFill>
                  <a:srgbClr val="FFFF00"/>
                </a:solidFill>
                <a:latin typeface="Lucida Sans" panose="020B0602030504020204" pitchFamily="34" charset="77"/>
              </a:rPr>
              <a:t>slow of heart to believe</a:t>
            </a:r>
            <a:r>
              <a:rPr lang="en-US" sz="5000" i="1" dirty="0">
                <a:latin typeface="Lucida Sans" panose="020B0602030504020204" pitchFamily="34" charset="77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54DC0-7224-49B2-AA69-0F3D4FEB262F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(Luke 24:25) </a:t>
            </a:r>
          </a:p>
        </p:txBody>
      </p:sp>
    </p:spTree>
    <p:extLst>
      <p:ext uri="{BB962C8B-B14F-4D97-AF65-F5344CB8AC3E}">
        <p14:creationId xmlns:p14="http://schemas.microsoft.com/office/powerpoint/2010/main" val="3548660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9EDB66-AEDB-4A20-BE10-53A9CCD62967}"/>
              </a:ext>
            </a:extLst>
          </p:cNvPr>
          <p:cNvSpPr txBox="1"/>
          <p:nvPr/>
        </p:nvSpPr>
        <p:spPr>
          <a:xfrm>
            <a:off x="447472" y="574773"/>
            <a:ext cx="112836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Lucida Sans" panose="020B0602030504020204" pitchFamily="34" charset="77"/>
              </a:rPr>
              <a:t>In this world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believing is better than seeing</a:t>
            </a:r>
            <a:endParaRPr lang="en-US" sz="5400" b="1" strike="sngStrike" dirty="0">
              <a:solidFill>
                <a:srgbClr val="FFFF00"/>
              </a:solidFill>
              <a:latin typeface="Lucida Sans" panose="020B0602030504020204" pitchFamily="34" charset="77"/>
            </a:endParaRPr>
          </a:p>
          <a:p>
            <a:endParaRPr lang="en-US" sz="5400" b="1" dirty="0">
              <a:solidFill>
                <a:srgbClr val="FFFF00"/>
              </a:solidFill>
              <a:latin typeface="Lucida Sans" panose="020B0602030504020204" pitchFamily="34" charset="77"/>
            </a:endParaRPr>
          </a:p>
          <a:p>
            <a:pPr algn="ctr"/>
            <a:r>
              <a:rPr lang="en-US" sz="5000" i="1" dirty="0">
                <a:latin typeface="Lucida Sans" panose="020B0602030504020204" pitchFamily="34" charset="77"/>
              </a:rPr>
              <a:t>Then Jesus said, “Did I not tell you that </a:t>
            </a:r>
            <a:r>
              <a:rPr lang="en-US" sz="5000" i="1" dirty="0">
                <a:solidFill>
                  <a:srgbClr val="FFFF00"/>
                </a:solidFill>
                <a:latin typeface="Lucida Sans" panose="020B0602030504020204" pitchFamily="34" charset="77"/>
              </a:rPr>
              <a:t>if you believed</a:t>
            </a:r>
            <a:r>
              <a:rPr lang="en-US" sz="5000" i="1" dirty="0">
                <a:latin typeface="Lucida Sans" panose="020B0602030504020204" pitchFamily="34" charset="77"/>
              </a:rPr>
              <a:t>, you would see the glory of God?”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CCD04-98EA-4054-9DFD-564E57B6A262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(JOHN 11:40) </a:t>
            </a:r>
          </a:p>
        </p:txBody>
      </p:sp>
    </p:spTree>
    <p:extLst>
      <p:ext uri="{BB962C8B-B14F-4D97-AF65-F5344CB8AC3E}">
        <p14:creationId xmlns:p14="http://schemas.microsoft.com/office/powerpoint/2010/main" val="57630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0F19F-262A-4BD2-99BC-5092CACC891C}"/>
              </a:ext>
            </a:extLst>
          </p:cNvPr>
          <p:cNvSpPr txBox="1"/>
          <p:nvPr/>
        </p:nvSpPr>
        <p:spPr>
          <a:xfrm>
            <a:off x="553844" y="657363"/>
            <a:ext cx="11084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ucida Sans" panose="020B0602030504020204" pitchFamily="34" charset="77"/>
              </a:rPr>
              <a:t>Now faith is being sure of what we hope for and </a:t>
            </a:r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certain of what we do not see</a:t>
            </a:r>
            <a:r>
              <a:rPr lang="en-US" sz="5400" b="1" dirty="0">
                <a:latin typeface="Lucida Sans" panose="020B0602030504020204" pitchFamily="34" charset="77"/>
              </a:rPr>
              <a:t>. </a:t>
            </a:r>
          </a:p>
          <a:p>
            <a:endParaRPr lang="en-US" sz="5400" b="1" dirty="0">
              <a:latin typeface="Lucida Sans" panose="020B06020305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E9B87-CB50-4A01-BDBE-DF15D427F1A7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(Hebrews 11:1) </a:t>
            </a:r>
          </a:p>
        </p:txBody>
      </p:sp>
    </p:spTree>
    <p:extLst>
      <p:ext uri="{BB962C8B-B14F-4D97-AF65-F5344CB8AC3E}">
        <p14:creationId xmlns:p14="http://schemas.microsoft.com/office/powerpoint/2010/main" val="137353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D823D5-6D82-44F8-8553-C80891F7C33A}"/>
              </a:ext>
            </a:extLst>
          </p:cNvPr>
          <p:cNvSpPr txBox="1"/>
          <p:nvPr/>
        </p:nvSpPr>
        <p:spPr>
          <a:xfrm>
            <a:off x="447472" y="715468"/>
            <a:ext cx="112836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ucida Sans" panose="020B0602030504020204" pitchFamily="34" charset="77"/>
              </a:rPr>
              <a:t>Even though I walk through the valley of the shadow of death, I will fear no evil for you are </a:t>
            </a:r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with me</a:t>
            </a:r>
            <a:r>
              <a:rPr lang="en-US" sz="5400" b="1" dirty="0">
                <a:latin typeface="Lucida Sans" panose="020B0602030504020204" pitchFamily="34" charset="77"/>
              </a:rPr>
              <a:t>;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CB989-DB18-4C4B-B9AA-0975CA22E172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(PSALM 23:4) </a:t>
            </a:r>
          </a:p>
        </p:txBody>
      </p:sp>
    </p:spTree>
    <p:extLst>
      <p:ext uri="{BB962C8B-B14F-4D97-AF65-F5344CB8AC3E}">
        <p14:creationId xmlns:p14="http://schemas.microsoft.com/office/powerpoint/2010/main" val="1914566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CD83EE-9249-4C58-897B-3E1667438522}"/>
              </a:ext>
            </a:extLst>
          </p:cNvPr>
          <p:cNvSpPr txBox="1"/>
          <p:nvPr/>
        </p:nvSpPr>
        <p:spPr>
          <a:xfrm>
            <a:off x="447472" y="715468"/>
            <a:ext cx="112836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Lucida Sans" panose="020B0602030504020204" pitchFamily="34" charset="77"/>
              </a:rPr>
              <a:t>As he approached Jerusalem and saw the city, he wept over it and said, “If you had only known on this day what would bring you peace – but now it is hidden from your eyes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01F46-CA43-4F1A-AA5E-82D55F57525B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(Luke 19:41-42) </a:t>
            </a:r>
          </a:p>
        </p:txBody>
      </p:sp>
    </p:spTree>
    <p:extLst>
      <p:ext uri="{BB962C8B-B14F-4D97-AF65-F5344CB8AC3E}">
        <p14:creationId xmlns:p14="http://schemas.microsoft.com/office/powerpoint/2010/main" val="3366143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4B41F-3CC4-4EF1-AB0F-9E97C99177C8}"/>
              </a:ext>
            </a:extLst>
          </p:cNvPr>
          <p:cNvSpPr txBox="1"/>
          <p:nvPr/>
        </p:nvSpPr>
        <p:spPr>
          <a:xfrm>
            <a:off x="447472" y="715468"/>
            <a:ext cx="1128361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Summer Road Trip (Pilgrimage) </a:t>
            </a:r>
          </a:p>
          <a:p>
            <a:pPr algn="ctr"/>
            <a:endParaRPr lang="en-US" sz="5400" b="1" dirty="0">
              <a:latin typeface="Lucida Sans" panose="020B0602030504020204" pitchFamily="34" charset="77"/>
            </a:endParaRPr>
          </a:p>
          <a:p>
            <a:r>
              <a:rPr lang="en-US" sz="5400" dirty="0">
                <a:latin typeface="Lucida Sans" panose="020B0602030504020204" pitchFamily="34" charset="77"/>
              </a:rPr>
              <a:t>A journey with different people, to a different place, to know God’s presence in a greater way.</a:t>
            </a:r>
          </a:p>
          <a:p>
            <a:endParaRPr lang="en-US" sz="4000" dirty="0">
              <a:latin typeface="Lucida Sans" panose="020B0602030504020204" pitchFamily="34" charset="77"/>
            </a:endParaRPr>
          </a:p>
          <a:p>
            <a:endParaRPr lang="en-US" sz="4800" i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95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12C9B-B756-425E-8A84-B6847B23B556}"/>
              </a:ext>
            </a:extLst>
          </p:cNvPr>
          <p:cNvSpPr txBox="1"/>
          <p:nvPr/>
        </p:nvSpPr>
        <p:spPr>
          <a:xfrm>
            <a:off x="447472" y="715468"/>
            <a:ext cx="112836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Lucida Sans" panose="020B0602030504020204" pitchFamily="34" charset="77"/>
              </a:rPr>
              <a:t>Where is God in this?</a:t>
            </a:r>
          </a:p>
          <a:p>
            <a:pPr algn="ctr"/>
            <a:endParaRPr lang="en-US" sz="4800" i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03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9A3933-6847-4F2E-8215-E94AB92A9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760"/>
            <a:ext cx="12192000" cy="81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9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0D0062-8906-437F-9F1D-01972210FC93}"/>
              </a:ext>
            </a:extLst>
          </p:cNvPr>
          <p:cNvSpPr txBox="1"/>
          <p:nvPr/>
        </p:nvSpPr>
        <p:spPr>
          <a:xfrm>
            <a:off x="447472" y="715468"/>
            <a:ext cx="1128361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Lucida Sans" panose="020B0602030504020204" pitchFamily="34" charset="77"/>
              </a:rPr>
              <a:t>In whatever you are going through:</a:t>
            </a:r>
          </a:p>
          <a:p>
            <a:endParaRPr lang="en-US" sz="5400" b="1" dirty="0">
              <a:latin typeface="Lucida Sans" panose="020B0602030504020204" pitchFamily="34" charset="77"/>
            </a:endParaRPr>
          </a:p>
          <a:p>
            <a:pPr algn="ctr"/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“Focus. Don’t see.”</a:t>
            </a:r>
          </a:p>
          <a:p>
            <a:pPr algn="ctr"/>
            <a:endParaRPr lang="en-US" sz="5400" b="1" dirty="0">
              <a:latin typeface="Lucida Sans" panose="020B0602030504020204" pitchFamily="34" charset="77"/>
            </a:endParaRPr>
          </a:p>
          <a:p>
            <a:pPr algn="ctr"/>
            <a:endParaRPr lang="en-US" sz="5400" b="1" dirty="0">
              <a:latin typeface="Lucida Sans" panose="020B0602030504020204" pitchFamily="34" charset="77"/>
            </a:endParaRPr>
          </a:p>
          <a:p>
            <a:pPr algn="ctr"/>
            <a:endParaRPr lang="en-US" sz="5400" i="1" dirty="0">
              <a:solidFill>
                <a:srgbClr val="002060"/>
              </a:solidFill>
              <a:latin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95557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A9FA9A-830D-458B-B200-4FF925AA665B}"/>
              </a:ext>
            </a:extLst>
          </p:cNvPr>
          <p:cNvSpPr txBox="1"/>
          <p:nvPr/>
        </p:nvSpPr>
        <p:spPr>
          <a:xfrm>
            <a:off x="553844" y="657363"/>
            <a:ext cx="11084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ucida Sans" panose="020B0602030504020204" pitchFamily="34" charset="77"/>
              </a:rPr>
              <a:t>Jesus cried out in a loud voice, “My God, my God, why have you forsaken me?”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2B85A-BCFE-46D2-983A-A15D7945369E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(MATTHEW 27:45-46) </a:t>
            </a:r>
          </a:p>
        </p:txBody>
      </p:sp>
    </p:spTree>
    <p:extLst>
      <p:ext uri="{BB962C8B-B14F-4D97-AF65-F5344CB8AC3E}">
        <p14:creationId xmlns:p14="http://schemas.microsoft.com/office/powerpoint/2010/main" val="1548597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189FC2-2285-4BAF-BA0F-47E5680E1FB3}"/>
              </a:ext>
            </a:extLst>
          </p:cNvPr>
          <p:cNvSpPr txBox="1"/>
          <p:nvPr/>
        </p:nvSpPr>
        <p:spPr>
          <a:xfrm>
            <a:off x="553844" y="657363"/>
            <a:ext cx="1108431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Myriad Pro" panose="020B0503030403020204" pitchFamily="34" charset="0"/>
              </a:rPr>
              <a:t>Jesus called out with a loud voice, “Father, into your hands I commit my spirit.” When he had said this, he breathed his last.</a:t>
            </a:r>
          </a:p>
          <a:p>
            <a:endParaRPr lang="en-US" sz="5000" i="1" dirty="0"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CF276-1404-4568-AB03-EC4B3AA8344C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(LUKE 23:46) </a:t>
            </a:r>
          </a:p>
        </p:txBody>
      </p:sp>
    </p:spTree>
    <p:extLst>
      <p:ext uri="{BB962C8B-B14F-4D97-AF65-F5344CB8AC3E}">
        <p14:creationId xmlns:p14="http://schemas.microsoft.com/office/powerpoint/2010/main" val="3738513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A7A984-BE7B-43C8-8959-4DC9135FEA99}"/>
              </a:ext>
            </a:extLst>
          </p:cNvPr>
          <p:cNvSpPr txBox="1"/>
          <p:nvPr/>
        </p:nvSpPr>
        <p:spPr>
          <a:xfrm>
            <a:off x="553844" y="657363"/>
            <a:ext cx="11084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ucida Sans" panose="020B0602030504020204" pitchFamily="34" charset="77"/>
              </a:rPr>
              <a:t>So we fix our eyes not on what is seen, but on what is unseen. For what is seen is temporary, but what is unseen is eternal.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B4F1A-6A21-4E66-9D74-FC5333A56E4E}"/>
              </a:ext>
            </a:extLst>
          </p:cNvPr>
          <p:cNvSpPr txBox="1"/>
          <p:nvPr/>
        </p:nvSpPr>
        <p:spPr>
          <a:xfrm>
            <a:off x="4973444" y="5735676"/>
            <a:ext cx="588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Lucida Sans" panose="020B0602030504020204" pitchFamily="34" charset="77"/>
              </a:rPr>
              <a:t>(2 CORINTHIANS 4:18) </a:t>
            </a:r>
          </a:p>
        </p:txBody>
      </p:sp>
    </p:spTree>
    <p:extLst>
      <p:ext uri="{BB962C8B-B14F-4D97-AF65-F5344CB8AC3E}">
        <p14:creationId xmlns:p14="http://schemas.microsoft.com/office/powerpoint/2010/main" val="4223033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09957-0DB3-40D6-AA95-3617B2F049B6}"/>
              </a:ext>
            </a:extLst>
          </p:cNvPr>
          <p:cNvSpPr txBox="1"/>
          <p:nvPr/>
        </p:nvSpPr>
        <p:spPr>
          <a:xfrm>
            <a:off x="553844" y="1936283"/>
            <a:ext cx="1108431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Deciding to pray</a:t>
            </a:r>
          </a:p>
          <a:p>
            <a:endParaRPr lang="en-US" sz="4800" dirty="0">
              <a:solidFill>
                <a:srgbClr val="C00000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Myriad Pro" panose="020B0503030403020204" pitchFamily="34" charset="0"/>
              </a:rPr>
              <a:t>“Jesus, who I am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Myriad Pro" panose="020B0503030403020204" pitchFamily="34" charset="0"/>
              </a:rPr>
              <a:t>needs more of who you are.”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4C071-1179-47D5-9F38-1F3D22792BB4}"/>
              </a:ext>
            </a:extLst>
          </p:cNvPr>
          <p:cNvSpPr txBox="1"/>
          <p:nvPr/>
        </p:nvSpPr>
        <p:spPr>
          <a:xfrm>
            <a:off x="447472" y="715468"/>
            <a:ext cx="1128361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700" b="1" u="sng" dirty="0">
                <a:latin typeface="Lucida Sans" panose="020B0602030504020204" pitchFamily="34" charset="77"/>
              </a:rPr>
              <a:t>Our First Step</a:t>
            </a:r>
          </a:p>
        </p:txBody>
      </p:sp>
    </p:spTree>
    <p:extLst>
      <p:ext uri="{BB962C8B-B14F-4D97-AF65-F5344CB8AC3E}">
        <p14:creationId xmlns:p14="http://schemas.microsoft.com/office/powerpoint/2010/main" val="2579124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EFF1A5-0E91-4130-AC8F-109C368EC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9364"/>
            <a:ext cx="13407093" cy="893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53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754BC2-771F-449F-8356-C9C26EAA9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15444-79D5-4332-9C05-B76345EB1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477003" y="1142998"/>
            <a:ext cx="6857996" cy="4571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E030A-91F2-4EC3-9BD1-603DCAB93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13569" y="1143000"/>
            <a:ext cx="6857999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9B9C46-ABDF-4F3E-8C39-FE5BED69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143000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6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98AB4-2A4E-4892-A4FF-6B80518E6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3135"/>
            <a:ext cx="13778310" cy="77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3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4BB22-EB20-44F8-8322-FCA8767275E4}"/>
              </a:ext>
            </a:extLst>
          </p:cNvPr>
          <p:cNvSpPr txBox="1"/>
          <p:nvPr/>
        </p:nvSpPr>
        <p:spPr>
          <a:xfrm>
            <a:off x="447472" y="715468"/>
            <a:ext cx="1128361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Psalm 122</a:t>
            </a:r>
          </a:p>
          <a:p>
            <a:pPr algn="ctr"/>
            <a:endParaRPr lang="en-US" sz="5400" dirty="0">
              <a:latin typeface="Lucida Sans" panose="020B0602030504020204" pitchFamily="34" charset="77"/>
            </a:endParaRPr>
          </a:p>
          <a:p>
            <a:r>
              <a:rPr lang="en-US" sz="4800" dirty="0">
                <a:latin typeface="Lucida Sans" panose="020B0602030504020204" pitchFamily="34" charset="77"/>
              </a:rPr>
              <a:t>+ Entering Jerusalem, not the Temple</a:t>
            </a:r>
          </a:p>
          <a:p>
            <a:r>
              <a:rPr lang="en-US" sz="4800" dirty="0">
                <a:latin typeface="Lucida Sans" panose="020B0602030504020204" pitchFamily="34" charset="77"/>
              </a:rPr>
              <a:t>+ A city in need of peace (5x)</a:t>
            </a:r>
          </a:p>
          <a:p>
            <a:r>
              <a:rPr lang="en-US" sz="4800" dirty="0">
                <a:latin typeface="Lucida Sans" panose="020B0602030504020204" pitchFamily="34" charset="77"/>
              </a:rPr>
              <a:t>+ A Psalm of David ?</a:t>
            </a:r>
          </a:p>
          <a:p>
            <a:r>
              <a:rPr lang="en-US" sz="4800" dirty="0">
                <a:latin typeface="Lucida Sans" panose="020B0602030504020204" pitchFamily="34" charset="77"/>
              </a:rPr>
              <a:t>+ A place of blessing &amp; trouble</a:t>
            </a:r>
          </a:p>
          <a:p>
            <a:endParaRPr lang="en-US" sz="4000" dirty="0">
              <a:latin typeface="Myriad Pro" panose="020B0503030403020204" pitchFamily="34" charset="0"/>
            </a:endParaRPr>
          </a:p>
          <a:p>
            <a:endParaRPr lang="en-US" sz="4800" i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3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03F9F4-5ED6-FC42-93E2-1233925C3DF9}"/>
              </a:ext>
            </a:extLst>
          </p:cNvPr>
          <p:cNvSpPr txBox="1"/>
          <p:nvPr/>
        </p:nvSpPr>
        <p:spPr>
          <a:xfrm>
            <a:off x="646771" y="669072"/>
            <a:ext cx="107943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rgbClr val="FFFF00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God's presence is in places that are blessed &amp; greatly troubled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2D91C-C8A3-5744-9CE1-E64D30E8AEE2}"/>
              </a:ext>
            </a:extLst>
          </p:cNvPr>
          <p:cNvSpPr txBox="1"/>
          <p:nvPr/>
        </p:nvSpPr>
        <p:spPr>
          <a:xfrm>
            <a:off x="646771" y="3041411"/>
            <a:ext cx="110843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i="1" dirty="0">
                <a:latin typeface="Myriad Pro" panose="020B0503030403020204" pitchFamily="34" charset="0"/>
              </a:rPr>
              <a:t>“I rejoiced with those who </a:t>
            </a:r>
          </a:p>
          <a:p>
            <a:pPr algn="ctr"/>
            <a:r>
              <a:rPr lang="en-US" sz="5000" i="1" dirty="0">
                <a:latin typeface="Myriad Pro" panose="020B0503030403020204" pitchFamily="34" charset="0"/>
              </a:rPr>
              <a:t>said to me,  ‘Let us go </a:t>
            </a:r>
          </a:p>
          <a:p>
            <a:pPr algn="ctr"/>
            <a:r>
              <a:rPr lang="en-US" sz="5000" i="1" dirty="0">
                <a:latin typeface="Myriad Pro" panose="020B0503030403020204" pitchFamily="34" charset="0"/>
              </a:rPr>
              <a:t>to the house of the LORD.’”</a:t>
            </a:r>
          </a:p>
        </p:txBody>
      </p:sp>
    </p:spTree>
    <p:extLst>
      <p:ext uri="{BB962C8B-B14F-4D97-AF65-F5344CB8AC3E}">
        <p14:creationId xmlns:p14="http://schemas.microsoft.com/office/powerpoint/2010/main" val="2226564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574</Words>
  <Application>Microsoft Office PowerPoint</Application>
  <PresentationFormat>Widescreen</PresentationFormat>
  <Paragraphs>70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Lucida Sans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Franco</dc:creator>
  <cp:lastModifiedBy>Shawn Franco</cp:lastModifiedBy>
  <cp:revision>4</cp:revision>
  <dcterms:created xsi:type="dcterms:W3CDTF">2018-06-24T03:18:38Z</dcterms:created>
  <dcterms:modified xsi:type="dcterms:W3CDTF">2018-06-24T03:42:46Z</dcterms:modified>
</cp:coreProperties>
</file>