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392" r:id="rId3"/>
    <p:sldId id="373" r:id="rId4"/>
    <p:sldId id="415" r:id="rId5"/>
    <p:sldId id="397" r:id="rId6"/>
    <p:sldId id="398" r:id="rId7"/>
    <p:sldId id="399" r:id="rId8"/>
    <p:sldId id="400" r:id="rId9"/>
    <p:sldId id="396" r:id="rId10"/>
    <p:sldId id="411" r:id="rId11"/>
    <p:sldId id="401" r:id="rId12"/>
    <p:sldId id="372" r:id="rId13"/>
    <p:sldId id="403" r:id="rId14"/>
    <p:sldId id="413" r:id="rId15"/>
    <p:sldId id="402" r:id="rId16"/>
    <p:sldId id="416" r:id="rId17"/>
    <p:sldId id="417" r:id="rId18"/>
    <p:sldId id="419" r:id="rId19"/>
    <p:sldId id="420" r:id="rId20"/>
    <p:sldId id="421" r:id="rId21"/>
    <p:sldId id="418" r:id="rId22"/>
    <p:sldId id="393" r:id="rId2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DECE979-A977-A846-8B9A-BD6C37BA6306}">
          <p14:sldIdLst>
            <p14:sldId id="256"/>
            <p14:sldId id="392"/>
            <p14:sldId id="373"/>
            <p14:sldId id="415"/>
            <p14:sldId id="397"/>
            <p14:sldId id="398"/>
            <p14:sldId id="399"/>
            <p14:sldId id="400"/>
            <p14:sldId id="396"/>
            <p14:sldId id="411"/>
            <p14:sldId id="401"/>
            <p14:sldId id="372"/>
            <p14:sldId id="403"/>
            <p14:sldId id="413"/>
            <p14:sldId id="402"/>
            <p14:sldId id="416"/>
            <p14:sldId id="417"/>
            <p14:sldId id="419"/>
            <p14:sldId id="420"/>
            <p14:sldId id="421"/>
            <p14:sldId id="418"/>
            <p14:sldId id="3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14"/>
    <a:srgbClr val="443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3" autoAdjust="0"/>
    <p:restoredTop sz="51262" autoAdjust="0"/>
  </p:normalViewPr>
  <p:slideViewPr>
    <p:cSldViewPr snapToGrid="0" snapToObjects="1">
      <p:cViewPr varScale="1">
        <p:scale>
          <a:sx n="34" d="100"/>
          <a:sy n="34" d="100"/>
        </p:scale>
        <p:origin x="236" y="16"/>
      </p:cViewPr>
      <p:guideLst/>
    </p:cSldViewPr>
  </p:slideViewPr>
  <p:notesTextViewPr>
    <p:cViewPr>
      <p:scale>
        <a:sx n="1" d="1"/>
        <a:sy n="1" d="1"/>
      </p:scale>
      <p:origin x="0" y="0"/>
    </p:cViewPr>
  </p:notesTextViewPr>
  <p:notesViewPr>
    <p:cSldViewPr snapToGrid="0" snapToObjects="1">
      <p:cViewPr varScale="1">
        <p:scale>
          <a:sx n="50" d="100"/>
          <a:sy n="50" d="100"/>
        </p:scale>
        <p:origin x="2684"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9747FE-5157-4EB9-87E0-DADEF7729FF8}"/>
              </a:ext>
            </a:extLst>
          </p:cNvPr>
          <p:cNvSpPr>
            <a:spLocks noGrp="1"/>
          </p:cNvSpPr>
          <p:nvPr>
            <p:ph type="hdr" sz="quarter"/>
          </p:nvPr>
        </p:nvSpPr>
        <p:spPr>
          <a:xfrm>
            <a:off x="0" y="0"/>
            <a:ext cx="301376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B31822E3-6516-4DCD-B929-8052DFD6BC1A}"/>
              </a:ext>
            </a:extLst>
          </p:cNvPr>
          <p:cNvSpPr>
            <a:spLocks noGrp="1"/>
          </p:cNvSpPr>
          <p:nvPr>
            <p:ph type="dt" sz="quarter" idx="1"/>
          </p:nvPr>
        </p:nvSpPr>
        <p:spPr>
          <a:xfrm>
            <a:off x="3939466" y="0"/>
            <a:ext cx="3013763" cy="467072"/>
          </a:xfrm>
          <a:prstGeom prst="rect">
            <a:avLst/>
          </a:prstGeom>
        </p:spPr>
        <p:txBody>
          <a:bodyPr vert="horz" lIns="93324" tIns="46662" rIns="93324" bIns="46662" rtlCol="0"/>
          <a:lstStyle>
            <a:lvl1pPr algn="r">
              <a:defRPr sz="1200"/>
            </a:lvl1pPr>
          </a:lstStyle>
          <a:p>
            <a:fld id="{1B10BDD4-578E-42CD-A3E8-8AEC16BDBCB8}" type="datetimeFigureOut">
              <a:rPr lang="en-US" smtClean="0"/>
              <a:t>3/24/2018</a:t>
            </a:fld>
            <a:endParaRPr lang="en-US"/>
          </a:p>
        </p:txBody>
      </p:sp>
      <p:sp>
        <p:nvSpPr>
          <p:cNvPr id="4" name="Footer Placeholder 3">
            <a:extLst>
              <a:ext uri="{FF2B5EF4-FFF2-40B4-BE49-F238E27FC236}">
                <a16:creationId xmlns:a16="http://schemas.microsoft.com/office/drawing/2014/main" id="{FDED4185-E407-4281-A9CD-86E3866CC040}"/>
              </a:ext>
            </a:extLst>
          </p:cNvPr>
          <p:cNvSpPr>
            <a:spLocks noGrp="1"/>
          </p:cNvSpPr>
          <p:nvPr>
            <p:ph type="ftr" sz="quarter" idx="2"/>
          </p:nvPr>
        </p:nvSpPr>
        <p:spPr>
          <a:xfrm>
            <a:off x="0" y="8842031"/>
            <a:ext cx="301376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F0DC18C-E1FF-44D2-92A5-BD50E08360E5}"/>
              </a:ext>
            </a:extLst>
          </p:cNvPr>
          <p:cNvSpPr>
            <a:spLocks noGrp="1"/>
          </p:cNvSpPr>
          <p:nvPr>
            <p:ph type="sldNum" sz="quarter" idx="3"/>
          </p:nvPr>
        </p:nvSpPr>
        <p:spPr>
          <a:xfrm>
            <a:off x="3939466" y="8842031"/>
            <a:ext cx="3013763" cy="467071"/>
          </a:xfrm>
          <a:prstGeom prst="rect">
            <a:avLst/>
          </a:prstGeom>
        </p:spPr>
        <p:txBody>
          <a:bodyPr vert="horz" lIns="93324" tIns="46662" rIns="93324" bIns="46662" rtlCol="0" anchor="b"/>
          <a:lstStyle>
            <a:lvl1pPr algn="r">
              <a:defRPr sz="1200"/>
            </a:lvl1pPr>
          </a:lstStyle>
          <a:p>
            <a:fld id="{538DC7BA-9687-4CE5-AA54-6136A272248A}" type="slidenum">
              <a:rPr lang="en-US" smtClean="0"/>
              <a:t>‹#›</a:t>
            </a:fld>
            <a:endParaRPr lang="en-US"/>
          </a:p>
        </p:txBody>
      </p:sp>
    </p:spTree>
    <p:extLst>
      <p:ext uri="{BB962C8B-B14F-4D97-AF65-F5344CB8AC3E}">
        <p14:creationId xmlns:p14="http://schemas.microsoft.com/office/powerpoint/2010/main" val="1695957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0688" y="731838"/>
            <a:ext cx="3071812" cy="172878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435464" y="2590800"/>
            <a:ext cx="6154654" cy="6261100"/>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39466" y="104431"/>
            <a:ext cx="3013763" cy="467071"/>
          </a:xfrm>
          <a:prstGeom prst="rect">
            <a:avLst/>
          </a:prstGeom>
        </p:spPr>
        <p:txBody>
          <a:bodyPr vert="horz" lIns="93324" tIns="46662" rIns="93324" bIns="46662" rtlCol="0" anchor="b"/>
          <a:lstStyle>
            <a:lvl1pPr algn="r">
              <a:defRPr sz="1200"/>
            </a:lvl1pPr>
          </a:lstStyle>
          <a:p>
            <a:fld id="{E66E2491-363B-364C-91E5-8CCC793F5121}" type="slidenum">
              <a:rPr lang="en-US" smtClean="0"/>
              <a:t>‹#›</a:t>
            </a:fld>
            <a:endParaRPr lang="en-US"/>
          </a:p>
        </p:txBody>
      </p:sp>
    </p:spTree>
    <p:extLst>
      <p:ext uri="{BB962C8B-B14F-4D97-AF65-F5344CB8AC3E}">
        <p14:creationId xmlns:p14="http://schemas.microsoft.com/office/powerpoint/2010/main" val="479895831"/>
      </p:ext>
    </p:extLst>
  </p:cSld>
  <p:clrMap bg1="lt1" tx1="dk1" bg2="lt2" tx2="dk2" accent1="accent1" accent2="accent2" accent3="accent3" accent4="accent4" accent5="accent5" accent6="accent6" hlink="hlink" folHlink="folHlink"/>
  <p:notesStyle>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500" kern="1200">
        <a:solidFill>
          <a:schemeClr val="tx1"/>
        </a:solidFill>
        <a:latin typeface="+mn-lt"/>
        <a:ea typeface="+mn-ea"/>
        <a:cs typeface="+mn-cs"/>
      </a:defRPr>
    </a:lvl2pPr>
    <a:lvl3pPr marL="914400" algn="l" defTabSz="914400" rtl="0" eaLnBrk="1" latinLnBrk="0" hangingPunct="1">
      <a:defRPr sz="1500" kern="1200">
        <a:solidFill>
          <a:schemeClr val="tx1"/>
        </a:solidFill>
        <a:latin typeface="+mn-lt"/>
        <a:ea typeface="+mn-ea"/>
        <a:cs typeface="+mn-cs"/>
      </a:defRPr>
    </a:lvl3pPr>
    <a:lvl4pPr marL="1371600" algn="l" defTabSz="914400" rtl="0" eaLnBrk="1" latinLnBrk="0" hangingPunct="1">
      <a:defRPr sz="1500" kern="1200">
        <a:solidFill>
          <a:schemeClr val="tx1"/>
        </a:solidFill>
        <a:latin typeface="+mn-lt"/>
        <a:ea typeface="+mn-ea"/>
        <a:cs typeface="+mn-cs"/>
      </a:defRPr>
    </a:lvl4pPr>
    <a:lvl5pPr marL="1828800" algn="l" defTabSz="914400" rtl="0" eaLnBrk="1" latinLnBrk="0" hangingPunct="1">
      <a:defRPr sz="15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begin holy week today with Palm Sunday</a:t>
            </a:r>
          </a:p>
          <a:p>
            <a:r>
              <a:rPr lang="en-US" dirty="0"/>
              <a:t>And journey to the cross after service today</a:t>
            </a:r>
          </a:p>
          <a:p>
            <a:r>
              <a:rPr lang="en-US" dirty="0"/>
              <a:t>We have already been looking at the last hours of Jesus</a:t>
            </a:r>
          </a:p>
          <a:p>
            <a:endParaRPr lang="en-US" dirty="0"/>
          </a:p>
          <a:p>
            <a:r>
              <a:rPr lang="en-US" dirty="0"/>
              <a:t>Last week – fear in relationships</a:t>
            </a:r>
          </a:p>
          <a:p>
            <a:r>
              <a:rPr lang="en-US" dirty="0"/>
              <a:t>(Palm Sunday – crowd celebrates &amp; crucifies)</a:t>
            </a:r>
          </a:p>
          <a:p>
            <a:endParaRPr lang="en-US" dirty="0"/>
          </a:p>
          <a:p>
            <a:r>
              <a:rPr lang="en-US" b="1" dirty="0"/>
              <a:t>Today – Fear of the unknown</a:t>
            </a:r>
          </a:p>
          <a:p>
            <a:r>
              <a:rPr lang="en-US" b="1" dirty="0"/>
              <a:t>The fear that tempts us to betray Jesus the most</a:t>
            </a:r>
          </a:p>
          <a:p>
            <a:endParaRPr lang="en-US" b="1" dirty="0"/>
          </a:p>
          <a:p>
            <a:r>
              <a:rPr lang="en-US" dirty="0"/>
              <a:t>We all struggle with it  (college, relationship, job, change, healing)</a:t>
            </a:r>
          </a:p>
          <a:p>
            <a:endParaRPr lang="en-US" dirty="0"/>
          </a:p>
          <a:p>
            <a:r>
              <a:rPr lang="en-US" dirty="0"/>
              <a:t>Sara and I – fear of a bad medical report when she was pregnant</a:t>
            </a:r>
          </a:p>
          <a:p>
            <a:pPr marL="285750" indent="-285750">
              <a:buFontTx/>
              <a:buChar char="-"/>
            </a:pPr>
            <a:r>
              <a:rPr lang="en-US" dirty="0"/>
              <a:t>Moving from PA to Cornerstone – didn’t know anyone</a:t>
            </a:r>
          </a:p>
          <a:p>
            <a:pPr marL="285750" indent="-285750">
              <a:buFontTx/>
              <a:buChar char="-"/>
            </a:pPr>
            <a:r>
              <a:rPr lang="en-US" dirty="0"/>
              <a:t>Choosing adoption when we already had a great family</a:t>
            </a:r>
          </a:p>
          <a:p>
            <a:pPr marL="285750" indent="-285750">
              <a:buFontTx/>
              <a:buChar char="-"/>
            </a:pPr>
            <a:r>
              <a:rPr lang="en-US" dirty="0"/>
              <a:t>Switching careers. Moving schools for the kids</a:t>
            </a:r>
          </a:p>
          <a:p>
            <a:pPr marL="285750" indent="-285750">
              <a:buFontTx/>
              <a:buChar char="-"/>
            </a:pPr>
            <a:r>
              <a:rPr lang="en-US" dirty="0"/>
              <a:t>Confronting sin in people we loved</a:t>
            </a:r>
          </a:p>
          <a:p>
            <a:pPr marL="285750" indent="-285750">
              <a:buFontTx/>
              <a:buChar char="-"/>
            </a:pPr>
            <a:r>
              <a:rPr lang="en-US" dirty="0"/>
              <a:t>Starting a small group. Going to a new church.</a:t>
            </a:r>
          </a:p>
          <a:p>
            <a:pPr marL="285750" indent="-285750">
              <a:buFontTx/>
              <a:buChar char="-"/>
            </a:pPr>
            <a:r>
              <a:rPr lang="en-US" dirty="0"/>
              <a:t>Seeking counseling for sinful habits</a:t>
            </a:r>
          </a:p>
          <a:p>
            <a:endParaRPr lang="en-US" dirty="0"/>
          </a:p>
          <a:p>
            <a:r>
              <a:rPr lang="en-US" dirty="0"/>
              <a:t>We struggle for God to show us what to do with what’s next</a:t>
            </a:r>
          </a:p>
          <a:p>
            <a:r>
              <a:rPr lang="en-US" dirty="0"/>
              <a:t>None of us are good at waiting</a:t>
            </a:r>
          </a:p>
          <a:p>
            <a:endParaRPr lang="en-US" dirty="0"/>
          </a:p>
          <a:p>
            <a:r>
              <a:rPr lang="en-US" dirty="0"/>
              <a:t>We fear the unknown so tend to push god away</a:t>
            </a:r>
          </a:p>
          <a:p>
            <a:r>
              <a:rPr lang="en-US" dirty="0"/>
              <a:t>And take control</a:t>
            </a:r>
          </a:p>
          <a:p>
            <a:endParaRPr lang="en-US" dirty="0"/>
          </a:p>
          <a:p>
            <a:r>
              <a:rPr lang="en-US" dirty="0"/>
              <a:t>But there is apart of our life – we have to face that fear</a:t>
            </a:r>
          </a:p>
          <a:p>
            <a:r>
              <a:rPr lang="en-US" dirty="0"/>
              <a:t>So did Jesus</a:t>
            </a:r>
          </a:p>
        </p:txBody>
      </p:sp>
      <p:sp>
        <p:nvSpPr>
          <p:cNvPr id="4" name="Slide Number Placeholder 3"/>
          <p:cNvSpPr>
            <a:spLocks noGrp="1"/>
          </p:cNvSpPr>
          <p:nvPr>
            <p:ph type="sldNum" sz="quarter" idx="10"/>
          </p:nvPr>
        </p:nvSpPr>
        <p:spPr/>
        <p:txBody>
          <a:bodyPr/>
          <a:lstStyle/>
          <a:p>
            <a:fld id="{E66E2491-363B-364C-91E5-8CCC793F5121}" type="slidenum">
              <a:rPr lang="en-US" smtClean="0"/>
              <a:t>1</a:t>
            </a:fld>
            <a:endParaRPr lang="en-US"/>
          </a:p>
        </p:txBody>
      </p:sp>
    </p:spTree>
    <p:extLst>
      <p:ext uri="{BB962C8B-B14F-4D97-AF65-F5344CB8AC3E}">
        <p14:creationId xmlns:p14="http://schemas.microsoft.com/office/powerpoint/2010/main" val="335514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12</a:t>
            </a:fld>
            <a:endParaRPr lang="en-US"/>
          </a:p>
        </p:txBody>
      </p:sp>
    </p:spTree>
    <p:extLst>
      <p:ext uri="{BB962C8B-B14F-4D97-AF65-F5344CB8AC3E}">
        <p14:creationId xmlns:p14="http://schemas.microsoft.com/office/powerpoint/2010/main" val="224125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13</a:t>
            </a:fld>
            <a:endParaRPr lang="en-US"/>
          </a:p>
        </p:txBody>
      </p:sp>
    </p:spTree>
    <p:extLst>
      <p:ext uri="{BB962C8B-B14F-4D97-AF65-F5344CB8AC3E}">
        <p14:creationId xmlns:p14="http://schemas.microsoft.com/office/powerpoint/2010/main" val="3357208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14</a:t>
            </a:fld>
            <a:endParaRPr lang="en-US"/>
          </a:p>
        </p:txBody>
      </p:sp>
    </p:spTree>
    <p:extLst>
      <p:ext uri="{BB962C8B-B14F-4D97-AF65-F5344CB8AC3E}">
        <p14:creationId xmlns:p14="http://schemas.microsoft.com/office/powerpoint/2010/main" val="1890446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15</a:t>
            </a:fld>
            <a:endParaRPr lang="en-US"/>
          </a:p>
        </p:txBody>
      </p:sp>
    </p:spTree>
    <p:extLst>
      <p:ext uri="{BB962C8B-B14F-4D97-AF65-F5344CB8AC3E}">
        <p14:creationId xmlns:p14="http://schemas.microsoft.com/office/powerpoint/2010/main" val="3296365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16</a:t>
            </a:fld>
            <a:endParaRPr lang="en-US"/>
          </a:p>
        </p:txBody>
      </p:sp>
    </p:spTree>
    <p:extLst>
      <p:ext uri="{BB962C8B-B14F-4D97-AF65-F5344CB8AC3E}">
        <p14:creationId xmlns:p14="http://schemas.microsoft.com/office/powerpoint/2010/main" val="1028443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17</a:t>
            </a:fld>
            <a:endParaRPr lang="en-US"/>
          </a:p>
        </p:txBody>
      </p:sp>
    </p:spTree>
    <p:extLst>
      <p:ext uri="{BB962C8B-B14F-4D97-AF65-F5344CB8AC3E}">
        <p14:creationId xmlns:p14="http://schemas.microsoft.com/office/powerpoint/2010/main" val="3029084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18</a:t>
            </a:fld>
            <a:endParaRPr lang="en-US"/>
          </a:p>
        </p:txBody>
      </p:sp>
    </p:spTree>
    <p:extLst>
      <p:ext uri="{BB962C8B-B14F-4D97-AF65-F5344CB8AC3E}">
        <p14:creationId xmlns:p14="http://schemas.microsoft.com/office/powerpoint/2010/main" val="716645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19</a:t>
            </a:fld>
            <a:endParaRPr lang="en-US"/>
          </a:p>
        </p:txBody>
      </p:sp>
    </p:spTree>
    <p:extLst>
      <p:ext uri="{BB962C8B-B14F-4D97-AF65-F5344CB8AC3E}">
        <p14:creationId xmlns:p14="http://schemas.microsoft.com/office/powerpoint/2010/main" val="2725857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20</a:t>
            </a:fld>
            <a:endParaRPr lang="en-US"/>
          </a:p>
        </p:txBody>
      </p:sp>
    </p:spTree>
    <p:extLst>
      <p:ext uri="{BB962C8B-B14F-4D97-AF65-F5344CB8AC3E}">
        <p14:creationId xmlns:p14="http://schemas.microsoft.com/office/powerpoint/2010/main" val="1930578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600" b="1" dirty="0">
                <a:solidFill>
                  <a:schemeClr val="bg2">
                    <a:lumMod val="60000"/>
                    <a:lumOff val="40000"/>
                  </a:schemeClr>
                </a:solidFill>
              </a:rPr>
              <a:t>”– </a:t>
            </a:r>
            <a:r>
              <a:rPr lang="en-US" sz="1600" b="1" dirty="0" err="1">
                <a:solidFill>
                  <a:schemeClr val="bg2">
                    <a:lumMod val="60000"/>
                    <a:lumOff val="40000"/>
                  </a:schemeClr>
                </a:solidFill>
              </a:rPr>
              <a:t>kav-waw</a:t>
            </a:r>
            <a:r>
              <a:rPr lang="en-US" sz="1600" b="1" dirty="0">
                <a:solidFill>
                  <a:schemeClr val="bg2">
                    <a:lumMod val="60000"/>
                    <a:lumOff val="40000"/>
                  </a:schemeClr>
                </a:solidFill>
              </a:rPr>
              <a:t>’</a:t>
            </a:r>
          </a:p>
          <a:p>
            <a:pPr marL="0" indent="0">
              <a:buFontTx/>
              <a:buNone/>
            </a:pPr>
            <a:endParaRPr lang="en-US" sz="1600" b="1" dirty="0">
              <a:solidFill>
                <a:schemeClr val="bg2">
                  <a:lumMod val="60000"/>
                  <a:lumOff val="40000"/>
                </a:schemeClr>
              </a:solidFill>
            </a:endParaRPr>
          </a:p>
          <a:p>
            <a:pPr marL="0" indent="0">
              <a:buFontTx/>
              <a:buNone/>
            </a:pPr>
            <a:r>
              <a:rPr lang="en-US" sz="1500" kern="1200" dirty="0">
                <a:solidFill>
                  <a:schemeClr val="tx1"/>
                </a:solidFill>
                <a:effectLst/>
                <a:latin typeface="+mn-lt"/>
                <a:ea typeface="+mn-ea"/>
                <a:cs typeface="+mn-cs"/>
              </a:rPr>
              <a:t>it’s the process of making a </a:t>
            </a:r>
            <a:r>
              <a:rPr lang="en-US" sz="1500" b="1" kern="1200" dirty="0">
                <a:solidFill>
                  <a:schemeClr val="tx1"/>
                </a:solidFill>
                <a:effectLst/>
                <a:latin typeface="+mn-lt"/>
                <a:ea typeface="+mn-ea"/>
                <a:cs typeface="+mn-cs"/>
              </a:rPr>
              <a:t>rop</a:t>
            </a:r>
            <a:r>
              <a:rPr lang="en-US" sz="1500" kern="1200" dirty="0">
                <a:solidFill>
                  <a:schemeClr val="tx1"/>
                </a:solidFill>
                <a:effectLst/>
                <a:latin typeface="+mn-lt"/>
                <a:ea typeface="+mn-ea"/>
                <a:cs typeface="+mn-cs"/>
              </a:rPr>
              <a:t>e by twisting or weaving small </a:t>
            </a:r>
            <a:r>
              <a:rPr lang="en-US" sz="1500" b="1" kern="1200" dirty="0">
                <a:solidFill>
                  <a:schemeClr val="tx1"/>
                </a:solidFill>
                <a:effectLst/>
                <a:latin typeface="+mn-lt"/>
                <a:ea typeface="+mn-ea"/>
                <a:cs typeface="+mn-cs"/>
              </a:rPr>
              <a:t>strings</a:t>
            </a:r>
            <a:r>
              <a:rPr lang="en-US" sz="1500" kern="1200" dirty="0">
                <a:solidFill>
                  <a:schemeClr val="tx1"/>
                </a:solidFill>
                <a:effectLst/>
                <a:latin typeface="+mn-lt"/>
                <a:ea typeface="+mn-ea"/>
                <a:cs typeface="+mn-cs"/>
              </a:rPr>
              <a:t> together to form the rope.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more strands that are twisted or woven together in a rope, the greater is its strength.</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u="sng" kern="1200" dirty="0">
                <a:solidFill>
                  <a:schemeClr val="tx1"/>
                </a:solidFill>
                <a:effectLst/>
                <a:latin typeface="+mn-lt"/>
                <a:ea typeface="+mn-ea"/>
                <a:cs typeface="+mn-cs"/>
              </a:rPr>
              <a:t>A piece of string </a:t>
            </a:r>
            <a:r>
              <a:rPr lang="en-US" sz="1500" kern="1200" dirty="0">
                <a:solidFill>
                  <a:schemeClr val="tx1"/>
                </a:solidFill>
                <a:effectLst/>
                <a:latin typeface="+mn-lt"/>
                <a:ea typeface="+mn-ea"/>
                <a:cs typeface="+mn-cs"/>
              </a:rPr>
              <a:t>cannot lift very much weight because it does not have very many strands in it. </a:t>
            </a:r>
          </a:p>
          <a:p>
            <a:pPr marL="0" indent="0">
              <a:buFontTx/>
              <a:buNone/>
            </a:pPr>
            <a:r>
              <a:rPr lang="en-US" sz="1500" u="sng" kern="1200" dirty="0">
                <a:solidFill>
                  <a:schemeClr val="tx1"/>
                </a:solidFill>
                <a:effectLst/>
                <a:latin typeface="+mn-lt"/>
                <a:ea typeface="+mn-ea"/>
                <a:cs typeface="+mn-cs"/>
              </a:rPr>
              <a:t>A piece of rope </a:t>
            </a:r>
            <a:r>
              <a:rPr lang="en-US" sz="1500" kern="1200" dirty="0">
                <a:solidFill>
                  <a:schemeClr val="tx1"/>
                </a:solidFill>
                <a:effectLst/>
                <a:latin typeface="+mn-lt"/>
                <a:ea typeface="+mn-ea"/>
                <a:cs typeface="+mn-cs"/>
              </a:rPr>
              <a:t>however can lift hundreds of pounds because it is made up of many strands.</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The literal definition of “</a:t>
            </a:r>
            <a:r>
              <a:rPr lang="en-US" sz="1500" kern="1200" dirty="0" err="1">
                <a:solidFill>
                  <a:schemeClr val="tx1"/>
                </a:solidFill>
                <a:effectLst/>
                <a:latin typeface="+mn-lt"/>
                <a:ea typeface="+mn-ea"/>
                <a:cs typeface="+mn-cs"/>
              </a:rPr>
              <a:t>qavah</a:t>
            </a:r>
            <a:r>
              <a:rPr lang="en-US" sz="1500" kern="1200" dirty="0">
                <a:solidFill>
                  <a:schemeClr val="tx1"/>
                </a:solidFill>
                <a:effectLst/>
                <a:latin typeface="+mn-lt"/>
                <a:ea typeface="+mn-ea"/>
                <a:cs typeface="+mn-cs"/>
              </a:rPr>
              <a:t>” implies strength through numbers. </a:t>
            </a:r>
          </a:p>
          <a:p>
            <a:pPr marL="0" indent="0">
              <a:buFontTx/>
              <a:buNone/>
            </a:pPr>
            <a:r>
              <a:rPr lang="en-US" sz="1500" kern="1200" dirty="0">
                <a:solidFill>
                  <a:schemeClr val="tx1"/>
                </a:solidFill>
                <a:effectLst/>
                <a:latin typeface="+mn-lt"/>
                <a:ea typeface="+mn-ea"/>
                <a:cs typeface="+mn-cs"/>
              </a:rPr>
              <a:t>The more strands in your rope, the greater its strength. </a:t>
            </a:r>
          </a:p>
          <a:p>
            <a:pPr marL="0" indent="0">
              <a:buFontTx/>
              <a:buNone/>
            </a:pPr>
            <a:endParaRPr lang="en-US" sz="1500" kern="1200" dirty="0">
              <a:solidFill>
                <a:schemeClr val="tx1"/>
              </a:solidFill>
              <a:effectLst/>
              <a:latin typeface="+mn-lt"/>
              <a:ea typeface="+mn-ea"/>
              <a:cs typeface="+mn-cs"/>
            </a:endParaRPr>
          </a:p>
          <a:p>
            <a:pPr marL="0" indent="0">
              <a:buFontTx/>
              <a:buNone/>
            </a:pPr>
            <a:r>
              <a:rPr lang="en-US" sz="1500" kern="1200" dirty="0">
                <a:solidFill>
                  <a:schemeClr val="tx1"/>
                </a:solidFill>
                <a:effectLst/>
                <a:latin typeface="+mn-lt"/>
                <a:ea typeface="+mn-ea"/>
                <a:cs typeface="+mn-cs"/>
              </a:rPr>
              <a:t>Just as a rope's strength comes from being made of many strands, so our strength comes through being united with Christ. The “rope” of our lives gains strength by being twisted or woven or bound together with the Father, Son, and Holy Spirit</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21</a:t>
            </a:fld>
            <a:endParaRPr lang="en-US"/>
          </a:p>
        </p:txBody>
      </p:sp>
    </p:spTree>
    <p:extLst>
      <p:ext uri="{BB962C8B-B14F-4D97-AF65-F5344CB8AC3E}">
        <p14:creationId xmlns:p14="http://schemas.microsoft.com/office/powerpoint/2010/main" val="7885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face the unknown</a:t>
            </a:r>
          </a:p>
          <a:p>
            <a:r>
              <a:rPr lang="en-US" dirty="0"/>
              <a:t>He had to do something he had never known before</a:t>
            </a:r>
          </a:p>
          <a:p>
            <a:r>
              <a:rPr lang="en-US" dirty="0"/>
              <a:t>He wasn’t defeated by it –but he did face it</a:t>
            </a:r>
          </a:p>
          <a:p>
            <a:endParaRPr lang="en-US" dirty="0"/>
          </a:p>
          <a:p>
            <a:r>
              <a:rPr lang="en-US" dirty="0"/>
              <a:t>To take on sin</a:t>
            </a:r>
          </a:p>
          <a:p>
            <a:r>
              <a:rPr lang="en-US" dirty="0"/>
              <a:t>To be forsaken by father</a:t>
            </a:r>
          </a:p>
          <a:p>
            <a:r>
              <a:rPr lang="en-US" dirty="0"/>
              <a:t>To have wrath of God</a:t>
            </a:r>
          </a:p>
          <a:p>
            <a:endParaRPr lang="en-US" dirty="0"/>
          </a:p>
          <a:p>
            <a:r>
              <a:rPr lang="en-US" dirty="0"/>
              <a:t>His humanity has to face the unknown</a:t>
            </a:r>
          </a:p>
          <a:p>
            <a:r>
              <a:rPr lang="en-US" dirty="0"/>
              <a:t>He knows father will be faithful</a:t>
            </a:r>
          </a:p>
          <a:p>
            <a:endParaRPr lang="en-US" dirty="0"/>
          </a:p>
          <a:p>
            <a:r>
              <a:rPr lang="en-US" dirty="0"/>
              <a:t>But he has to face the fear of the unknown with faith</a:t>
            </a:r>
          </a:p>
          <a:p>
            <a:r>
              <a:rPr lang="en-US" dirty="0"/>
              <a:t>And He did it with victory</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a:t>
            </a:fld>
            <a:endParaRPr lang="en-US"/>
          </a:p>
        </p:txBody>
      </p:sp>
    </p:spTree>
    <p:extLst>
      <p:ext uri="{BB962C8B-B14F-4D97-AF65-F5344CB8AC3E}">
        <p14:creationId xmlns:p14="http://schemas.microsoft.com/office/powerpoint/2010/main" val="3897427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22</a:t>
            </a:fld>
            <a:endParaRPr lang="en-US"/>
          </a:p>
        </p:txBody>
      </p:sp>
    </p:spTree>
    <p:extLst>
      <p:ext uri="{BB962C8B-B14F-4D97-AF65-F5344CB8AC3E}">
        <p14:creationId xmlns:p14="http://schemas.microsoft.com/office/powerpoint/2010/main" val="330525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You and I – the fear of the unknown </a:t>
            </a:r>
          </a:p>
          <a:p>
            <a:r>
              <a:rPr lang="en-US" sz="1600" dirty="0"/>
              <a:t>Most of us will choose what is familiar and comfortable</a:t>
            </a:r>
          </a:p>
          <a:p>
            <a:r>
              <a:rPr lang="en-US" sz="1600" dirty="0"/>
              <a:t>Than what is faith and courage</a:t>
            </a:r>
          </a:p>
          <a:p>
            <a:endParaRPr lang="en-US" sz="1600" dirty="0"/>
          </a:p>
          <a:p>
            <a:r>
              <a:rPr lang="en-US" sz="1600" dirty="0"/>
              <a:t>If you look at the last 36 hours of Jesus life</a:t>
            </a:r>
          </a:p>
          <a:p>
            <a:r>
              <a:rPr lang="en-US" sz="1600" dirty="0"/>
              <a:t>The disciples were facing so many unknowns and they were afraid</a:t>
            </a:r>
          </a:p>
          <a:p>
            <a:endParaRPr lang="en-US" sz="1600" dirty="0"/>
          </a:p>
          <a:p>
            <a:r>
              <a:rPr lang="en-US" sz="1600" dirty="0"/>
              <a:t>John 14 – Do not be afraid. You trust in God. Trust also in me.</a:t>
            </a:r>
          </a:p>
          <a:p>
            <a:endParaRPr lang="en-US" sz="1600" dirty="0"/>
          </a:p>
          <a:p>
            <a:r>
              <a:rPr lang="en-US" sz="1600" dirty="0"/>
              <a:t>But instead of trusting in Jesus</a:t>
            </a:r>
          </a:p>
          <a:p>
            <a:r>
              <a:rPr lang="en-US" sz="1600" dirty="0"/>
              <a:t>They do what we all do – they tried to take control</a:t>
            </a:r>
          </a:p>
          <a:p>
            <a:endParaRPr lang="en-US" sz="1600" dirty="0"/>
          </a:p>
          <a:p>
            <a:r>
              <a:rPr lang="en-US" sz="1600" dirty="0"/>
              <a:t>Judas – </a:t>
            </a:r>
            <a:r>
              <a:rPr lang="en-US" sz="1600" dirty="0" err="1"/>
              <a:t>unknwon</a:t>
            </a:r>
            <a:r>
              <a:rPr lang="en-US" sz="1600" dirty="0"/>
              <a:t> – sells </a:t>
            </a:r>
            <a:r>
              <a:rPr lang="en-US" sz="1600" dirty="0" err="1"/>
              <a:t>jesus</a:t>
            </a:r>
            <a:r>
              <a:rPr lang="en-US" sz="1600" dirty="0"/>
              <a:t> out</a:t>
            </a:r>
          </a:p>
          <a:p>
            <a:r>
              <a:rPr lang="en-US" sz="1600" dirty="0"/>
              <a:t>Peter – chops off the ear of servant at arrest – then denies</a:t>
            </a:r>
          </a:p>
          <a:p>
            <a:endParaRPr lang="en-US" sz="1600" dirty="0"/>
          </a:p>
          <a:p>
            <a:r>
              <a:rPr lang="en-US" sz="1600" dirty="0"/>
              <a:t>Face the unknown –we try to take control</a:t>
            </a:r>
          </a:p>
          <a:p>
            <a:r>
              <a:rPr lang="en-US" sz="1600" dirty="0"/>
              <a:t>Instead of staying true to god and let him be in control</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Problem is our control creates chaos)</a:t>
            </a:r>
          </a:p>
          <a:p>
            <a:endParaRPr lang="en-US" sz="1600" dirty="0"/>
          </a:p>
          <a:p>
            <a:r>
              <a:rPr lang="en-US" sz="1600" dirty="0"/>
              <a:t>To know the victory and joy of God in this life we have to </a:t>
            </a:r>
          </a:p>
          <a:p>
            <a:r>
              <a:rPr lang="en-US" sz="1600" dirty="0"/>
              <a:t>Overcome the fear of the unknown</a:t>
            </a:r>
          </a:p>
          <a:p>
            <a:endParaRPr lang="en-US" sz="1600"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3</a:t>
            </a:fld>
            <a:endParaRPr lang="en-US"/>
          </a:p>
        </p:txBody>
      </p:sp>
    </p:spTree>
    <p:extLst>
      <p:ext uri="{BB962C8B-B14F-4D97-AF65-F5344CB8AC3E}">
        <p14:creationId xmlns:p14="http://schemas.microsoft.com/office/powerpoint/2010/main" val="86523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We live by faith, not by sight.  2 Cor 5:7</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4</a:t>
            </a:fld>
            <a:endParaRPr lang="en-US"/>
          </a:p>
        </p:txBody>
      </p:sp>
    </p:spTree>
    <p:extLst>
      <p:ext uri="{BB962C8B-B14F-4D97-AF65-F5344CB8AC3E}">
        <p14:creationId xmlns:p14="http://schemas.microsoft.com/office/powerpoint/2010/main" val="179374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us shows us the path through fear of unknown</a:t>
            </a:r>
          </a:p>
        </p:txBody>
      </p:sp>
      <p:sp>
        <p:nvSpPr>
          <p:cNvPr id="4" name="Slide Number Placeholder 3"/>
          <p:cNvSpPr>
            <a:spLocks noGrp="1"/>
          </p:cNvSpPr>
          <p:nvPr>
            <p:ph type="sldNum" sz="quarter" idx="10"/>
          </p:nvPr>
        </p:nvSpPr>
        <p:spPr/>
        <p:txBody>
          <a:bodyPr/>
          <a:lstStyle/>
          <a:p>
            <a:fld id="{E66E2491-363B-364C-91E5-8CCC793F5121}" type="slidenum">
              <a:rPr lang="en-US" smtClean="0"/>
              <a:t>5</a:t>
            </a:fld>
            <a:endParaRPr lang="en-US"/>
          </a:p>
        </p:txBody>
      </p:sp>
    </p:spTree>
    <p:extLst>
      <p:ext uri="{BB962C8B-B14F-4D97-AF65-F5344CB8AC3E}">
        <p14:creationId xmlns:p14="http://schemas.microsoft.com/office/powerpoint/2010/main" val="2347553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kern="1200" dirty="0">
                <a:solidFill>
                  <a:schemeClr val="tx1"/>
                </a:solidFill>
                <a:effectLst/>
                <a:latin typeface="+mn-lt"/>
                <a:ea typeface="+mn-ea"/>
                <a:cs typeface="+mn-cs"/>
              </a:rPr>
              <a:t>That’s been God’s call to us.  Not just a sermon series – word of God to us His people</a:t>
            </a:r>
          </a:p>
          <a:p>
            <a:r>
              <a:rPr lang="en-US" sz="1500" kern="1200" dirty="0">
                <a:solidFill>
                  <a:schemeClr val="tx1"/>
                </a:solidFill>
                <a:effectLst/>
                <a:latin typeface="+mn-lt"/>
                <a:ea typeface="+mn-ea"/>
                <a:cs typeface="+mn-cs"/>
              </a:rPr>
              <a:t> </a:t>
            </a:r>
          </a:p>
          <a:p>
            <a:r>
              <a:rPr lang="en-US" sz="1500" kern="1200" dirty="0">
                <a:solidFill>
                  <a:schemeClr val="tx1"/>
                </a:solidFill>
                <a:effectLst/>
                <a:latin typeface="+mn-lt"/>
                <a:ea typeface="+mn-ea"/>
                <a:cs typeface="+mn-cs"/>
              </a:rPr>
              <a:t>And before we see how Jesus himself – walked through the unknown</a:t>
            </a:r>
          </a:p>
          <a:p>
            <a:r>
              <a:rPr lang="en-US" sz="1500" kern="1200" dirty="0">
                <a:solidFill>
                  <a:schemeClr val="tx1"/>
                </a:solidFill>
                <a:effectLst/>
                <a:latin typeface="+mn-lt"/>
                <a:ea typeface="+mn-ea"/>
                <a:cs typeface="+mn-cs"/>
              </a:rPr>
              <a:t> </a:t>
            </a:r>
          </a:p>
          <a:p>
            <a:r>
              <a:rPr lang="en-US" sz="1500" kern="1200" dirty="0">
                <a:solidFill>
                  <a:schemeClr val="tx1"/>
                </a:solidFill>
                <a:effectLst/>
                <a:latin typeface="+mn-lt"/>
                <a:ea typeface="+mn-ea"/>
                <a:cs typeface="+mn-cs"/>
              </a:rPr>
              <a:t>I think we need to hear God’s word to us again</a:t>
            </a:r>
          </a:p>
          <a:p>
            <a:r>
              <a:rPr lang="en-US" sz="1500" kern="1200" dirty="0">
                <a:solidFill>
                  <a:schemeClr val="tx1"/>
                </a:solidFill>
                <a:effectLst/>
                <a:latin typeface="+mn-lt"/>
                <a:ea typeface="+mn-ea"/>
                <a:cs typeface="+mn-cs"/>
              </a:rPr>
              <a:t>One of our members showed me this song</a:t>
            </a:r>
          </a:p>
          <a:p>
            <a:pPr lvl="0"/>
            <a:r>
              <a:rPr lang="en-US" sz="1500" kern="1200" dirty="0">
                <a:solidFill>
                  <a:schemeClr val="tx1"/>
                </a:solidFill>
                <a:effectLst/>
                <a:latin typeface="+mn-lt"/>
                <a:ea typeface="+mn-ea"/>
                <a:cs typeface="+mn-cs"/>
              </a:rPr>
              <a:t>Song of this season</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7</a:t>
            </a:fld>
            <a:endParaRPr lang="en-US"/>
          </a:p>
        </p:txBody>
      </p:sp>
    </p:spTree>
    <p:extLst>
      <p:ext uri="{BB962C8B-B14F-4D97-AF65-F5344CB8AC3E}">
        <p14:creationId xmlns:p14="http://schemas.microsoft.com/office/powerpoint/2010/main" val="2069081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9</a:t>
            </a:fld>
            <a:endParaRPr lang="en-US"/>
          </a:p>
        </p:txBody>
      </p:sp>
    </p:spTree>
    <p:extLst>
      <p:ext uri="{BB962C8B-B14F-4D97-AF65-F5344CB8AC3E}">
        <p14:creationId xmlns:p14="http://schemas.microsoft.com/office/powerpoint/2010/main" val="365027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10</a:t>
            </a:fld>
            <a:endParaRPr lang="en-US"/>
          </a:p>
        </p:txBody>
      </p:sp>
    </p:spTree>
    <p:extLst>
      <p:ext uri="{BB962C8B-B14F-4D97-AF65-F5344CB8AC3E}">
        <p14:creationId xmlns:p14="http://schemas.microsoft.com/office/powerpoint/2010/main" val="3748312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kern="1200" dirty="0">
                <a:solidFill>
                  <a:schemeClr val="tx1"/>
                </a:solidFill>
                <a:effectLst/>
                <a:latin typeface="+mn-lt"/>
                <a:ea typeface="+mn-ea"/>
                <a:cs typeface="+mn-cs"/>
              </a:rPr>
              <a:t>That’s been God’s call to us.  Not just a sermon series – word of God to us His people</a:t>
            </a:r>
          </a:p>
          <a:p>
            <a:r>
              <a:rPr lang="en-US" sz="1500" kern="1200" dirty="0">
                <a:solidFill>
                  <a:schemeClr val="tx1"/>
                </a:solidFill>
                <a:effectLst/>
                <a:latin typeface="+mn-lt"/>
                <a:ea typeface="+mn-ea"/>
                <a:cs typeface="+mn-cs"/>
              </a:rPr>
              <a:t> </a:t>
            </a:r>
          </a:p>
          <a:p>
            <a:r>
              <a:rPr lang="en-US" sz="1500" kern="1200" dirty="0">
                <a:solidFill>
                  <a:schemeClr val="tx1"/>
                </a:solidFill>
                <a:effectLst/>
                <a:latin typeface="+mn-lt"/>
                <a:ea typeface="+mn-ea"/>
                <a:cs typeface="+mn-cs"/>
              </a:rPr>
              <a:t>And before we see how Jesus himself – walked through the unknown</a:t>
            </a:r>
          </a:p>
          <a:p>
            <a:r>
              <a:rPr lang="en-US" sz="1500" kern="1200" dirty="0">
                <a:solidFill>
                  <a:schemeClr val="tx1"/>
                </a:solidFill>
                <a:effectLst/>
                <a:latin typeface="+mn-lt"/>
                <a:ea typeface="+mn-ea"/>
                <a:cs typeface="+mn-cs"/>
              </a:rPr>
              <a:t> </a:t>
            </a:r>
          </a:p>
          <a:p>
            <a:r>
              <a:rPr lang="en-US" sz="1500" kern="1200" dirty="0">
                <a:solidFill>
                  <a:schemeClr val="tx1"/>
                </a:solidFill>
                <a:effectLst/>
                <a:latin typeface="+mn-lt"/>
                <a:ea typeface="+mn-ea"/>
                <a:cs typeface="+mn-cs"/>
              </a:rPr>
              <a:t>I think we need to hear God’s word to us again</a:t>
            </a:r>
          </a:p>
          <a:p>
            <a:r>
              <a:rPr lang="en-US" sz="1500" kern="1200" dirty="0">
                <a:solidFill>
                  <a:schemeClr val="tx1"/>
                </a:solidFill>
                <a:effectLst/>
                <a:latin typeface="+mn-lt"/>
                <a:ea typeface="+mn-ea"/>
                <a:cs typeface="+mn-cs"/>
              </a:rPr>
              <a:t>One of our members showed me this song</a:t>
            </a:r>
          </a:p>
          <a:p>
            <a:pPr lvl="0"/>
            <a:r>
              <a:rPr lang="en-US" sz="1500" kern="1200" dirty="0">
                <a:solidFill>
                  <a:schemeClr val="tx1"/>
                </a:solidFill>
                <a:effectLst/>
                <a:latin typeface="+mn-lt"/>
                <a:ea typeface="+mn-ea"/>
                <a:cs typeface="+mn-cs"/>
              </a:rPr>
              <a:t>Song of this season</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11</a:t>
            </a:fld>
            <a:endParaRPr lang="en-US"/>
          </a:p>
        </p:txBody>
      </p:sp>
    </p:spTree>
    <p:extLst>
      <p:ext uri="{BB962C8B-B14F-4D97-AF65-F5344CB8AC3E}">
        <p14:creationId xmlns:p14="http://schemas.microsoft.com/office/powerpoint/2010/main" val="1005738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CA3377-E7F0-429E-95DD-A3949DB4E5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1" cap="none" spc="0">
                <a:ln w="0"/>
                <a:solidFill>
                  <a:schemeClr val="accent2"/>
                </a:solidFill>
                <a:effectLst/>
              </a:defRPr>
            </a:lvl1pPr>
          </a:lstStyle>
          <a:p>
            <a:r>
              <a:rPr lang="en-US" dirty="0"/>
              <a:t>Edit Master title style</a:t>
            </a:r>
          </a:p>
        </p:txBody>
      </p:sp>
      <p:sp>
        <p:nvSpPr>
          <p:cNvPr id="3" name="Content Placeholder 2"/>
          <p:cNvSpPr>
            <a:spLocks noGrp="1"/>
          </p:cNvSpPr>
          <p:nvPr>
            <p:ph idx="1"/>
          </p:nvPr>
        </p:nvSpPr>
        <p:spPr>
          <a:xfrm>
            <a:off x="838200" y="1825625"/>
            <a:ext cx="10515600" cy="4575175"/>
          </a:xfrm>
        </p:spPr>
        <p:txBody>
          <a:bodyPr/>
          <a:lstStyle>
            <a:lvl1pPr>
              <a:defRPr b="0" cap="none" spc="0">
                <a:ln w="0"/>
                <a:solidFill>
                  <a:srgbClr val="002060"/>
                </a:solidFill>
                <a:effectLst/>
              </a:defRPr>
            </a:lvl1pPr>
            <a:lvl2pPr>
              <a:defRPr b="0" cap="none" spc="0">
                <a:ln w="0"/>
                <a:solidFill>
                  <a:srgbClr val="002060"/>
                </a:solidFill>
                <a:effectLst/>
              </a:defRPr>
            </a:lvl2pPr>
            <a:lvl3pPr>
              <a:defRPr b="0" cap="none" spc="0">
                <a:ln w="0"/>
                <a:solidFill>
                  <a:srgbClr val="002060"/>
                </a:solidFill>
                <a:effectLst/>
              </a:defRPr>
            </a:lvl3p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1924EE68-C56E-471E-9C9A-216C1B26D5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4286" y="4612823"/>
            <a:ext cx="4615543" cy="2596243"/>
          </a:xfrm>
          <a:prstGeom prst="rect">
            <a:avLst/>
          </a:prstGeom>
        </p:spPr>
      </p:pic>
    </p:spTree>
    <p:extLst>
      <p:ext uri="{BB962C8B-B14F-4D97-AF65-F5344CB8AC3E}">
        <p14:creationId xmlns:p14="http://schemas.microsoft.com/office/powerpoint/2010/main" val="199100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A40AB-7E5D-4136-848A-85D4C08A2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1" cap="none" spc="0">
                <a:ln w="0"/>
                <a:solidFill>
                  <a:schemeClr val="accent2"/>
                </a:solidFill>
                <a:effectLst/>
              </a:defRPr>
            </a:lvl1pPr>
          </a:lstStyle>
          <a:p>
            <a:r>
              <a:rPr lang="en-US" dirty="0"/>
              <a:t>Edit Master title style</a:t>
            </a:r>
          </a:p>
        </p:txBody>
      </p:sp>
      <p:sp>
        <p:nvSpPr>
          <p:cNvPr id="3" name="Content Placeholder 2"/>
          <p:cNvSpPr>
            <a:spLocks noGrp="1"/>
          </p:cNvSpPr>
          <p:nvPr>
            <p:ph idx="1"/>
          </p:nvPr>
        </p:nvSpPr>
        <p:spPr>
          <a:xfrm>
            <a:off x="838200" y="1825625"/>
            <a:ext cx="10515600" cy="4575175"/>
          </a:xfrm>
        </p:spPr>
        <p:txBody>
          <a:bodyPr/>
          <a:lstStyle>
            <a:lvl1pPr>
              <a:defRPr b="0" cap="none" spc="0">
                <a:ln w="0"/>
                <a:solidFill>
                  <a:srgbClr val="002060"/>
                </a:solidFill>
                <a:effectLst/>
              </a:defRPr>
            </a:lvl1pPr>
            <a:lvl2pPr>
              <a:defRPr b="0" cap="none" spc="0">
                <a:ln w="0"/>
                <a:solidFill>
                  <a:srgbClr val="002060"/>
                </a:solidFill>
                <a:effectLst/>
              </a:defRPr>
            </a:lvl2pPr>
            <a:lvl3pPr>
              <a:defRPr b="0" cap="none" spc="0">
                <a:ln w="0"/>
                <a:solidFill>
                  <a:srgbClr val="002060"/>
                </a:solidFill>
                <a:effectLst/>
              </a:defRPr>
            </a:lvl3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E334E5B8-0D37-4FDA-A3B3-F1FBA80AE4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4286" y="4612823"/>
            <a:ext cx="4615543" cy="2596243"/>
          </a:xfrm>
          <a:prstGeom prst="rect">
            <a:avLst/>
          </a:prstGeom>
        </p:spPr>
      </p:pic>
    </p:spTree>
    <p:extLst>
      <p:ext uri="{BB962C8B-B14F-4D97-AF65-F5344CB8AC3E}">
        <p14:creationId xmlns:p14="http://schemas.microsoft.com/office/powerpoint/2010/main" val="302311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55130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Edit Master title style</a:t>
            </a:r>
          </a:p>
        </p:txBody>
      </p:sp>
      <p:sp>
        <p:nvSpPr>
          <p:cNvPr id="3" name="Text Placeholder 2"/>
          <p:cNvSpPr>
            <a:spLocks noGrp="1"/>
          </p:cNvSpPr>
          <p:nvPr>
            <p:ph type="body" idx="1"/>
          </p:nvPr>
        </p:nvSpPr>
        <p:spPr>
          <a:xfrm>
            <a:off x="838200" y="1825625"/>
            <a:ext cx="10515600" cy="3748457"/>
          </a:xfrm>
          <a:prstGeom prst="rect">
            <a:avLst/>
          </a:prstGeom>
        </p:spPr>
        <p:txBody>
          <a:bodyPr vert="horz" lIns="91440" tIns="45720" rIns="91440" bIns="45720" rtlCol="0">
            <a:normAutofit/>
          </a:bodyPr>
          <a:lstStyle/>
          <a:p>
            <a:pPr lvl="0"/>
            <a:r>
              <a:rPr lang="en-US" dirty="0"/>
              <a:t>Highlight Color</a:t>
            </a:r>
          </a:p>
          <a:p>
            <a:pPr lvl="1"/>
            <a:r>
              <a:rPr lang="en-US" dirty="0"/>
              <a:t>Second level</a:t>
            </a:r>
          </a:p>
          <a:p>
            <a:pPr lvl="2"/>
            <a:r>
              <a:rPr lang="en-US" dirty="0"/>
              <a:t>Third level</a:t>
            </a:r>
          </a:p>
        </p:txBody>
      </p:sp>
    </p:spTree>
    <p:extLst>
      <p:ext uri="{BB962C8B-B14F-4D97-AF65-F5344CB8AC3E}">
        <p14:creationId xmlns:p14="http://schemas.microsoft.com/office/powerpoint/2010/main" val="1890161933"/>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52" r:id="rId3"/>
  </p:sldLayoutIdLst>
  <p:txStyles>
    <p:titleStyle>
      <a:lvl1pPr algn="l" defTabSz="914400" rtl="0" eaLnBrk="1" latinLnBrk="0" hangingPunct="1">
        <a:lnSpc>
          <a:spcPct val="90000"/>
        </a:lnSpc>
        <a:spcBef>
          <a:spcPct val="0"/>
        </a:spcBef>
        <a:buNone/>
        <a:defRPr sz="7200" b="1" i="0" kern="1200">
          <a:solidFill>
            <a:srgbClr val="002060"/>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4400" b="0" i="0" kern="1200">
          <a:solidFill>
            <a:srgbClr val="002060"/>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accent2"/>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accent2"/>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2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87334" y="809625"/>
            <a:ext cx="7535334" cy="4575175"/>
          </a:xfrm>
        </p:spPr>
        <p:txBody>
          <a:bodyPr>
            <a:normAutofit fontScale="92500" lnSpcReduction="20000"/>
          </a:bodyPr>
          <a:lstStyle/>
          <a:p>
            <a:pPr marL="0" indent="0">
              <a:buNone/>
            </a:pPr>
            <a:r>
              <a:rPr lang="en-US" sz="5400" dirty="0">
                <a:solidFill>
                  <a:schemeClr val="bg1"/>
                </a:solidFill>
              </a:rPr>
              <a:t>How do we wait on God?</a:t>
            </a:r>
          </a:p>
          <a:p>
            <a:pPr marL="0" indent="0">
              <a:buNone/>
            </a:pPr>
            <a:endParaRPr lang="en-US" sz="5400" dirty="0">
              <a:solidFill>
                <a:schemeClr val="bg1"/>
              </a:solidFill>
            </a:endParaRPr>
          </a:p>
          <a:p>
            <a:pPr marL="0" indent="0">
              <a:buNone/>
            </a:pPr>
            <a:r>
              <a:rPr lang="en-US" sz="5400" dirty="0">
                <a:solidFill>
                  <a:schemeClr val="bg1"/>
                </a:solidFill>
                <a:effectLst>
                  <a:outerShdw blurRad="38100" dist="38100" dir="2700000" algn="tl">
                    <a:srgbClr val="000000">
                      <a:alpha val="43137"/>
                    </a:srgbClr>
                  </a:outerShdw>
                </a:effectLst>
              </a:rPr>
              <a:t>Waiting is not passive or weak. It is actively winning in what you know of God as God unfolds the unknown</a:t>
            </a:r>
          </a:p>
          <a:p>
            <a:pPr marL="0" indent="0">
              <a:buNone/>
            </a:pPr>
            <a:endParaRPr lang="en-US" sz="5400" dirty="0">
              <a:solidFill>
                <a:schemeClr val="bg1"/>
              </a:solidFill>
            </a:endParaRPr>
          </a:p>
        </p:txBody>
      </p:sp>
      <p:sp>
        <p:nvSpPr>
          <p:cNvPr id="6" name="Content Placeholder 2">
            <a:extLst>
              <a:ext uri="{FF2B5EF4-FFF2-40B4-BE49-F238E27FC236}">
                <a16:creationId xmlns:a16="http://schemas.microsoft.com/office/drawing/2014/main" id="{58E78877-A433-4E46-930F-9E0495365DFA}"/>
              </a:ext>
            </a:extLst>
          </p:cNvPr>
          <p:cNvSpPr txBox="1">
            <a:spLocks/>
          </p:cNvSpPr>
          <p:nvPr/>
        </p:nvSpPr>
        <p:spPr>
          <a:xfrm>
            <a:off x="313266" y="470958"/>
            <a:ext cx="3462867" cy="5929842"/>
          </a:xfrm>
          <a:prstGeom prst="rect">
            <a:avLst/>
          </a:prstGeom>
          <a:solidFill>
            <a:schemeClr val="bg1">
              <a:lumMod val="5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4400" b="0" i="0" kern="1200" cap="none" spc="0">
                <a:ln w="0"/>
                <a:solidFill>
                  <a:srgbClr val="002060"/>
                </a:solidFill>
                <a:effectLst/>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cap="none" spc="0">
                <a:ln w="0"/>
                <a:solidFill>
                  <a:srgbClr val="002060"/>
                </a:solidFill>
                <a:effectLst/>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cap="none" spc="0">
                <a:ln w="0"/>
                <a:solidFill>
                  <a:srgbClr val="002060"/>
                </a:solidFill>
                <a:effectLst/>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5400" dirty="0">
                <a:solidFill>
                  <a:schemeClr val="bg1"/>
                </a:solidFill>
              </a:rPr>
              <a:t>Be </a:t>
            </a:r>
            <a:r>
              <a:rPr lang="en-US" sz="5400" b="1" dirty="0">
                <a:solidFill>
                  <a:schemeClr val="bg2"/>
                </a:solidFill>
              </a:rPr>
              <a:t>strong</a:t>
            </a:r>
            <a:r>
              <a:rPr lang="en-US" sz="5400" dirty="0">
                <a:solidFill>
                  <a:schemeClr val="bg1"/>
                </a:solidFill>
              </a:rPr>
              <a:t>, and let your heart take </a:t>
            </a:r>
            <a:r>
              <a:rPr lang="en-US" sz="5400" b="1" dirty="0">
                <a:solidFill>
                  <a:schemeClr val="bg2"/>
                </a:solidFill>
              </a:rPr>
              <a:t>courage</a:t>
            </a:r>
            <a:r>
              <a:rPr lang="en-US" sz="5400" dirty="0">
                <a:solidFill>
                  <a:schemeClr val="bg1"/>
                </a:solidFill>
              </a:rPr>
              <a:t>, all you who </a:t>
            </a:r>
            <a:r>
              <a:rPr lang="en-US" sz="5400" b="1" dirty="0">
                <a:solidFill>
                  <a:schemeClr val="bg2"/>
                </a:solidFill>
              </a:rPr>
              <a:t>wait</a:t>
            </a:r>
            <a:r>
              <a:rPr lang="en-US" sz="5400" dirty="0">
                <a:solidFill>
                  <a:schemeClr val="bg1"/>
                </a:solidFill>
              </a:rPr>
              <a:t> for the LORD! </a:t>
            </a:r>
          </a:p>
        </p:txBody>
      </p:sp>
    </p:spTree>
    <p:extLst>
      <p:ext uri="{BB962C8B-B14F-4D97-AF65-F5344CB8AC3E}">
        <p14:creationId xmlns:p14="http://schemas.microsoft.com/office/powerpoint/2010/main" val="385481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200" y="1825625"/>
            <a:ext cx="10820400" cy="4575175"/>
          </a:xfrm>
        </p:spPr>
        <p:txBody>
          <a:bodyPr>
            <a:normAutofit lnSpcReduction="10000"/>
          </a:bodyPr>
          <a:lstStyle/>
          <a:p>
            <a:pPr marL="0" indent="0">
              <a:buNone/>
            </a:pPr>
            <a:r>
              <a:rPr lang="en-US" sz="5400" dirty="0">
                <a:solidFill>
                  <a:schemeClr val="bg1"/>
                </a:solidFill>
              </a:rPr>
              <a:t>but they who </a:t>
            </a:r>
            <a:r>
              <a:rPr lang="en-US" sz="5400" b="1" dirty="0">
                <a:solidFill>
                  <a:schemeClr val="bg2"/>
                </a:solidFill>
              </a:rPr>
              <a:t>wait</a:t>
            </a:r>
            <a:r>
              <a:rPr lang="en-US" sz="5400" dirty="0">
                <a:solidFill>
                  <a:schemeClr val="bg1"/>
                </a:solidFill>
              </a:rPr>
              <a:t> for the LORD shall renew their </a:t>
            </a:r>
            <a:r>
              <a:rPr lang="en-US" sz="5400" b="1" dirty="0">
                <a:solidFill>
                  <a:schemeClr val="bg2"/>
                </a:solidFill>
              </a:rPr>
              <a:t>strength</a:t>
            </a:r>
            <a:r>
              <a:rPr lang="en-US" sz="5400" dirty="0">
                <a:solidFill>
                  <a:schemeClr val="bg1"/>
                </a:solidFill>
              </a:rPr>
              <a:t>; they shall mount up with wings like eagles; they shall run and not be weary; they shall walk</a:t>
            </a:r>
          </a:p>
          <a:p>
            <a:pPr marL="0" indent="0">
              <a:buNone/>
            </a:pPr>
            <a:r>
              <a:rPr lang="en-US" sz="5400" dirty="0">
                <a:solidFill>
                  <a:schemeClr val="bg1"/>
                </a:solidFill>
              </a:rPr>
              <a:t>and not faint. </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Isaiah 40:31</a:t>
            </a:r>
          </a:p>
        </p:txBody>
      </p:sp>
    </p:spTree>
    <p:extLst>
      <p:ext uri="{BB962C8B-B14F-4D97-AF65-F5344CB8AC3E}">
        <p14:creationId xmlns:p14="http://schemas.microsoft.com/office/powerpoint/2010/main" val="315899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601894" y="674920"/>
            <a:ext cx="10515600" cy="4575175"/>
          </a:xfrm>
        </p:spPr>
        <p:txBody>
          <a:bodyPr>
            <a:normAutofit/>
          </a:bodyPr>
          <a:lstStyle/>
          <a:p>
            <a:pPr marL="0" indent="0">
              <a:buNone/>
            </a:pPr>
            <a:r>
              <a:rPr lang="en-US" sz="5400" dirty="0">
                <a:solidFill>
                  <a:schemeClr val="bg1"/>
                </a:solidFill>
              </a:rPr>
              <a:t>Hebrew word for waiting </a:t>
            </a:r>
            <a:r>
              <a:rPr lang="en-US" sz="5400" dirty="0" err="1">
                <a:solidFill>
                  <a:schemeClr val="bg1"/>
                </a:solidFill>
              </a:rPr>
              <a:t>is“qavah</a:t>
            </a:r>
            <a:r>
              <a:rPr lang="en-US" sz="5400" dirty="0">
                <a:solidFill>
                  <a:schemeClr val="bg1"/>
                </a:solidFill>
              </a:rPr>
              <a:t>”. It means . . .</a:t>
            </a:r>
          </a:p>
          <a:p>
            <a:pPr marL="0" indent="0">
              <a:buNone/>
            </a:pPr>
            <a:r>
              <a:rPr lang="en-US" sz="5400" b="1" dirty="0">
                <a:solidFill>
                  <a:schemeClr val="bg2">
                    <a:lumMod val="60000"/>
                    <a:lumOff val="40000"/>
                  </a:schemeClr>
                </a:solidFill>
              </a:rPr>
              <a:t>“to bind together like a cord.”</a:t>
            </a:r>
          </a:p>
          <a:p>
            <a:pPr marL="0" indent="0">
              <a:buNone/>
            </a:pPr>
            <a:endParaRPr lang="en-US" sz="5400" b="1"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1089183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601894" y="674920"/>
            <a:ext cx="10515600" cy="4575175"/>
          </a:xfrm>
        </p:spPr>
        <p:txBody>
          <a:bodyPr>
            <a:normAutofit lnSpcReduction="10000"/>
          </a:bodyPr>
          <a:lstStyle/>
          <a:p>
            <a:pPr marL="0" indent="0">
              <a:buNone/>
            </a:pPr>
            <a:r>
              <a:rPr lang="en-US" sz="5400" b="1" dirty="0">
                <a:solidFill>
                  <a:schemeClr val="bg2">
                    <a:lumMod val="60000"/>
                    <a:lumOff val="40000"/>
                  </a:schemeClr>
                </a:solidFill>
                <a:effectLst>
                  <a:outerShdw blurRad="38100" dist="38100" dir="2700000" algn="tl">
                    <a:srgbClr val="000000">
                      <a:alpha val="43137"/>
                    </a:srgbClr>
                  </a:outerShdw>
                </a:effectLst>
              </a:rPr>
              <a:t>Waiting On God</a:t>
            </a:r>
          </a:p>
          <a:p>
            <a:pPr marL="0" indent="0">
              <a:buNone/>
            </a:pPr>
            <a:endParaRPr lang="en-US" sz="5400" b="1" dirty="0">
              <a:solidFill>
                <a:schemeClr val="bg1"/>
              </a:solidFill>
              <a:effectLst>
                <a:outerShdw blurRad="38100" dist="38100" dir="2700000" algn="tl">
                  <a:srgbClr val="000000">
                    <a:alpha val="43137"/>
                  </a:srgbClr>
                </a:outerShdw>
              </a:effectLst>
            </a:endParaRPr>
          </a:p>
          <a:p>
            <a:pPr marL="0" indent="0">
              <a:buNone/>
            </a:pPr>
            <a:r>
              <a:rPr lang="en-US" sz="5400" b="1" dirty="0">
                <a:solidFill>
                  <a:schemeClr val="bg1"/>
                </a:solidFill>
                <a:effectLst>
                  <a:outerShdw blurRad="38100" dist="38100" dir="2700000" algn="tl">
                    <a:srgbClr val="000000">
                      <a:alpha val="43137"/>
                    </a:srgbClr>
                  </a:outerShdw>
                </a:effectLst>
              </a:rPr>
              <a:t>To gather more of God’s strength by weaving (binding) more of God’s Word &amp; ways around your life</a:t>
            </a:r>
            <a:endParaRPr lang="en-US" sz="5400" dirty="0">
              <a:solidFill>
                <a:schemeClr val="bg1"/>
              </a:solidFill>
              <a:effectLst>
                <a:outerShdw blurRad="38100" dist="38100" dir="2700000" algn="tl">
                  <a:srgbClr val="000000">
                    <a:alpha val="43137"/>
                  </a:srgbClr>
                </a:outerShdw>
              </a:effectLst>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2099424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601894" y="674920"/>
            <a:ext cx="10515600" cy="4575175"/>
          </a:xfrm>
        </p:spPr>
        <p:txBody>
          <a:bodyPr>
            <a:normAutofit/>
          </a:bodyPr>
          <a:lstStyle/>
          <a:p>
            <a:pPr marL="0" indent="0">
              <a:buNone/>
            </a:pPr>
            <a:endParaRPr lang="en-US" sz="5400" b="1" dirty="0">
              <a:solidFill>
                <a:schemeClr val="bg1"/>
              </a:solidFill>
            </a:endParaRPr>
          </a:p>
          <a:p>
            <a:pPr marL="0" indent="0">
              <a:buNone/>
            </a:pPr>
            <a:r>
              <a:rPr lang="en-US" sz="5400" b="1" dirty="0">
                <a:solidFill>
                  <a:schemeClr val="bg2"/>
                </a:solidFill>
              </a:rPr>
              <a:t>We binding more of God’s Word &amp; ways around us by . . .</a:t>
            </a:r>
          </a:p>
          <a:p>
            <a:pPr marL="0" indent="0">
              <a:buNone/>
            </a:pPr>
            <a:r>
              <a:rPr lang="en-US" sz="5400" b="1" dirty="0">
                <a:solidFill>
                  <a:schemeClr val="bg1"/>
                </a:solidFill>
              </a:rPr>
              <a:t>Praying it. Saying it. Doing it.</a:t>
            </a: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299944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9494" y="674920"/>
            <a:ext cx="11590106" cy="4575175"/>
          </a:xfrm>
        </p:spPr>
        <p:txBody>
          <a:bodyPr>
            <a:normAutofit/>
          </a:bodyPr>
          <a:lstStyle/>
          <a:p>
            <a:pPr marL="0" indent="0">
              <a:buNone/>
            </a:pPr>
            <a:r>
              <a:rPr lang="en-US" sz="3700" dirty="0">
                <a:solidFill>
                  <a:schemeClr val="bg1"/>
                </a:solidFill>
              </a:rPr>
              <a:t>[1] “Father, forgive them”		    </a:t>
            </a:r>
            <a:r>
              <a:rPr lang="en-US" sz="3700" b="1" dirty="0">
                <a:solidFill>
                  <a:schemeClr val="bg1"/>
                </a:solidFill>
              </a:rPr>
              <a:t>Forgive</a:t>
            </a:r>
          </a:p>
          <a:p>
            <a:pPr marL="0" indent="0">
              <a:buNone/>
            </a:pPr>
            <a:endParaRPr lang="en-US" sz="37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2523402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9494" y="674920"/>
            <a:ext cx="11590106" cy="4575175"/>
          </a:xfrm>
        </p:spPr>
        <p:txBody>
          <a:bodyPr>
            <a:normAutofit/>
          </a:bodyPr>
          <a:lstStyle/>
          <a:p>
            <a:pPr marL="0" indent="0">
              <a:buNone/>
            </a:pPr>
            <a:r>
              <a:rPr lang="en-US" sz="3700" dirty="0">
                <a:solidFill>
                  <a:schemeClr val="bg1"/>
                </a:solidFill>
              </a:rPr>
              <a:t>[1] “Father, forgive them”		    </a:t>
            </a:r>
            <a:r>
              <a:rPr lang="en-US" sz="3700" b="1" dirty="0">
                <a:solidFill>
                  <a:schemeClr val="bg1"/>
                </a:solidFill>
              </a:rPr>
              <a:t>Forgive</a:t>
            </a:r>
          </a:p>
          <a:p>
            <a:pPr marL="0" indent="0">
              <a:buNone/>
            </a:pPr>
            <a:r>
              <a:rPr lang="en-US" sz="3700" dirty="0">
                <a:solidFill>
                  <a:schemeClr val="bg1"/>
                </a:solidFill>
              </a:rPr>
              <a:t>[2] “be with me in paradise”         </a:t>
            </a:r>
            <a:r>
              <a:rPr lang="en-US" sz="3700" b="1" dirty="0">
                <a:solidFill>
                  <a:schemeClr val="bg1"/>
                </a:solidFill>
              </a:rPr>
              <a:t>Care for others</a:t>
            </a:r>
          </a:p>
          <a:p>
            <a:pPr marL="0" indent="0">
              <a:buNone/>
            </a:pPr>
            <a:endParaRPr lang="en-US" sz="37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1884028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9494" y="674920"/>
            <a:ext cx="11590106" cy="4575175"/>
          </a:xfrm>
        </p:spPr>
        <p:txBody>
          <a:bodyPr>
            <a:normAutofit/>
          </a:bodyPr>
          <a:lstStyle/>
          <a:p>
            <a:pPr marL="0" indent="0">
              <a:buNone/>
            </a:pPr>
            <a:r>
              <a:rPr lang="en-US" sz="3700" dirty="0">
                <a:solidFill>
                  <a:schemeClr val="bg1"/>
                </a:solidFill>
              </a:rPr>
              <a:t>[1] “Father, forgive them”		    </a:t>
            </a:r>
            <a:r>
              <a:rPr lang="en-US" sz="3700" b="1" dirty="0">
                <a:solidFill>
                  <a:schemeClr val="bg1"/>
                </a:solidFill>
              </a:rPr>
              <a:t>Forgive</a:t>
            </a:r>
          </a:p>
          <a:p>
            <a:pPr marL="0" indent="0">
              <a:buNone/>
            </a:pPr>
            <a:r>
              <a:rPr lang="en-US" sz="3700" dirty="0">
                <a:solidFill>
                  <a:schemeClr val="bg1"/>
                </a:solidFill>
              </a:rPr>
              <a:t>[2] “be with me in paradise”         </a:t>
            </a:r>
            <a:r>
              <a:rPr lang="en-US" sz="3700" b="1" dirty="0">
                <a:solidFill>
                  <a:schemeClr val="bg1"/>
                </a:solidFill>
              </a:rPr>
              <a:t>Care for others</a:t>
            </a:r>
          </a:p>
          <a:p>
            <a:pPr marL="0" indent="0">
              <a:buNone/>
            </a:pPr>
            <a:r>
              <a:rPr lang="en-US" sz="3700" dirty="0">
                <a:solidFill>
                  <a:schemeClr val="bg1"/>
                </a:solidFill>
              </a:rPr>
              <a:t>[3] “Woman, behold your son”     </a:t>
            </a:r>
            <a:r>
              <a:rPr lang="en-US" sz="3700" b="1" dirty="0">
                <a:solidFill>
                  <a:schemeClr val="bg1"/>
                </a:solidFill>
              </a:rPr>
              <a:t>Be faithful to family</a:t>
            </a:r>
          </a:p>
          <a:p>
            <a:pPr marL="0" indent="0">
              <a:buNone/>
            </a:pPr>
            <a:endParaRPr lang="en-US" sz="37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186988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9494" y="674920"/>
            <a:ext cx="11590106" cy="4575175"/>
          </a:xfrm>
        </p:spPr>
        <p:txBody>
          <a:bodyPr>
            <a:normAutofit/>
          </a:bodyPr>
          <a:lstStyle/>
          <a:p>
            <a:pPr marL="0" indent="0">
              <a:buNone/>
            </a:pPr>
            <a:r>
              <a:rPr lang="en-US" sz="3700" dirty="0">
                <a:solidFill>
                  <a:schemeClr val="bg1"/>
                </a:solidFill>
              </a:rPr>
              <a:t>[1] “Father, forgive them”		    </a:t>
            </a:r>
            <a:r>
              <a:rPr lang="en-US" sz="3700" b="1" dirty="0">
                <a:solidFill>
                  <a:schemeClr val="bg1"/>
                </a:solidFill>
              </a:rPr>
              <a:t>Forgive</a:t>
            </a:r>
          </a:p>
          <a:p>
            <a:pPr marL="0" indent="0">
              <a:buNone/>
            </a:pPr>
            <a:r>
              <a:rPr lang="en-US" sz="3700" dirty="0">
                <a:solidFill>
                  <a:schemeClr val="bg1"/>
                </a:solidFill>
              </a:rPr>
              <a:t>[2] “be with me in paradise”         </a:t>
            </a:r>
            <a:r>
              <a:rPr lang="en-US" sz="3700" b="1" dirty="0">
                <a:solidFill>
                  <a:schemeClr val="bg1"/>
                </a:solidFill>
              </a:rPr>
              <a:t>Care for others</a:t>
            </a:r>
          </a:p>
          <a:p>
            <a:pPr marL="0" indent="0">
              <a:buNone/>
            </a:pPr>
            <a:r>
              <a:rPr lang="en-US" sz="3700" dirty="0">
                <a:solidFill>
                  <a:schemeClr val="bg1"/>
                </a:solidFill>
              </a:rPr>
              <a:t>[3] “Woman, behold your son”     </a:t>
            </a:r>
            <a:r>
              <a:rPr lang="en-US" sz="3700" b="1" dirty="0">
                <a:solidFill>
                  <a:schemeClr val="bg1"/>
                </a:solidFill>
              </a:rPr>
              <a:t>Be faithful to family</a:t>
            </a:r>
          </a:p>
          <a:p>
            <a:pPr marL="0" indent="0">
              <a:buNone/>
            </a:pPr>
            <a:r>
              <a:rPr lang="en-US" sz="3700" dirty="0">
                <a:solidFill>
                  <a:schemeClr val="bg1"/>
                </a:solidFill>
              </a:rPr>
              <a:t>[4] “why have you forsaken me?” </a:t>
            </a:r>
            <a:r>
              <a:rPr lang="en-US" sz="3700" b="1" dirty="0">
                <a:solidFill>
                  <a:schemeClr val="bg1"/>
                </a:solidFill>
              </a:rPr>
              <a:t>Stay in His Word</a:t>
            </a:r>
          </a:p>
          <a:p>
            <a:pPr marL="0" indent="0">
              <a:buNone/>
            </a:pPr>
            <a:endParaRPr lang="en-US" sz="37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310647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9494" y="674920"/>
            <a:ext cx="11590106" cy="4575175"/>
          </a:xfrm>
        </p:spPr>
        <p:txBody>
          <a:bodyPr>
            <a:normAutofit/>
          </a:bodyPr>
          <a:lstStyle/>
          <a:p>
            <a:pPr marL="0" indent="0">
              <a:buNone/>
            </a:pPr>
            <a:r>
              <a:rPr lang="en-US" sz="3700" dirty="0">
                <a:solidFill>
                  <a:schemeClr val="bg1"/>
                </a:solidFill>
              </a:rPr>
              <a:t>[1] “Father, forgive them”		    </a:t>
            </a:r>
            <a:r>
              <a:rPr lang="en-US" sz="3700" b="1" dirty="0">
                <a:solidFill>
                  <a:schemeClr val="bg1"/>
                </a:solidFill>
              </a:rPr>
              <a:t>Forgive</a:t>
            </a:r>
          </a:p>
          <a:p>
            <a:pPr marL="0" indent="0">
              <a:buNone/>
            </a:pPr>
            <a:r>
              <a:rPr lang="en-US" sz="3700" dirty="0">
                <a:solidFill>
                  <a:schemeClr val="bg1"/>
                </a:solidFill>
              </a:rPr>
              <a:t>[2] “be with me in paradise”         </a:t>
            </a:r>
            <a:r>
              <a:rPr lang="en-US" sz="3700" b="1" dirty="0">
                <a:solidFill>
                  <a:schemeClr val="bg1"/>
                </a:solidFill>
              </a:rPr>
              <a:t>Care for others</a:t>
            </a:r>
          </a:p>
          <a:p>
            <a:pPr marL="0" indent="0">
              <a:buNone/>
            </a:pPr>
            <a:r>
              <a:rPr lang="en-US" sz="3700" dirty="0">
                <a:solidFill>
                  <a:schemeClr val="bg1"/>
                </a:solidFill>
              </a:rPr>
              <a:t>[3] “Woman, behold your son”     </a:t>
            </a:r>
            <a:r>
              <a:rPr lang="en-US" sz="3700" b="1" dirty="0">
                <a:solidFill>
                  <a:schemeClr val="bg1"/>
                </a:solidFill>
              </a:rPr>
              <a:t>Be faithful to family</a:t>
            </a:r>
          </a:p>
          <a:p>
            <a:pPr marL="0" indent="0">
              <a:buNone/>
            </a:pPr>
            <a:r>
              <a:rPr lang="en-US" sz="3700" dirty="0">
                <a:solidFill>
                  <a:schemeClr val="bg1"/>
                </a:solidFill>
              </a:rPr>
              <a:t>[4] “why have you forsaken me?” </a:t>
            </a:r>
            <a:r>
              <a:rPr lang="en-US" sz="3700" b="1" dirty="0">
                <a:solidFill>
                  <a:schemeClr val="bg1"/>
                </a:solidFill>
              </a:rPr>
              <a:t>Stay in His Word</a:t>
            </a:r>
          </a:p>
          <a:p>
            <a:pPr marL="0" indent="0">
              <a:buNone/>
            </a:pPr>
            <a:r>
              <a:rPr lang="en-US" sz="3700" dirty="0">
                <a:solidFill>
                  <a:schemeClr val="bg1"/>
                </a:solidFill>
              </a:rPr>
              <a:t>[5] “I thirst.” 					    </a:t>
            </a:r>
            <a:r>
              <a:rPr lang="en-US" sz="3700" b="1" dirty="0">
                <a:solidFill>
                  <a:schemeClr val="bg1"/>
                </a:solidFill>
              </a:rPr>
              <a:t>Be honest </a:t>
            </a:r>
            <a:r>
              <a:rPr lang="en-US" sz="3700" b="1" dirty="0" err="1">
                <a:solidFill>
                  <a:schemeClr val="bg1"/>
                </a:solidFill>
              </a:rPr>
              <a:t>abt</a:t>
            </a:r>
            <a:r>
              <a:rPr lang="en-US" sz="3700" b="1" dirty="0">
                <a:solidFill>
                  <a:schemeClr val="bg1"/>
                </a:solidFill>
              </a:rPr>
              <a:t> needs</a:t>
            </a:r>
          </a:p>
          <a:p>
            <a:pPr marL="0" indent="0">
              <a:buNone/>
            </a:pPr>
            <a:endParaRPr lang="en-US" sz="37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3826037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C628F-84F9-42A8-A490-409763A3CA8E}"/>
              </a:ext>
            </a:extLst>
          </p:cNvPr>
          <p:cNvPicPr>
            <a:picLocks noChangeAspect="1"/>
          </p:cNvPicPr>
          <p:nvPr/>
        </p:nvPicPr>
        <p:blipFill>
          <a:blip r:embed="rId3"/>
          <a:stretch>
            <a:fillRect/>
          </a:stretch>
        </p:blipFill>
        <p:spPr>
          <a:xfrm>
            <a:off x="0" y="0"/>
            <a:ext cx="12192000" cy="8325576"/>
          </a:xfrm>
          <a:prstGeom prst="rect">
            <a:avLst/>
          </a:prstGeom>
        </p:spPr>
      </p:pic>
    </p:spTree>
    <p:extLst>
      <p:ext uri="{BB962C8B-B14F-4D97-AF65-F5344CB8AC3E}">
        <p14:creationId xmlns:p14="http://schemas.microsoft.com/office/powerpoint/2010/main" val="74068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9494" y="674920"/>
            <a:ext cx="11590106" cy="4575175"/>
          </a:xfrm>
        </p:spPr>
        <p:txBody>
          <a:bodyPr>
            <a:normAutofit/>
          </a:bodyPr>
          <a:lstStyle/>
          <a:p>
            <a:pPr marL="0" indent="0">
              <a:buNone/>
            </a:pPr>
            <a:r>
              <a:rPr lang="en-US" sz="3700" dirty="0">
                <a:solidFill>
                  <a:schemeClr val="bg1"/>
                </a:solidFill>
              </a:rPr>
              <a:t>[1] “Father, forgive them”		    </a:t>
            </a:r>
            <a:r>
              <a:rPr lang="en-US" sz="3700" b="1" dirty="0">
                <a:solidFill>
                  <a:schemeClr val="bg1"/>
                </a:solidFill>
              </a:rPr>
              <a:t>Forgive</a:t>
            </a:r>
          </a:p>
          <a:p>
            <a:pPr marL="0" indent="0">
              <a:buNone/>
            </a:pPr>
            <a:r>
              <a:rPr lang="en-US" sz="3700" dirty="0">
                <a:solidFill>
                  <a:schemeClr val="bg1"/>
                </a:solidFill>
              </a:rPr>
              <a:t>[2] “be with me in paradise”         </a:t>
            </a:r>
            <a:r>
              <a:rPr lang="en-US" sz="3700" b="1" dirty="0">
                <a:solidFill>
                  <a:schemeClr val="bg1"/>
                </a:solidFill>
              </a:rPr>
              <a:t>Care for others</a:t>
            </a:r>
          </a:p>
          <a:p>
            <a:pPr marL="0" indent="0">
              <a:buNone/>
            </a:pPr>
            <a:r>
              <a:rPr lang="en-US" sz="3700" dirty="0">
                <a:solidFill>
                  <a:schemeClr val="bg1"/>
                </a:solidFill>
              </a:rPr>
              <a:t>[3] “Woman, behold your son”     </a:t>
            </a:r>
            <a:r>
              <a:rPr lang="en-US" sz="3700" b="1" dirty="0">
                <a:solidFill>
                  <a:schemeClr val="bg1"/>
                </a:solidFill>
              </a:rPr>
              <a:t>Be faithful to family</a:t>
            </a:r>
          </a:p>
          <a:p>
            <a:pPr marL="0" indent="0">
              <a:buNone/>
            </a:pPr>
            <a:r>
              <a:rPr lang="en-US" sz="3700" dirty="0">
                <a:solidFill>
                  <a:schemeClr val="bg1"/>
                </a:solidFill>
              </a:rPr>
              <a:t>[4] “why have you forsaken me?” </a:t>
            </a:r>
            <a:r>
              <a:rPr lang="en-US" sz="3700" b="1" dirty="0">
                <a:solidFill>
                  <a:schemeClr val="bg1"/>
                </a:solidFill>
              </a:rPr>
              <a:t>Stay in His Word</a:t>
            </a:r>
          </a:p>
          <a:p>
            <a:pPr marL="0" indent="0">
              <a:buNone/>
            </a:pPr>
            <a:r>
              <a:rPr lang="en-US" sz="3700" dirty="0">
                <a:solidFill>
                  <a:schemeClr val="bg1"/>
                </a:solidFill>
              </a:rPr>
              <a:t>[5] “I thirst.” 					    </a:t>
            </a:r>
            <a:r>
              <a:rPr lang="en-US" sz="3700" b="1" dirty="0">
                <a:solidFill>
                  <a:schemeClr val="bg1"/>
                </a:solidFill>
              </a:rPr>
              <a:t>Be honest </a:t>
            </a:r>
            <a:r>
              <a:rPr lang="en-US" sz="3700" b="1" dirty="0" err="1">
                <a:solidFill>
                  <a:schemeClr val="bg1"/>
                </a:solidFill>
              </a:rPr>
              <a:t>abt</a:t>
            </a:r>
            <a:r>
              <a:rPr lang="en-US" sz="3700" b="1" dirty="0">
                <a:solidFill>
                  <a:schemeClr val="bg1"/>
                </a:solidFill>
              </a:rPr>
              <a:t> needs</a:t>
            </a:r>
          </a:p>
          <a:p>
            <a:pPr marL="0" indent="0">
              <a:buNone/>
            </a:pPr>
            <a:r>
              <a:rPr lang="en-US" sz="3700" dirty="0">
                <a:solidFill>
                  <a:schemeClr val="bg1"/>
                </a:solidFill>
              </a:rPr>
              <a:t>[6] “</a:t>
            </a:r>
            <a:r>
              <a:rPr lang="en-US" sz="4000" dirty="0">
                <a:solidFill>
                  <a:schemeClr val="bg1"/>
                </a:solidFill>
              </a:rPr>
              <a:t>It is finished.” 			</a:t>
            </a:r>
            <a:r>
              <a:rPr lang="en-US" sz="4000" b="1" dirty="0">
                <a:solidFill>
                  <a:schemeClr val="bg1"/>
                </a:solidFill>
              </a:rPr>
              <a:t>    Stay obedient</a:t>
            </a:r>
          </a:p>
          <a:p>
            <a:pPr marL="0" indent="0">
              <a:buNone/>
            </a:pPr>
            <a:endParaRPr lang="en-US" sz="37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1485877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49494" y="674920"/>
            <a:ext cx="11590106" cy="4575175"/>
          </a:xfrm>
        </p:spPr>
        <p:txBody>
          <a:bodyPr>
            <a:normAutofit/>
          </a:bodyPr>
          <a:lstStyle/>
          <a:p>
            <a:pPr marL="0" indent="0">
              <a:buNone/>
            </a:pPr>
            <a:r>
              <a:rPr lang="en-US" sz="3700" dirty="0">
                <a:solidFill>
                  <a:schemeClr val="bg1"/>
                </a:solidFill>
              </a:rPr>
              <a:t>[1] “Father, forgive them”		    </a:t>
            </a:r>
            <a:r>
              <a:rPr lang="en-US" sz="3700" b="1" dirty="0">
                <a:solidFill>
                  <a:schemeClr val="bg1"/>
                </a:solidFill>
              </a:rPr>
              <a:t>Forgive</a:t>
            </a:r>
          </a:p>
          <a:p>
            <a:pPr marL="0" indent="0">
              <a:buNone/>
            </a:pPr>
            <a:r>
              <a:rPr lang="en-US" sz="3700" dirty="0">
                <a:solidFill>
                  <a:schemeClr val="bg1"/>
                </a:solidFill>
              </a:rPr>
              <a:t>[2] “be with me in paradise”         </a:t>
            </a:r>
            <a:r>
              <a:rPr lang="en-US" sz="3700" b="1" dirty="0">
                <a:solidFill>
                  <a:schemeClr val="bg1"/>
                </a:solidFill>
              </a:rPr>
              <a:t>Care for others</a:t>
            </a:r>
          </a:p>
          <a:p>
            <a:pPr marL="0" indent="0">
              <a:buNone/>
            </a:pPr>
            <a:r>
              <a:rPr lang="en-US" sz="3700" dirty="0">
                <a:solidFill>
                  <a:schemeClr val="bg1"/>
                </a:solidFill>
              </a:rPr>
              <a:t>[3] “Woman, behold your son”     </a:t>
            </a:r>
            <a:r>
              <a:rPr lang="en-US" sz="3700" b="1" dirty="0">
                <a:solidFill>
                  <a:schemeClr val="bg1"/>
                </a:solidFill>
              </a:rPr>
              <a:t>Be faithful to family</a:t>
            </a:r>
          </a:p>
          <a:p>
            <a:pPr marL="0" indent="0">
              <a:buNone/>
            </a:pPr>
            <a:r>
              <a:rPr lang="en-US" sz="3700" dirty="0">
                <a:solidFill>
                  <a:schemeClr val="bg1"/>
                </a:solidFill>
              </a:rPr>
              <a:t>[4] “why have you forsaken me?” </a:t>
            </a:r>
            <a:r>
              <a:rPr lang="en-US" sz="3700" b="1" dirty="0">
                <a:solidFill>
                  <a:schemeClr val="bg1"/>
                </a:solidFill>
              </a:rPr>
              <a:t>Stay in His Word</a:t>
            </a:r>
          </a:p>
          <a:p>
            <a:pPr marL="0" indent="0">
              <a:buNone/>
            </a:pPr>
            <a:r>
              <a:rPr lang="en-US" sz="3700" dirty="0">
                <a:solidFill>
                  <a:schemeClr val="bg1"/>
                </a:solidFill>
              </a:rPr>
              <a:t>[5] “I thirst.” 					    </a:t>
            </a:r>
            <a:r>
              <a:rPr lang="en-US" sz="3700" b="1" dirty="0">
                <a:solidFill>
                  <a:schemeClr val="bg1"/>
                </a:solidFill>
              </a:rPr>
              <a:t>Be honest </a:t>
            </a:r>
            <a:r>
              <a:rPr lang="en-US" sz="3700" b="1" dirty="0" err="1">
                <a:solidFill>
                  <a:schemeClr val="bg1"/>
                </a:solidFill>
              </a:rPr>
              <a:t>abt</a:t>
            </a:r>
            <a:r>
              <a:rPr lang="en-US" sz="3700" b="1" dirty="0">
                <a:solidFill>
                  <a:schemeClr val="bg1"/>
                </a:solidFill>
              </a:rPr>
              <a:t> needs</a:t>
            </a:r>
          </a:p>
          <a:p>
            <a:pPr marL="0" indent="0">
              <a:buNone/>
            </a:pPr>
            <a:r>
              <a:rPr lang="en-US" sz="3700" dirty="0">
                <a:solidFill>
                  <a:schemeClr val="bg1"/>
                </a:solidFill>
              </a:rPr>
              <a:t>[6] “</a:t>
            </a:r>
            <a:r>
              <a:rPr lang="en-US" sz="4000" dirty="0">
                <a:solidFill>
                  <a:schemeClr val="bg1"/>
                </a:solidFill>
              </a:rPr>
              <a:t>It is finished.” 			</a:t>
            </a:r>
            <a:r>
              <a:rPr lang="en-US" sz="4000" b="1" dirty="0">
                <a:solidFill>
                  <a:schemeClr val="bg1"/>
                </a:solidFill>
              </a:rPr>
              <a:t>    Stay obedient</a:t>
            </a:r>
          </a:p>
          <a:p>
            <a:pPr marL="0" indent="0">
              <a:buNone/>
            </a:pPr>
            <a:r>
              <a:rPr lang="en-US" sz="4000" dirty="0">
                <a:solidFill>
                  <a:schemeClr val="bg1"/>
                </a:solidFill>
              </a:rPr>
              <a:t>[7] “Into your hands I commit”  </a:t>
            </a:r>
            <a:r>
              <a:rPr lang="en-US" sz="4000" b="1" dirty="0">
                <a:solidFill>
                  <a:schemeClr val="bg1"/>
                </a:solidFill>
              </a:rPr>
              <a:t>Declare trust</a:t>
            </a:r>
            <a:endParaRPr lang="en-US" sz="3700" b="1" dirty="0">
              <a:solidFill>
                <a:schemeClr val="bg1"/>
              </a:solidFill>
            </a:endParaRPr>
          </a:p>
          <a:p>
            <a:pPr marL="0" indent="0">
              <a:buNone/>
            </a:pPr>
            <a:endParaRPr lang="en-US" sz="37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76195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200" y="628649"/>
            <a:ext cx="8724900" cy="5772151"/>
          </a:xfrm>
        </p:spPr>
        <p:txBody>
          <a:bodyPr>
            <a:normAutofit/>
          </a:bodyPr>
          <a:lstStyle/>
          <a:p>
            <a:pPr marL="0" indent="0">
              <a:buNone/>
            </a:pPr>
            <a:r>
              <a:rPr lang="en-US" sz="5400" dirty="0">
                <a:solidFill>
                  <a:schemeClr val="bg1"/>
                </a:solidFill>
              </a:rPr>
              <a:t>In the face of the unknown,</a:t>
            </a:r>
          </a:p>
          <a:p>
            <a:pPr marL="0" indent="0">
              <a:buNone/>
            </a:pPr>
            <a:r>
              <a:rPr lang="en-US" sz="5400" dirty="0">
                <a:solidFill>
                  <a:schemeClr val="bg1"/>
                </a:solidFill>
              </a:rPr>
              <a:t>do you believe that . . .</a:t>
            </a:r>
          </a:p>
          <a:p>
            <a:pPr marL="0" indent="0">
              <a:buNone/>
            </a:pPr>
            <a:r>
              <a:rPr lang="en-US" sz="5400" dirty="0">
                <a:solidFill>
                  <a:schemeClr val="bg1"/>
                </a:solidFill>
              </a:rPr>
              <a:t>God wants to make an unbreakable life to hold an impossible victory</a:t>
            </a:r>
          </a:p>
        </p:txBody>
      </p:sp>
    </p:spTree>
    <p:extLst>
      <p:ext uri="{BB962C8B-B14F-4D97-AF65-F5344CB8AC3E}">
        <p14:creationId xmlns:p14="http://schemas.microsoft.com/office/powerpoint/2010/main" val="3545439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99533" y="538692"/>
            <a:ext cx="10820400" cy="5843058"/>
          </a:xfrm>
        </p:spPr>
        <p:txBody>
          <a:bodyPr>
            <a:normAutofit/>
          </a:bodyPr>
          <a:lstStyle/>
          <a:p>
            <a:pPr marL="0" indent="0">
              <a:buNone/>
            </a:pPr>
            <a:r>
              <a:rPr lang="en-US" sz="4000" dirty="0">
                <a:solidFill>
                  <a:schemeClr val="bg1"/>
                </a:solidFill>
              </a:rPr>
              <a:t>Most of us will choose what is </a:t>
            </a:r>
          </a:p>
          <a:p>
            <a:pPr marL="0" indent="0">
              <a:buNone/>
            </a:pPr>
            <a:r>
              <a:rPr lang="en-US" sz="4000" b="1" dirty="0">
                <a:solidFill>
                  <a:schemeClr val="bg2"/>
                </a:solidFill>
              </a:rPr>
              <a:t>familiar &amp; comfortable</a:t>
            </a:r>
          </a:p>
          <a:p>
            <a:pPr marL="0" indent="0">
              <a:buNone/>
            </a:pPr>
            <a:r>
              <a:rPr lang="en-US" sz="4000" dirty="0">
                <a:solidFill>
                  <a:schemeClr val="bg1"/>
                </a:solidFill>
              </a:rPr>
              <a:t>over what </a:t>
            </a:r>
            <a:r>
              <a:rPr lang="en-US" sz="4000" u="sng" dirty="0">
                <a:solidFill>
                  <a:schemeClr val="bg1"/>
                </a:solidFill>
              </a:rPr>
              <a:t>requires</a:t>
            </a:r>
          </a:p>
          <a:p>
            <a:pPr marL="0" indent="0">
              <a:buNone/>
            </a:pPr>
            <a:r>
              <a:rPr lang="en-US" sz="4000" b="1" dirty="0">
                <a:solidFill>
                  <a:schemeClr val="bg2"/>
                </a:solidFill>
              </a:rPr>
              <a:t>faith &amp; courage</a:t>
            </a:r>
          </a:p>
          <a:p>
            <a:pPr marL="0" indent="0">
              <a:buNone/>
            </a:pPr>
            <a:r>
              <a:rPr lang="en-US" sz="4000" dirty="0">
                <a:solidFill>
                  <a:schemeClr val="bg1"/>
                </a:solidFill>
              </a:rPr>
              <a:t>even when it means</a:t>
            </a:r>
          </a:p>
          <a:p>
            <a:pPr marL="0" indent="0">
              <a:buNone/>
            </a:pPr>
            <a:r>
              <a:rPr lang="en-US" sz="4000" dirty="0">
                <a:solidFill>
                  <a:schemeClr val="bg1"/>
                </a:solidFill>
              </a:rPr>
              <a:t>living in defeat &amp; discouragement</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271860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99533" y="538692"/>
            <a:ext cx="10820400" cy="4575175"/>
          </a:xfrm>
        </p:spPr>
        <p:txBody>
          <a:bodyPr>
            <a:normAutofit/>
          </a:bodyPr>
          <a:lstStyle/>
          <a:p>
            <a:pPr marL="0" indent="0">
              <a:buNone/>
            </a:pPr>
            <a:r>
              <a:rPr lang="en-US" sz="4000" dirty="0">
                <a:solidFill>
                  <a:schemeClr val="bg1"/>
                </a:solidFill>
              </a:rPr>
              <a:t>Now to Him who is able to do immeasurably more than all we ask </a:t>
            </a:r>
            <a:r>
              <a:rPr lang="en-US" sz="4000" b="1" dirty="0">
                <a:solidFill>
                  <a:schemeClr val="bg2"/>
                </a:solidFill>
              </a:rPr>
              <a:t>or imagine</a:t>
            </a:r>
            <a:r>
              <a:rPr lang="en-US" sz="4000" dirty="0">
                <a:solidFill>
                  <a:schemeClr val="bg1"/>
                </a:solidFill>
              </a:rPr>
              <a:t>, according to his power that is at work within us  [</a:t>
            </a:r>
            <a:r>
              <a:rPr lang="en-US" sz="4000" dirty="0" err="1">
                <a:solidFill>
                  <a:schemeClr val="bg1"/>
                </a:solidFill>
              </a:rPr>
              <a:t>Eph</a:t>
            </a:r>
            <a:r>
              <a:rPr lang="en-US" sz="4000" dirty="0">
                <a:solidFill>
                  <a:schemeClr val="bg1"/>
                </a:solidFill>
              </a:rPr>
              <a:t> 3:20]</a:t>
            </a:r>
          </a:p>
          <a:p>
            <a:pPr marL="0" indent="0">
              <a:buNone/>
            </a:pPr>
            <a:endParaRPr lang="en-US" sz="4000" dirty="0">
              <a:solidFill>
                <a:schemeClr val="bg1"/>
              </a:solidFill>
            </a:endParaRPr>
          </a:p>
          <a:p>
            <a:pPr marL="0" indent="0">
              <a:buNone/>
            </a:pPr>
            <a:r>
              <a:rPr lang="en-US" sz="4000" dirty="0">
                <a:solidFill>
                  <a:schemeClr val="bg1"/>
                </a:solidFill>
              </a:rPr>
              <a:t>No eye has seen, no ear has heard, </a:t>
            </a:r>
            <a:r>
              <a:rPr lang="en-US" sz="4000" b="1" dirty="0">
                <a:solidFill>
                  <a:schemeClr val="bg2"/>
                </a:solidFill>
              </a:rPr>
              <a:t>no mind has conceived </a:t>
            </a:r>
            <a:r>
              <a:rPr lang="en-US" sz="4000" dirty="0">
                <a:solidFill>
                  <a:schemeClr val="bg1"/>
                </a:solidFill>
              </a:rPr>
              <a:t>what God has prepared for those who love him  [1 Cor. 2:9]</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412248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571500" y="390525"/>
            <a:ext cx="5067300" cy="6076949"/>
          </a:xfrm>
        </p:spPr>
        <p:txBody>
          <a:bodyPr>
            <a:normAutofit/>
          </a:bodyPr>
          <a:lstStyle/>
          <a:p>
            <a:pPr marL="0" indent="0">
              <a:buNone/>
            </a:pPr>
            <a:r>
              <a:rPr lang="en-US" sz="4000" dirty="0">
                <a:solidFill>
                  <a:schemeClr val="bg1"/>
                </a:solidFill>
              </a:rPr>
              <a:t>Satan uses fear to detour us from God’s great victories</a:t>
            </a:r>
          </a:p>
          <a:p>
            <a:pPr marL="0" indent="0">
              <a:buNone/>
            </a:pPr>
            <a:endParaRPr lang="en-US" sz="4000" dirty="0">
              <a:solidFill>
                <a:schemeClr val="bg1"/>
              </a:solidFill>
            </a:endParaRPr>
          </a:p>
          <a:p>
            <a:pPr marL="0" indent="0">
              <a:buNone/>
            </a:pPr>
            <a:r>
              <a:rPr lang="en-US" sz="4000" i="1" dirty="0">
                <a:solidFill>
                  <a:schemeClr val="bg1"/>
                </a:solidFill>
              </a:rPr>
              <a:t>“But thanks be to God, who gives us the victory through our Lord Jesus Christ.”</a:t>
            </a:r>
          </a:p>
          <a:p>
            <a:pPr marL="0" indent="0">
              <a:buNone/>
            </a:pPr>
            <a:r>
              <a:rPr lang="en-US" sz="4000" i="1" dirty="0">
                <a:solidFill>
                  <a:schemeClr val="bg1"/>
                </a:solidFill>
              </a:rPr>
              <a:t> [1 Cor 15:57]</a:t>
            </a:r>
          </a:p>
          <a:p>
            <a:pPr marL="0" indent="0">
              <a:buNone/>
            </a:pPr>
            <a:endParaRPr lang="en-US" sz="5400" dirty="0">
              <a:solidFill>
                <a:schemeClr val="bg1"/>
              </a:solidFill>
            </a:endParaRPr>
          </a:p>
        </p:txBody>
      </p:sp>
      <p:pic>
        <p:nvPicPr>
          <p:cNvPr id="9" name="Picture 8">
            <a:extLst>
              <a:ext uri="{FF2B5EF4-FFF2-40B4-BE49-F238E27FC236}">
                <a16:creationId xmlns:a16="http://schemas.microsoft.com/office/drawing/2014/main" id="{F94B9DB1-825E-49C9-8CD9-FD0846BC627F}"/>
              </a:ext>
            </a:extLst>
          </p:cNvPr>
          <p:cNvPicPr>
            <a:picLocks noChangeAspect="1"/>
          </p:cNvPicPr>
          <p:nvPr/>
        </p:nvPicPr>
        <p:blipFill rotWithShape="1">
          <a:blip r:embed="rId3"/>
          <a:srcRect l="13333" r="17708"/>
          <a:stretch/>
        </p:blipFill>
        <p:spPr>
          <a:xfrm>
            <a:off x="5905500" y="0"/>
            <a:ext cx="6305550" cy="6858000"/>
          </a:xfrm>
          <a:prstGeom prst="rect">
            <a:avLst/>
          </a:prstGeom>
        </p:spPr>
      </p:pic>
    </p:spTree>
    <p:extLst>
      <p:ext uri="{BB962C8B-B14F-4D97-AF65-F5344CB8AC3E}">
        <p14:creationId xmlns:p14="http://schemas.microsoft.com/office/powerpoint/2010/main" val="306257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F5CB23-BDC0-4AAE-AEC3-F9E7EC5BAA56}"/>
              </a:ext>
            </a:extLst>
          </p:cNvPr>
          <p:cNvPicPr>
            <a:picLocks noChangeAspect="1"/>
          </p:cNvPicPr>
          <p:nvPr/>
        </p:nvPicPr>
        <p:blipFill>
          <a:blip r:embed="rId2"/>
          <a:stretch>
            <a:fillRect/>
          </a:stretch>
        </p:blipFill>
        <p:spPr>
          <a:xfrm>
            <a:off x="-1947332" y="-211666"/>
            <a:ext cx="14139332" cy="7069666"/>
          </a:xfrm>
          <a:prstGeom prst="rect">
            <a:avLst/>
          </a:prstGeom>
        </p:spPr>
      </p:pic>
      <p:sp>
        <p:nvSpPr>
          <p:cNvPr id="6" name="Rectangle 5">
            <a:extLst>
              <a:ext uri="{FF2B5EF4-FFF2-40B4-BE49-F238E27FC236}">
                <a16:creationId xmlns:a16="http://schemas.microsoft.com/office/drawing/2014/main" id="{024A9CB2-B118-48F0-A8C9-546501B81B54}"/>
              </a:ext>
            </a:extLst>
          </p:cNvPr>
          <p:cNvSpPr/>
          <p:nvPr/>
        </p:nvSpPr>
        <p:spPr>
          <a:xfrm>
            <a:off x="423334" y="644435"/>
            <a:ext cx="6701366" cy="4862870"/>
          </a:xfrm>
          <a:prstGeom prst="rect">
            <a:avLst/>
          </a:prstGeom>
        </p:spPr>
        <p:txBody>
          <a:bodyPr wrap="square">
            <a:spAutoFit/>
          </a:bodyPr>
          <a:lstStyle/>
          <a:p>
            <a:r>
              <a:rPr lang="en-US" sz="4500" dirty="0">
                <a:solidFill>
                  <a:schemeClr val="bg1"/>
                </a:solidFill>
                <a:effectLst>
                  <a:outerShdw blurRad="38100" dist="38100" dir="2700000" algn="tl">
                    <a:srgbClr val="000000">
                      <a:alpha val="43137"/>
                    </a:srgbClr>
                  </a:outerShdw>
                </a:effectLst>
              </a:rPr>
              <a:t>Jesus called out with a loud voice, </a:t>
            </a:r>
            <a:r>
              <a:rPr lang="en-US" sz="4500" b="1" dirty="0">
                <a:solidFill>
                  <a:schemeClr val="bg1"/>
                </a:solidFill>
                <a:effectLst>
                  <a:outerShdw blurRad="38100" dist="38100" dir="2700000" algn="tl">
                    <a:srgbClr val="000000">
                      <a:alpha val="43137"/>
                    </a:srgbClr>
                  </a:outerShdw>
                </a:effectLst>
              </a:rPr>
              <a:t>“Father, into your hands I commit my spirit.” </a:t>
            </a:r>
            <a:r>
              <a:rPr lang="en-US" sz="4500" dirty="0">
                <a:solidFill>
                  <a:schemeClr val="bg1"/>
                </a:solidFill>
                <a:effectLst>
                  <a:outerShdw blurRad="38100" dist="38100" dir="2700000" algn="tl">
                    <a:srgbClr val="000000">
                      <a:alpha val="43137"/>
                    </a:srgbClr>
                  </a:outerShdw>
                </a:effectLst>
              </a:rPr>
              <a:t>When he had said this, he breathed his last. </a:t>
            </a:r>
          </a:p>
          <a:p>
            <a:r>
              <a:rPr lang="en-US" sz="4500" dirty="0">
                <a:solidFill>
                  <a:schemeClr val="bg1"/>
                </a:solidFill>
                <a:effectLst>
                  <a:outerShdw blurRad="38100" dist="38100" dir="2700000" algn="tl">
                    <a:srgbClr val="000000">
                      <a:alpha val="43137"/>
                    </a:srgbClr>
                  </a:outerShdw>
                </a:effectLst>
              </a:rPr>
              <a:t>(Luke 23:46) </a:t>
            </a:r>
          </a:p>
          <a:p>
            <a:endParaRPr lang="en-US" sz="4000" dirty="0">
              <a:solidFill>
                <a:schemeClr val="bg1"/>
              </a:solidFill>
            </a:endParaRPr>
          </a:p>
        </p:txBody>
      </p:sp>
    </p:spTree>
    <p:extLst>
      <p:ext uri="{BB962C8B-B14F-4D97-AF65-F5344CB8AC3E}">
        <p14:creationId xmlns:p14="http://schemas.microsoft.com/office/powerpoint/2010/main" val="726916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200" y="1825625"/>
            <a:ext cx="10820400" cy="4575175"/>
          </a:xfrm>
        </p:spPr>
        <p:txBody>
          <a:bodyPr>
            <a:normAutofit/>
          </a:bodyPr>
          <a:lstStyle/>
          <a:p>
            <a:pPr marL="0" indent="0">
              <a:buNone/>
            </a:pPr>
            <a:r>
              <a:rPr lang="en-US" sz="5400" dirty="0">
                <a:solidFill>
                  <a:schemeClr val="bg1"/>
                </a:solidFill>
              </a:rPr>
              <a:t>Be </a:t>
            </a:r>
            <a:r>
              <a:rPr lang="en-US" sz="5400" b="1" dirty="0">
                <a:solidFill>
                  <a:schemeClr val="bg2"/>
                </a:solidFill>
              </a:rPr>
              <a:t>strong</a:t>
            </a:r>
            <a:r>
              <a:rPr lang="en-US" sz="5400" dirty="0">
                <a:solidFill>
                  <a:schemeClr val="bg1"/>
                </a:solidFill>
              </a:rPr>
              <a:t>, and let</a:t>
            </a:r>
          </a:p>
          <a:p>
            <a:pPr marL="0" indent="0">
              <a:buNone/>
            </a:pPr>
            <a:r>
              <a:rPr lang="en-US" sz="5400" dirty="0">
                <a:solidFill>
                  <a:schemeClr val="bg1"/>
                </a:solidFill>
              </a:rPr>
              <a:t>your heart take</a:t>
            </a:r>
            <a:r>
              <a:rPr lang="en-US" sz="5400" b="1" dirty="0">
                <a:solidFill>
                  <a:schemeClr val="bg2"/>
                </a:solidFill>
              </a:rPr>
              <a:t> courage</a:t>
            </a:r>
            <a:r>
              <a:rPr lang="en-US" sz="5400" dirty="0">
                <a:solidFill>
                  <a:schemeClr val="bg1"/>
                </a:solidFill>
              </a:rPr>
              <a:t>,</a:t>
            </a:r>
          </a:p>
          <a:p>
            <a:pPr marL="0" indent="0">
              <a:buNone/>
            </a:pPr>
            <a:r>
              <a:rPr lang="en-US" sz="5400" dirty="0">
                <a:solidFill>
                  <a:schemeClr val="bg1"/>
                </a:solidFill>
              </a:rPr>
              <a:t>all you who </a:t>
            </a:r>
            <a:r>
              <a:rPr lang="en-US" sz="5400" b="1" dirty="0">
                <a:solidFill>
                  <a:schemeClr val="bg2"/>
                </a:solidFill>
              </a:rPr>
              <a:t>wait</a:t>
            </a:r>
            <a:r>
              <a:rPr lang="en-US" sz="5400" dirty="0">
                <a:solidFill>
                  <a:schemeClr val="bg1"/>
                </a:solidFill>
              </a:rPr>
              <a:t> for the LORD! </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Psalm 31:24</a:t>
            </a:r>
          </a:p>
        </p:txBody>
      </p:sp>
    </p:spTree>
    <p:extLst>
      <p:ext uri="{BB962C8B-B14F-4D97-AF65-F5344CB8AC3E}">
        <p14:creationId xmlns:p14="http://schemas.microsoft.com/office/powerpoint/2010/main" val="363833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3001-9B20-470C-B804-16A43F9FC730}"/>
              </a:ext>
            </a:extLst>
          </p:cNvPr>
          <p:cNvSpPr>
            <a:spLocks noGrp="1"/>
          </p:cNvSpPr>
          <p:nvPr>
            <p:ph type="title"/>
          </p:nvPr>
        </p:nvSpPr>
        <p:spPr/>
        <p:txBody>
          <a:bodyPr/>
          <a:lstStyle/>
          <a:p>
            <a:r>
              <a:rPr lang="en-US" dirty="0">
                <a:solidFill>
                  <a:schemeClr val="bg2"/>
                </a:solidFill>
              </a:rPr>
              <a:t>SONG lyrics here</a:t>
            </a:r>
          </a:p>
        </p:txBody>
      </p:sp>
      <p:sp>
        <p:nvSpPr>
          <p:cNvPr id="3" name="Content Placeholder 2">
            <a:extLst>
              <a:ext uri="{FF2B5EF4-FFF2-40B4-BE49-F238E27FC236}">
                <a16:creationId xmlns:a16="http://schemas.microsoft.com/office/drawing/2014/main" id="{9D3A88BB-8B01-4C62-A48D-1DF64D414AB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4816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639732" y="809625"/>
            <a:ext cx="7018867" cy="4575175"/>
          </a:xfrm>
        </p:spPr>
        <p:txBody>
          <a:bodyPr>
            <a:normAutofit/>
          </a:bodyPr>
          <a:lstStyle/>
          <a:p>
            <a:pPr marL="0" indent="0">
              <a:buNone/>
            </a:pPr>
            <a:r>
              <a:rPr lang="en-US" sz="4500" dirty="0">
                <a:solidFill>
                  <a:schemeClr val="bg1"/>
                </a:solidFill>
              </a:rPr>
              <a:t>How do we wait on God?</a:t>
            </a:r>
          </a:p>
          <a:p>
            <a:pPr marL="0" indent="0">
              <a:buNone/>
            </a:pPr>
            <a:endParaRPr lang="en-US" sz="5400" dirty="0">
              <a:solidFill>
                <a:schemeClr val="bg1"/>
              </a:solidFill>
            </a:endParaRPr>
          </a:p>
          <a:p>
            <a:pPr marL="0" indent="0">
              <a:buNone/>
            </a:pPr>
            <a:endParaRPr lang="en-US" sz="5400" dirty="0">
              <a:solidFill>
                <a:schemeClr val="bg1"/>
              </a:solidFill>
            </a:endParaRPr>
          </a:p>
        </p:txBody>
      </p:sp>
      <p:sp>
        <p:nvSpPr>
          <p:cNvPr id="6" name="Content Placeholder 2">
            <a:extLst>
              <a:ext uri="{FF2B5EF4-FFF2-40B4-BE49-F238E27FC236}">
                <a16:creationId xmlns:a16="http://schemas.microsoft.com/office/drawing/2014/main" id="{58E78877-A433-4E46-930F-9E0495365DFA}"/>
              </a:ext>
            </a:extLst>
          </p:cNvPr>
          <p:cNvSpPr txBox="1">
            <a:spLocks/>
          </p:cNvSpPr>
          <p:nvPr/>
        </p:nvSpPr>
        <p:spPr>
          <a:xfrm>
            <a:off x="313266" y="470958"/>
            <a:ext cx="3462867" cy="5929842"/>
          </a:xfrm>
          <a:prstGeom prst="rect">
            <a:avLst/>
          </a:prstGeom>
          <a:solidFill>
            <a:schemeClr val="bg1">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4400" b="0" i="0" kern="1200" cap="none" spc="0">
                <a:ln w="0"/>
                <a:solidFill>
                  <a:srgbClr val="002060"/>
                </a:solidFill>
                <a:effectLst/>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cap="none" spc="0">
                <a:ln w="0"/>
                <a:solidFill>
                  <a:srgbClr val="002060"/>
                </a:solidFill>
                <a:effectLst/>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cap="none" spc="0">
                <a:ln w="0"/>
                <a:solidFill>
                  <a:srgbClr val="002060"/>
                </a:solidFill>
                <a:effectLst/>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endParaRPr lang="en-US" sz="900" dirty="0">
              <a:solidFill>
                <a:schemeClr val="bg1"/>
              </a:solidFill>
            </a:endParaRPr>
          </a:p>
          <a:p>
            <a:pPr marL="0" indent="0" algn="ctr">
              <a:buFont typeface="Arial"/>
              <a:buNone/>
            </a:pPr>
            <a:r>
              <a:rPr lang="en-US" sz="4500" dirty="0">
                <a:solidFill>
                  <a:schemeClr val="bg1"/>
                </a:solidFill>
              </a:rPr>
              <a:t>Be </a:t>
            </a:r>
            <a:r>
              <a:rPr lang="en-US" sz="4500" b="1" dirty="0">
                <a:solidFill>
                  <a:schemeClr val="bg2"/>
                </a:solidFill>
              </a:rPr>
              <a:t>strong</a:t>
            </a:r>
            <a:r>
              <a:rPr lang="en-US" sz="4500" dirty="0">
                <a:solidFill>
                  <a:schemeClr val="bg1"/>
                </a:solidFill>
              </a:rPr>
              <a:t>, and let your heart take </a:t>
            </a:r>
            <a:r>
              <a:rPr lang="en-US" sz="4500" b="1" dirty="0">
                <a:solidFill>
                  <a:schemeClr val="bg2"/>
                </a:solidFill>
              </a:rPr>
              <a:t>courage</a:t>
            </a:r>
            <a:r>
              <a:rPr lang="en-US" sz="4500" dirty="0">
                <a:solidFill>
                  <a:schemeClr val="bg1"/>
                </a:solidFill>
              </a:rPr>
              <a:t>, all you who </a:t>
            </a:r>
            <a:r>
              <a:rPr lang="en-US" sz="4500" b="1" dirty="0">
                <a:solidFill>
                  <a:schemeClr val="bg2"/>
                </a:solidFill>
              </a:rPr>
              <a:t>wait</a:t>
            </a:r>
            <a:r>
              <a:rPr lang="en-US" sz="4500" dirty="0">
                <a:solidFill>
                  <a:schemeClr val="bg1"/>
                </a:solidFill>
              </a:rPr>
              <a:t> for the LORD!</a:t>
            </a:r>
          </a:p>
          <a:p>
            <a:pPr marL="0" indent="0" algn="ctr">
              <a:buFont typeface="Arial"/>
              <a:buNone/>
            </a:pPr>
            <a:r>
              <a:rPr lang="en-US" sz="4000" i="1" dirty="0">
                <a:solidFill>
                  <a:schemeClr val="bg1"/>
                </a:solidFill>
              </a:rPr>
              <a:t>[Psalm 31:24] </a:t>
            </a:r>
          </a:p>
        </p:txBody>
      </p:sp>
    </p:spTree>
    <p:extLst>
      <p:ext uri="{BB962C8B-B14F-4D97-AF65-F5344CB8AC3E}">
        <p14:creationId xmlns:p14="http://schemas.microsoft.com/office/powerpoint/2010/main" val="2034613717"/>
      </p:ext>
    </p:extLst>
  </p:cSld>
  <p:clrMapOvr>
    <a:masterClrMapping/>
  </p:clrMapOvr>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19509</TotalTime>
  <Words>2315</Words>
  <Application>Microsoft Office PowerPoint</Application>
  <PresentationFormat>Widescreen</PresentationFormat>
  <Paragraphs>313</Paragraphs>
  <Slides>22</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Psalm 31:24</vt:lpstr>
      <vt:lpstr>SONG lyrics here</vt:lpstr>
      <vt:lpstr>PowerPoint Presentation</vt:lpstr>
      <vt:lpstr>PowerPoint Presentation</vt:lpstr>
      <vt:lpstr>Isaiah 40:31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sfranco71@gmail.com</cp:lastModifiedBy>
  <cp:revision>195</cp:revision>
  <cp:lastPrinted>2018-03-18T01:57:49Z</cp:lastPrinted>
  <dcterms:created xsi:type="dcterms:W3CDTF">2016-05-25T19:25:35Z</dcterms:created>
  <dcterms:modified xsi:type="dcterms:W3CDTF">2018-03-24T21:57:45Z</dcterms:modified>
</cp:coreProperties>
</file>