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Myriad Web" panose="020B0503030403020204" pitchFamily="34" charset="0"/>
      <p:regular r:id="rId16"/>
      <p:bold r:id="rId17"/>
      <p:italic r:id="rId18"/>
    </p:embeddedFont>
    <p:embeddedFont>
      <p:font typeface="Myriad Web Pro Condensed" panose="020B0506030403020204" pitchFamily="34" charset="0"/>
      <p:regular r:id="rId19"/>
      <p: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100"/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 rot="10800000">
            <a:off x="5058904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" name="Shape 14"/>
          <p:cNvGrpSpPr/>
          <p:nvPr/>
        </p:nvGrpSpPr>
        <p:grpSpPr>
          <a:xfrm>
            <a:off x="255200" y="592"/>
            <a:ext cx="2250362" cy="1044300"/>
            <a:chOff x="255200" y="592"/>
            <a:chExt cx="2250362" cy="1044300"/>
          </a:xfrm>
        </p:grpSpPr>
        <p:sp>
          <p:nvSpPr>
            <p:cNvPr id="15" name="Shape 15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509631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8" name="Shape 18"/>
          <p:cNvGrpSpPr/>
          <p:nvPr/>
        </p:nvGrpSpPr>
        <p:grpSpPr>
          <a:xfrm>
            <a:off x="905394" y="592"/>
            <a:ext cx="2250362" cy="1044300"/>
            <a:chOff x="905394" y="592"/>
            <a:chExt cx="2250362" cy="1044300"/>
          </a:xfrm>
        </p:grpSpPr>
        <p:sp>
          <p:nvSpPr>
            <p:cNvPr id="19" name="Shape 19"/>
            <p:cNvSpPr/>
            <p:nvPr/>
          </p:nvSpPr>
          <p:spPr>
            <a:xfrm>
              <a:off x="1414257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905394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2" name="Shape 22"/>
          <p:cNvGrpSpPr/>
          <p:nvPr/>
        </p:nvGrpSpPr>
        <p:grpSpPr>
          <a:xfrm>
            <a:off x="7057467" y="5088"/>
            <a:ext cx="1851282" cy="752107"/>
            <a:chOff x="6917200" y="0"/>
            <a:chExt cx="2227776" cy="863400"/>
          </a:xfrm>
        </p:grpSpPr>
        <p:sp>
          <p:nvSpPr>
            <p:cNvPr id="23" name="Shape 2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6" name="Shape 26"/>
          <p:cNvGrpSpPr/>
          <p:nvPr/>
        </p:nvGrpSpPr>
        <p:grpSpPr>
          <a:xfrm>
            <a:off x="6553031" y="4217851"/>
            <a:ext cx="2389067" cy="925737"/>
            <a:chOff x="6917200" y="0"/>
            <a:chExt cx="2227776" cy="863400"/>
          </a:xfrm>
        </p:grpSpPr>
        <p:sp>
          <p:nvSpPr>
            <p:cNvPr id="27" name="Shape 27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0" name="Shape 30"/>
          <p:cNvGrpSpPr/>
          <p:nvPr/>
        </p:nvGrpSpPr>
        <p:grpSpPr>
          <a:xfrm>
            <a:off x="199148" y="4055651"/>
            <a:ext cx="2795414" cy="1083307"/>
            <a:chOff x="6917200" y="0"/>
            <a:chExt cx="2227776" cy="863400"/>
          </a:xfrm>
        </p:grpSpPr>
        <p:sp>
          <p:nvSpPr>
            <p:cNvPr id="31" name="Shape 3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5959221" y="4119576"/>
            <a:ext cx="2520951" cy="1024165"/>
            <a:chOff x="6917200" y="0"/>
            <a:chExt cx="2227776" cy="863400"/>
          </a:xfrm>
        </p:grpSpPr>
        <p:sp>
          <p:nvSpPr>
            <p:cNvPr id="112" name="Shape 1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15" name="Shape 115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116" name="Shape 11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8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9" name="Shape 39"/>
          <p:cNvGrpSpPr/>
          <p:nvPr/>
        </p:nvGrpSpPr>
        <p:grpSpPr>
          <a:xfrm>
            <a:off x="5594190" y="3961114"/>
            <a:ext cx="2910144" cy="1182339"/>
            <a:chOff x="6917200" y="0"/>
            <a:chExt cx="2227776" cy="863400"/>
          </a:xfrm>
        </p:grpSpPr>
        <p:sp>
          <p:nvSpPr>
            <p:cNvPr id="40" name="Shape 4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99148" y="2"/>
            <a:ext cx="2795414" cy="1083307"/>
            <a:chOff x="6917200" y="0"/>
            <a:chExt cx="2227776" cy="863400"/>
          </a:xfrm>
        </p:grpSpPr>
        <p:sp>
          <p:nvSpPr>
            <p:cNvPr id="44" name="Shape 4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888683" y="1746100"/>
            <a:ext cx="5377500" cy="1646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0" y="2823144"/>
            <a:ext cx="7369200" cy="2316899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/>
          <p:nvPr/>
        </p:nvSpPr>
        <p:spPr>
          <a:xfrm flipH="1">
            <a:off x="3583210" y="1554112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0" name="Shape 80"/>
          <p:cNvGrpSpPr/>
          <p:nvPr/>
        </p:nvGrpSpPr>
        <p:grpSpPr>
          <a:xfrm>
            <a:off x="255991" y="-118"/>
            <a:ext cx="2251347" cy="1043407"/>
            <a:chOff x="3961956" y="4383950"/>
            <a:chExt cx="1160548" cy="548700"/>
          </a:xfrm>
        </p:grpSpPr>
        <p:sp>
          <p:nvSpPr>
            <p:cNvPr id="81" name="Shape 81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84" name="Shape 8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5" name="Shape 85"/>
          <p:cNvGrpSpPr/>
          <p:nvPr/>
        </p:nvGrpSpPr>
        <p:grpSpPr>
          <a:xfrm>
            <a:off x="34934" y="4522125"/>
            <a:ext cx="1593305" cy="617071"/>
            <a:chOff x="6917200" y="0"/>
            <a:chExt cx="2227776" cy="863400"/>
          </a:xfrm>
        </p:grpSpPr>
        <p:sp>
          <p:nvSpPr>
            <p:cNvPr id="86" name="Shape 86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9" name="Shape 89"/>
          <p:cNvGrpSpPr/>
          <p:nvPr/>
        </p:nvGrpSpPr>
        <p:grpSpPr>
          <a:xfrm>
            <a:off x="5886352" y="1242"/>
            <a:ext cx="3257454" cy="1261513"/>
            <a:chOff x="6917200" y="0"/>
            <a:chExt cx="2227776" cy="863400"/>
          </a:xfrm>
        </p:grpSpPr>
        <p:sp>
          <p:nvSpPr>
            <p:cNvPr id="90" name="Shape 90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6917200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93929" y="1301145"/>
            <a:ext cx="6366900" cy="2539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200"/>
            </a:lvl1pPr>
            <a:lvl2pPr lvl="1" algn="ctr">
              <a:spcBef>
                <a:spcPts val="0"/>
              </a:spcBef>
              <a:buSzPct val="100000"/>
              <a:defRPr sz="3200"/>
            </a:lvl2pPr>
            <a:lvl3pPr lvl="2" algn="ctr">
              <a:spcBef>
                <a:spcPts val="0"/>
              </a:spcBef>
              <a:buSzPct val="100000"/>
              <a:defRPr sz="3200"/>
            </a:lvl3pPr>
            <a:lvl4pPr lvl="3" algn="ctr">
              <a:spcBef>
                <a:spcPts val="0"/>
              </a:spcBef>
              <a:buSzPct val="100000"/>
              <a:defRPr sz="3200"/>
            </a:lvl4pPr>
            <a:lvl5pPr lvl="4" algn="ctr">
              <a:spcBef>
                <a:spcPts val="0"/>
              </a:spcBef>
              <a:buSzPct val="100000"/>
              <a:defRPr sz="3200"/>
            </a:lvl5pPr>
            <a:lvl6pPr lvl="5" algn="ctr">
              <a:spcBef>
                <a:spcPts val="0"/>
              </a:spcBef>
              <a:buSzPct val="100000"/>
              <a:defRPr sz="3200"/>
            </a:lvl6pPr>
            <a:lvl7pPr lvl="6" algn="ctr">
              <a:spcBef>
                <a:spcPts val="0"/>
              </a:spcBef>
              <a:buSzPct val="100000"/>
              <a:defRPr sz="3200"/>
            </a:lvl7pPr>
            <a:lvl8pPr lvl="7" algn="ctr">
              <a:spcBef>
                <a:spcPts val="0"/>
              </a:spcBef>
              <a:buSzPct val="100000"/>
              <a:defRPr sz="3200"/>
            </a:lvl8pPr>
            <a:lvl9pPr lvl="8"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30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390733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‹#›</a:t>
            </a:fld>
            <a:endParaRPr lang="en" sz="1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ctrTitle"/>
          </p:nvPr>
        </p:nvSpPr>
        <p:spPr>
          <a:xfrm>
            <a:off x="1827849" y="1374100"/>
            <a:ext cx="5361300" cy="1448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5400" dirty="0">
                <a:latin typeface="Myriad Web" panose="020B0503030403020204" pitchFamily="34" charset="0"/>
              </a:rPr>
              <a:t>Protect One Another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ubTitle" idx="1"/>
          </p:nvPr>
        </p:nvSpPr>
        <p:spPr>
          <a:xfrm>
            <a:off x="1083732" y="3125292"/>
            <a:ext cx="6849533" cy="52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800" dirty="0"/>
              <a:t>Brought To You By: Cassie Davis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819150" y="384832"/>
            <a:ext cx="7505700" cy="439036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4400" dirty="0">
                <a:solidFill>
                  <a:srgbClr val="000000"/>
                </a:solidFill>
                <a:latin typeface="Myriad Web" panose="020B0503030403020204" pitchFamily="34" charset="0"/>
                <a:ea typeface="Arial"/>
                <a:cs typeface="Arial"/>
                <a:sym typeface="Arial"/>
              </a:rPr>
              <a:t>4 </a:t>
            </a:r>
            <a:r>
              <a:rPr lang="en" sz="4400" dirty="0">
                <a:solidFill>
                  <a:srgbClr val="000000"/>
                </a:solidFill>
                <a:latin typeface="Myriad Web" panose="020B0503030403020204" pitchFamily="34" charset="0"/>
                <a:ea typeface="Verdana"/>
                <a:cs typeface="Verdana"/>
                <a:sym typeface="Verdana"/>
              </a:rPr>
              <a:t>The cords of death entangled me;the torrents of destruction overwhelmed me.</a:t>
            </a:r>
          </a:p>
          <a:p>
            <a:pPr marL="0" lvl="0" indent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" sz="4400" dirty="0">
                <a:solidFill>
                  <a:srgbClr val="000000"/>
                </a:solidFill>
                <a:latin typeface="Myriad Web" panose="020B0503030403020204" pitchFamily="34" charset="0"/>
                <a:ea typeface="Arial"/>
                <a:cs typeface="Arial"/>
                <a:sym typeface="Arial"/>
              </a:rPr>
              <a:t>5 </a:t>
            </a:r>
            <a:r>
              <a:rPr lang="en" sz="4400" dirty="0">
                <a:solidFill>
                  <a:srgbClr val="000000"/>
                </a:solidFill>
                <a:latin typeface="Myriad Web" panose="020B0503030403020204" pitchFamily="34" charset="0"/>
                <a:ea typeface="Verdana"/>
                <a:cs typeface="Verdana"/>
                <a:sym typeface="Verdana"/>
              </a:rPr>
              <a:t>The cords of the grave coiled around me; the snares of death confronted me.</a:t>
            </a:r>
          </a:p>
          <a:p>
            <a:pPr marL="508000" lvl="0" indent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2400" dirty="0">
              <a:solidFill>
                <a:srgbClr val="000000"/>
              </a:solidFill>
              <a:highlight>
                <a:srgbClr val="FFFFFF"/>
              </a:highlight>
              <a:latin typeface="Myriad Web" panose="020B0503030403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2400" dirty="0">
              <a:latin typeface="Myriad Web" panose="020B0503030403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819150" y="748400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08000" lvl="0" indent="0" rtl="0">
              <a:lnSpc>
                <a:spcPct val="15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lang="en" sz="1200" dirty="0">
              <a:solidFill>
                <a:srgbClr val="000000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Shape 181">
            <a:extLst>
              <a:ext uri="{FF2B5EF4-FFF2-40B4-BE49-F238E27FC236}">
                <a16:creationId xmlns:a16="http://schemas.microsoft.com/office/drawing/2014/main" id="{35771B3F-C9BB-4A87-9AF3-985E92429BB2}"/>
              </a:ext>
            </a:extLst>
          </p:cNvPr>
          <p:cNvSpPr txBox="1">
            <a:spLocks/>
          </p:cNvSpPr>
          <p:nvPr/>
        </p:nvSpPr>
        <p:spPr>
          <a:xfrm>
            <a:off x="304799" y="384833"/>
            <a:ext cx="9321801" cy="244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alibri"/>
              <a:buNone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spcAft>
                <a:spcPts val="1100"/>
              </a:spcAft>
            </a:pPr>
            <a:r>
              <a:rPr lang="en-US" sz="3600" dirty="0">
                <a:latin typeface="Myriad Web" panose="020B0503030403020204" pitchFamily="34" charset="0"/>
              </a:rPr>
              <a:t>6 In my distress I called to the Lord;</a:t>
            </a:r>
            <a:br>
              <a:rPr lang="en-US" sz="3600" dirty="0">
                <a:latin typeface="Myriad Web" panose="020B0503030403020204" pitchFamily="34" charset="0"/>
              </a:rPr>
            </a:br>
            <a:r>
              <a:rPr lang="en-US" sz="3600" dirty="0">
                <a:latin typeface="Myriad Web" panose="020B0503030403020204" pitchFamily="34" charset="0"/>
              </a:rPr>
              <a:t>     I cried to my God for help.</a:t>
            </a:r>
          </a:p>
          <a:p>
            <a:pPr>
              <a:lnSpc>
                <a:spcPct val="100000"/>
              </a:lnSpc>
              <a:spcAft>
                <a:spcPts val="1100"/>
              </a:spcAft>
            </a:pPr>
            <a:r>
              <a:rPr lang="en-US" sz="3600" dirty="0">
                <a:latin typeface="Myriad Web" panose="020B0503030403020204" pitchFamily="34" charset="0"/>
              </a:rPr>
              <a:t>From his temple he heard my voice;</a:t>
            </a:r>
            <a:br>
              <a:rPr lang="en-US" sz="3600" dirty="0">
                <a:latin typeface="Myriad Web" panose="020B0503030403020204" pitchFamily="34" charset="0"/>
              </a:rPr>
            </a:br>
            <a:r>
              <a:rPr lang="en-US" sz="3600" dirty="0">
                <a:latin typeface="Myriad Web" panose="020B0503030403020204" pitchFamily="34" charset="0"/>
              </a:rPr>
              <a:t>    my cry came before him, into his ears.</a:t>
            </a:r>
          </a:p>
          <a:p>
            <a:pPr>
              <a:lnSpc>
                <a:spcPct val="100000"/>
              </a:lnSpc>
              <a:spcAft>
                <a:spcPts val="1100"/>
              </a:spcAft>
            </a:pPr>
            <a:r>
              <a:rPr lang="en-US" sz="3600" dirty="0">
                <a:latin typeface="Myriad Web" panose="020B0503030403020204" pitchFamily="34" charset="0"/>
              </a:rPr>
              <a:t>7 The earth trembled and quaked, and the </a:t>
            </a:r>
            <a:br>
              <a:rPr lang="en-US" sz="3600" dirty="0">
                <a:latin typeface="Myriad Web" panose="020B0503030403020204" pitchFamily="34" charset="0"/>
              </a:rPr>
            </a:br>
            <a:r>
              <a:rPr lang="en-US" sz="3600" dirty="0">
                <a:latin typeface="Myriad Web" panose="020B0503030403020204" pitchFamily="34" charset="0"/>
              </a:rPr>
              <a:t>    foundations of the mountains shook;</a:t>
            </a:r>
            <a:br>
              <a:rPr lang="en-US" sz="3600" dirty="0">
                <a:latin typeface="Myriad Web" panose="020B0503030403020204" pitchFamily="34" charset="0"/>
              </a:rPr>
            </a:br>
            <a:r>
              <a:rPr lang="en-US" sz="3600" dirty="0">
                <a:latin typeface="Myriad Web" panose="020B0503030403020204" pitchFamily="34" charset="0"/>
              </a:rPr>
              <a:t>    they trembled because he was angry.</a:t>
            </a:r>
          </a:p>
          <a:p>
            <a:pPr>
              <a:lnSpc>
                <a:spcPct val="100000"/>
              </a:lnSpc>
            </a:pPr>
            <a:endParaRPr lang="en-US" sz="3600" dirty="0">
              <a:latin typeface="Myriad Web" panose="020B0503030403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Shape 191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3924025" y="730750"/>
            <a:ext cx="42862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 rot="-986044">
            <a:off x="5650116" y="2633084"/>
            <a:ext cx="2657364" cy="4335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P R E S E R V E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66275" y="1071750"/>
            <a:ext cx="3274392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400" dirty="0">
                <a:solidFill>
                  <a:schemeClr val="dk2"/>
                </a:solidFill>
                <a:latin typeface="Myriad Web" panose="020B0503030403020204" pitchFamily="34" charset="0"/>
                <a:ea typeface="Calibri"/>
                <a:cs typeface="Calibri"/>
                <a:sym typeface="Calibri"/>
              </a:rPr>
              <a:t>We </a:t>
            </a:r>
            <a:r>
              <a:rPr lang="en" sz="4400" u="sng" dirty="0">
                <a:solidFill>
                  <a:schemeClr val="dk2"/>
                </a:solidFill>
                <a:latin typeface="Myriad Web" panose="020B0503030403020204" pitchFamily="34" charset="0"/>
                <a:ea typeface="Calibri"/>
                <a:cs typeface="Calibri"/>
                <a:sym typeface="Calibri"/>
              </a:rPr>
              <a:t>Preserve</a:t>
            </a:r>
            <a:r>
              <a:rPr lang="en" sz="4400" dirty="0">
                <a:solidFill>
                  <a:schemeClr val="dk2"/>
                </a:solidFill>
                <a:latin typeface="Myriad Web" panose="020B0503030403020204" pitchFamily="34" charset="0"/>
                <a:ea typeface="Calibri"/>
                <a:cs typeface="Calibri"/>
                <a:sym typeface="Calibri"/>
              </a:rPr>
              <a:t> after the cliff.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819150" y="1570267"/>
            <a:ext cx="75057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600" dirty="0">
                <a:solidFill>
                  <a:srgbClr val="000000"/>
                </a:solidFill>
                <a:latin typeface="Myriad Web" panose="020B0503030403020204" pitchFamily="34" charset="0"/>
              </a:rPr>
              <a:t>We Love one another with:</a:t>
            </a:r>
          </a:p>
          <a:p>
            <a:pPr lvl="0">
              <a:spcBef>
                <a:spcPts val="0"/>
              </a:spcBef>
              <a:buNone/>
            </a:pPr>
            <a:r>
              <a:rPr lang="en" sz="4600" u="sng" dirty="0">
                <a:solidFill>
                  <a:srgbClr val="000000"/>
                </a:solidFill>
                <a:latin typeface="Myriad Web" panose="020B0503030403020204" pitchFamily="34" charset="0"/>
              </a:rPr>
              <a:t>Eyes to protect</a:t>
            </a:r>
            <a:r>
              <a:rPr lang="en" sz="4600" dirty="0">
                <a:solidFill>
                  <a:srgbClr val="000000"/>
                </a:solidFill>
                <a:latin typeface="Myriad Web" panose="020B0503030403020204" pitchFamily="34" charset="0"/>
              </a:rPr>
              <a:t> and a </a:t>
            </a:r>
            <a:r>
              <a:rPr lang="en" sz="4600" u="sng" dirty="0">
                <a:solidFill>
                  <a:srgbClr val="000000"/>
                </a:solidFill>
                <a:latin typeface="Myriad Web" panose="020B0503030403020204" pitchFamily="34" charset="0"/>
              </a:rPr>
              <a:t>Heart to Preserve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819150" y="1634950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dirty="0">
                <a:latin typeface="Myriad Web" panose="020B0503030403020204" pitchFamily="34" charset="0"/>
              </a:rPr>
              <a:t>My Dad!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9054" y="0"/>
            <a:ext cx="51349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712" y="-21212"/>
            <a:ext cx="6914574" cy="518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836083" y="1540925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Myriad Web" panose="020B0503030403020204" pitchFamily="34" charset="0"/>
              </a:rPr>
              <a:t>My sister </a:t>
            </a:r>
            <a:br>
              <a:rPr lang="en" sz="4800" dirty="0">
                <a:latin typeface="Myriad Web" panose="020B0503030403020204" pitchFamily="34" charset="0"/>
              </a:rPr>
            </a:br>
            <a:r>
              <a:rPr lang="en" sz="4800" dirty="0">
                <a:latin typeface="Myriad Web" panose="020B0503030403020204" pitchFamily="34" charset="0"/>
              </a:rPr>
              <a:t>and I!</a:t>
            </a:r>
          </a:p>
        </p:txBody>
      </p:sp>
      <p:pic>
        <p:nvPicPr>
          <p:cNvPr id="146" name="Shape 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6224" y="46600"/>
            <a:ext cx="5161450" cy="50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755725" y="1685875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Myriad Web" panose="020B0503030403020204" pitchFamily="34" charset="0"/>
              </a:rPr>
              <a:t>My Dad </a:t>
            </a:r>
            <a:br>
              <a:rPr lang="en" sz="4800" dirty="0">
                <a:latin typeface="Myriad Web" panose="020B0503030403020204" pitchFamily="34" charset="0"/>
              </a:rPr>
            </a:br>
            <a:r>
              <a:rPr lang="en" sz="4800" dirty="0">
                <a:latin typeface="Myriad Web" panose="020B0503030403020204" pitchFamily="34" charset="0"/>
              </a:rPr>
              <a:t>and I!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1875" y="200100"/>
            <a:ext cx="3759550" cy="4743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67250" cy="371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2050" y="152399"/>
            <a:ext cx="4019548" cy="30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09425" y="1819542"/>
            <a:ext cx="7505700" cy="95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latin typeface="Myriad Web" panose="020B0503030403020204" pitchFamily="34" charset="0"/>
              </a:rPr>
              <a:t>Grandma!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1300" y="226649"/>
            <a:ext cx="6002700" cy="44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37200" y="1226850"/>
            <a:ext cx="3382200" cy="2448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 dirty="0">
                <a:solidFill>
                  <a:srgbClr val="000000"/>
                </a:solidFill>
                <a:latin typeface="Myriad Web" panose="020B0503030403020204" pitchFamily="34" charset="0"/>
              </a:rPr>
              <a:t>We </a:t>
            </a:r>
            <a:r>
              <a:rPr lang="en" sz="4800" u="sng" dirty="0">
                <a:solidFill>
                  <a:srgbClr val="000000"/>
                </a:solidFill>
                <a:latin typeface="Myriad Web" panose="020B0503030403020204" pitchFamily="34" charset="0"/>
              </a:rPr>
              <a:t>Protect</a:t>
            </a:r>
            <a:r>
              <a:rPr lang="en" sz="4800" dirty="0">
                <a:solidFill>
                  <a:srgbClr val="000000"/>
                </a:solidFill>
                <a:latin typeface="Myriad Web" panose="020B0503030403020204" pitchFamily="34" charset="0"/>
              </a:rPr>
              <a:t> before the cliff. </a:t>
            </a:r>
          </a:p>
        </p:txBody>
      </p:sp>
      <p:pic>
        <p:nvPicPr>
          <p:cNvPr id="170" name="Shape 170"/>
          <p:cNvPicPr preferRelativeResize="0"/>
          <p:nvPr/>
        </p:nvPicPr>
        <p:blipFill>
          <a:blip r:embed="rId3">
            <a:alphaModFix amt="83000"/>
          </a:blip>
          <a:stretch>
            <a:fillRect/>
          </a:stretch>
        </p:blipFill>
        <p:spPr>
          <a:xfrm>
            <a:off x="3924025" y="730750"/>
            <a:ext cx="428625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/>
          <p:nvPr/>
        </p:nvSpPr>
        <p:spPr>
          <a:xfrm rot="-501831">
            <a:off x="3927095" y="2283131"/>
            <a:ext cx="2215058" cy="203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b="1"/>
              <a:t>P R O T E C 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31799" y="255307"/>
            <a:ext cx="8314267" cy="44606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0" rtl="0">
              <a:lnSpc>
                <a:spcPct val="100000"/>
              </a:lnSpc>
              <a:spcAft>
                <a:spcPts val="1100"/>
              </a:spcAft>
              <a:buNone/>
            </a:pPr>
            <a:r>
              <a:rPr lang="en" sz="4200" dirty="0">
                <a:solidFill>
                  <a:srgbClr val="000000"/>
                </a:solidFill>
                <a:latin typeface="Myriad Web Pro Condensed" panose="020B0506030403020204" pitchFamily="34" charset="0"/>
                <a:ea typeface="Verdana"/>
                <a:cs typeface="Verdana"/>
                <a:sym typeface="Verdana"/>
              </a:rPr>
              <a:t>I love you, Lord, my strength.</a:t>
            </a:r>
            <a:r>
              <a:rPr lang="en" sz="4200" dirty="0">
                <a:solidFill>
                  <a:srgbClr val="000000"/>
                </a:solidFill>
                <a:latin typeface="Myriad Web Pro Condensed" panose="020B050603040302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4200" dirty="0">
                <a:solidFill>
                  <a:srgbClr val="000000"/>
                </a:solidFill>
                <a:latin typeface="Myriad Web Pro Condensed" panose="020B0506030403020204" pitchFamily="34" charset="0"/>
                <a:ea typeface="Verdana"/>
                <a:cs typeface="Verdana"/>
                <a:sym typeface="Verdana"/>
              </a:rPr>
              <a:t>The Lord is my rock, my fortress and my deliverer; my God is my rock, in whom I take refuge,my shield and the horn of my salvation, my stronghold.</a:t>
            </a:r>
            <a:r>
              <a:rPr lang="en" sz="4200" dirty="0">
                <a:solidFill>
                  <a:srgbClr val="000000"/>
                </a:solidFill>
                <a:latin typeface="Myriad Web Pro Condensed" panose="020B0506030403020204" pitchFamily="34" charset="0"/>
                <a:ea typeface="Arial"/>
                <a:cs typeface="Arial"/>
                <a:sym typeface="Arial"/>
              </a:rPr>
              <a:t> </a:t>
            </a:r>
            <a:r>
              <a:rPr lang="en" sz="4200" dirty="0">
                <a:solidFill>
                  <a:srgbClr val="000000"/>
                </a:solidFill>
                <a:latin typeface="Myriad Web Pro Condensed" panose="020B0506030403020204" pitchFamily="34" charset="0"/>
                <a:ea typeface="Verdana"/>
                <a:cs typeface="Verdana"/>
                <a:sym typeface="Verdana"/>
              </a:rPr>
              <a:t>I called to the Lord, who is worthy of praise,and I have been saved from my enemies. 		Psalm 18:1-7</a:t>
            </a:r>
          </a:p>
          <a:p>
            <a:pPr marL="508000" lvl="0" indent="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endParaRPr sz="4200" dirty="0">
              <a:solidFill>
                <a:srgbClr val="000000"/>
              </a:solidFill>
              <a:highlight>
                <a:srgbClr val="FFFFFF"/>
              </a:highlight>
              <a:latin typeface="Myriad Web Pro Condensed" panose="020B0506030403020204" pitchFamily="34" charset="0"/>
              <a:ea typeface="Verdana"/>
              <a:cs typeface="Verdana"/>
              <a:sym typeface="Verdan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4200" dirty="0">
              <a:latin typeface="Myriad Web Pro Condensed" panose="020B0506030403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On-screen Show (16:9)</PresentationFormat>
  <Paragraphs>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Myriad Web</vt:lpstr>
      <vt:lpstr>Myriad Web Pro Condensed</vt:lpstr>
      <vt:lpstr>Nunito</vt:lpstr>
      <vt:lpstr>Verdana</vt:lpstr>
      <vt:lpstr>Calibri</vt:lpstr>
      <vt:lpstr>Arial</vt:lpstr>
      <vt:lpstr>shift</vt:lpstr>
      <vt:lpstr>Protect One Another</vt:lpstr>
      <vt:lpstr>My Dad!</vt:lpstr>
      <vt:lpstr>PowerPoint Presentation</vt:lpstr>
      <vt:lpstr>My sister  and I!</vt:lpstr>
      <vt:lpstr>My Dad  and I!</vt:lpstr>
      <vt:lpstr>PowerPoint Presentation</vt:lpstr>
      <vt:lpstr>Grandma!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 One Another</dc:title>
  <dc:creator>Steven Allen</dc:creator>
  <cp:lastModifiedBy>Steven Allen</cp:lastModifiedBy>
  <cp:revision>2</cp:revision>
  <dcterms:modified xsi:type="dcterms:W3CDTF">2017-07-30T12:00:18Z</dcterms:modified>
</cp:coreProperties>
</file>