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69" r:id="rId2"/>
    <p:sldId id="256" r:id="rId3"/>
    <p:sldId id="258" r:id="rId4"/>
    <p:sldId id="260" r:id="rId5"/>
    <p:sldId id="259" r:id="rId6"/>
    <p:sldId id="261" r:id="rId7"/>
    <p:sldId id="264" r:id="rId8"/>
    <p:sldId id="265" r:id="rId9"/>
    <p:sldId id="268" r:id="rId10"/>
    <p:sldId id="262" r:id="rId11"/>
    <p:sldId id="270" r:id="rId12"/>
    <p:sldId id="263" r:id="rId13"/>
    <p:sldId id="266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16" autoAdjust="0"/>
    <p:restoredTop sz="84686" autoAdjust="0"/>
  </p:normalViewPr>
  <p:slideViewPr>
    <p:cSldViewPr snapToGrid="0" snapToObjects="1">
      <p:cViewPr varScale="1">
        <p:scale>
          <a:sx n="46" d="100"/>
          <a:sy n="46" d="100"/>
        </p:scale>
        <p:origin x="4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723CE-6FC1-F344-AF3E-8329AFF5A5B6}" type="datetimeFigureOut">
              <a:rPr lang="en-US" smtClean="0"/>
              <a:t>2/4/2017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E2491-363B-364C-91E5-8CCC793F5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9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518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40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0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24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700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7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3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3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07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41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27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E2491-363B-364C-91E5-8CCC793F51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0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C3F483E-59A3-964F-BF78-E51D8C7F5A70}" type="datetimeFigureOut">
              <a:rPr lang="en-US" smtClean="0"/>
              <a:t>2/4/2017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A43EEB-7072-6740-B72E-72C8EF839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0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  <a:lvl2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CC3F483E-59A3-964F-BF78-E51D8C7F5A70}" type="datetimeFigureOut">
              <a:rPr lang="en-US" smtClean="0"/>
              <a:pPr/>
              <a:t>2/4/2017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fld id="{2CA43EEB-7072-6740-B72E-72C8EF839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1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91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74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6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400" b="0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000" b="0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3600" b="0" i="0" kern="1200">
          <a:solidFill>
            <a:schemeClr val="accent1">
              <a:lumMod val="50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05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effectLst/>
                <a:latin typeface="Placard Condensed" panose="020B0606030402050204" pitchFamily="34" charset="0"/>
              </a:rPr>
              <a:t>“First Love” is about putting God first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7516" y="1825624"/>
            <a:ext cx="11189368" cy="484533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effectLst/>
              </a:rPr>
              <a:t> “Order matters in your life”</a:t>
            </a:r>
          </a:p>
          <a:p>
            <a:pPr>
              <a:lnSpc>
                <a:spcPct val="150000"/>
              </a:lnSpc>
            </a:pPr>
            <a:r>
              <a:rPr lang="en-US" dirty="0">
                <a:effectLst/>
              </a:rPr>
              <a:t>“What you put first determines your future”</a:t>
            </a:r>
          </a:p>
          <a:p>
            <a:pPr>
              <a:lnSpc>
                <a:spcPct val="150000"/>
              </a:lnSpc>
            </a:pPr>
            <a:r>
              <a:rPr lang="en-US" dirty="0">
                <a:effectLst/>
              </a:rPr>
              <a:t> “Respond to worry by seeking Him first”</a:t>
            </a:r>
          </a:p>
          <a:p>
            <a:pPr>
              <a:lnSpc>
                <a:spcPct val="150000"/>
              </a:lnSpc>
            </a:pPr>
            <a:r>
              <a:rPr lang="en-US" dirty="0">
                <a:effectLst/>
              </a:rPr>
              <a:t> “What you go to first is what you depend on”</a:t>
            </a:r>
          </a:p>
          <a:p>
            <a:pPr lvl="2">
              <a:lnSpc>
                <a:spcPct val="150000"/>
              </a:lnSpc>
            </a:pPr>
            <a:r>
              <a:rPr lang="en-US" dirty="0">
                <a:effectLst/>
              </a:rPr>
              <a:t>PRAYFIRST</a:t>
            </a:r>
          </a:p>
        </p:txBody>
      </p:sp>
    </p:spTree>
    <p:extLst>
      <p:ext uri="{BB962C8B-B14F-4D97-AF65-F5344CB8AC3E}">
        <p14:creationId xmlns:p14="http://schemas.microsoft.com/office/powerpoint/2010/main" val="325703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946" y="279659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card Condensed" panose="020B0606030402050204" pitchFamily="34" charset="0"/>
              </a:rPr>
              <a:t>Your greatest problem [defeat] in life </a:t>
            </a:r>
            <a:r>
              <a:rPr lang="en-US" dirty="0">
                <a:effectLst/>
                <a:latin typeface="Placard Condensed" panose="020B0606030402050204" pitchFamily="34" charset="0"/>
              </a:rPr>
              <a:t>is not how people are treating you, how circumstances are against you,</a:t>
            </a:r>
            <a:br>
              <a:rPr lang="en-US" dirty="0">
                <a:effectLst/>
                <a:latin typeface="Placard Condensed" panose="020B0606030402050204" pitchFamily="34" charset="0"/>
              </a:rPr>
            </a:br>
            <a:r>
              <a:rPr lang="en-US" dirty="0">
                <a:effectLst/>
                <a:latin typeface="Placard Condensed" panose="020B0606030402050204" pitchFamily="34" charset="0"/>
              </a:rPr>
              <a:t>or what you don’t have . . .</a:t>
            </a:r>
            <a:br>
              <a:rPr lang="en-US" dirty="0">
                <a:effectLst/>
                <a:latin typeface="Placard Condensed" panose="020B0606030402050204" pitchFamily="34" charset="0"/>
              </a:rPr>
            </a:b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card Condensed" panose="020B0606030402050204" pitchFamily="34" charset="0"/>
              </a:rPr>
              <a:t>It’s what you’re putting first in your life</a:t>
            </a:r>
            <a:br>
              <a:rPr lang="en-US" dirty="0">
                <a:effectLst/>
                <a:latin typeface="Placard Condensed" panose="020B0606030402050204" pitchFamily="34" charset="0"/>
              </a:rPr>
            </a:br>
            <a:endParaRPr lang="en-US" dirty="0">
              <a:effectLst/>
              <a:latin typeface="Placard Condensed" panose="020B06060304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767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7335"/>
            <a:ext cx="10515600" cy="1325563"/>
          </a:xfrm>
        </p:spPr>
        <p:txBody>
          <a:bodyPr/>
          <a:lstStyle/>
          <a:p>
            <a:r>
              <a:rPr lang="en-US" dirty="0">
                <a:effectLst/>
                <a:latin typeface="Placard Condensed" panose="020B0606030402050204" pitchFamily="34" charset="0"/>
              </a:rPr>
              <a:t>1. Put God First In Your Week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199" y="2733725"/>
            <a:ext cx="986990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“We form our habits</a:t>
            </a:r>
          </a:p>
          <a:p>
            <a:r>
              <a:rPr lang="en-US" sz="4400" dirty="0"/>
              <a:t>  and then our habits form us.”</a:t>
            </a:r>
            <a:endParaRPr lang="en-US" sz="4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3140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07335"/>
            <a:ext cx="10515600" cy="1325563"/>
          </a:xfrm>
        </p:spPr>
        <p:txBody>
          <a:bodyPr/>
          <a:lstStyle/>
          <a:p>
            <a:r>
              <a:rPr lang="en-US" dirty="0">
                <a:effectLst/>
                <a:latin typeface="Placard Condensed" panose="020B0606030402050204" pitchFamily="34" charset="0"/>
              </a:rPr>
              <a:t>2. Put God First In Your Day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199" y="2690336"/>
            <a:ext cx="986990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</a:rPr>
              <a:t>“The first connection of the day is the most powerful”</a:t>
            </a:r>
          </a:p>
          <a:p>
            <a:endParaRPr lang="en-US" sz="4400" dirty="0"/>
          </a:p>
          <a:p>
            <a:r>
              <a:rPr lang="en-US" sz="4400" dirty="0">
                <a:effectLst/>
              </a:rPr>
              <a:t>  </a:t>
            </a:r>
            <a:r>
              <a:rPr lang="en-US" sz="4400" b="1" dirty="0">
                <a:effectLst/>
              </a:rPr>
              <a:t>“First Fifteen” </a:t>
            </a:r>
          </a:p>
        </p:txBody>
      </p:sp>
    </p:spTree>
    <p:extLst>
      <p:ext uri="{BB962C8B-B14F-4D97-AF65-F5344CB8AC3E}">
        <p14:creationId xmlns:p14="http://schemas.microsoft.com/office/powerpoint/2010/main" val="3513505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44553"/>
            <a:ext cx="10515600" cy="1325563"/>
          </a:xfrm>
        </p:spPr>
        <p:txBody>
          <a:bodyPr/>
          <a:lstStyle/>
          <a:p>
            <a:r>
              <a:rPr lang="en-US" dirty="0">
                <a:effectLst/>
                <a:latin typeface="Placard Condensed" panose="020B0606030402050204" pitchFamily="34" charset="0"/>
              </a:rPr>
              <a:t>3. Put God First Over Your Greatest Fear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1961631"/>
            <a:ext cx="1015866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“ . . . </a:t>
            </a:r>
            <a:r>
              <a:rPr lang="en-US" sz="4400" b="1" dirty="0"/>
              <a:t>your heavenly Father </a:t>
            </a:r>
            <a:r>
              <a:rPr lang="en-US" sz="4400" dirty="0"/>
              <a:t>knows that you need them. </a:t>
            </a:r>
            <a:r>
              <a:rPr lang="en-US" sz="4400" b="1" dirty="0"/>
              <a:t>But seek first </a:t>
            </a:r>
            <a:r>
              <a:rPr lang="en-US" sz="4400" dirty="0"/>
              <a:t>his kingdom and his righteousness, and all these things will be given to you as well. </a:t>
            </a:r>
            <a:r>
              <a:rPr lang="en-US" sz="4400" b="1" dirty="0"/>
              <a:t>Therefore do not worry . . .”</a:t>
            </a:r>
            <a:endParaRPr lang="en-US" sz="4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362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effectLst/>
                <a:latin typeface="Placard Condensed" panose="020B0606030402050204" pitchFamily="34" charset="0"/>
              </a:rPr>
              <a:t>The victory of Jesus . . 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000" dirty="0">
                <a:effectLst/>
              </a:rPr>
              <a:t>starts in </a:t>
            </a:r>
            <a:r>
              <a:rPr lang="en-US" sz="5000" b="1" dirty="0">
                <a:effectLst/>
              </a:rPr>
              <a:t>hope</a:t>
            </a:r>
            <a:r>
              <a:rPr lang="en-US" sz="500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5000" dirty="0">
                <a:effectLst/>
              </a:rPr>
              <a:t>requires a </a:t>
            </a:r>
            <a:r>
              <a:rPr lang="en-US" sz="5000" b="1" dirty="0">
                <a:effectLst/>
              </a:rPr>
              <a:t>change</a:t>
            </a:r>
            <a:r>
              <a:rPr lang="en-US" sz="5000" dirty="0">
                <a:effectLst/>
              </a:rPr>
              <a:t>,</a:t>
            </a:r>
          </a:p>
          <a:p>
            <a:pPr marL="0" indent="0">
              <a:buNone/>
            </a:pPr>
            <a:r>
              <a:rPr lang="en-US" sz="5000" dirty="0">
                <a:effectLst/>
              </a:rPr>
              <a:t>and follows His </a:t>
            </a:r>
            <a:r>
              <a:rPr lang="en-US" sz="5000" b="1" dirty="0">
                <a:effectLst/>
              </a:rPr>
              <a:t>plan.</a:t>
            </a:r>
          </a:p>
        </p:txBody>
      </p:sp>
    </p:spTree>
    <p:extLst>
      <p:ext uri="{BB962C8B-B14F-4D97-AF65-F5344CB8AC3E}">
        <p14:creationId xmlns:p14="http://schemas.microsoft.com/office/powerpoint/2010/main" val="193108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4909" y="308552"/>
            <a:ext cx="1086196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On a Sabbath Jesus was teaching in one of the synagogues, </a:t>
            </a:r>
            <a:r>
              <a:rPr lang="en-US" baseline="30000" dirty="0"/>
              <a:t>﻿11﻿ </a:t>
            </a:r>
            <a:r>
              <a:rPr lang="en-US" dirty="0"/>
              <a:t>and a woman was there who had been crippled by a spirit for eighteen years. She was bent over and could not straighten up at all. </a:t>
            </a:r>
            <a:r>
              <a:rPr lang="en-US" baseline="30000" dirty="0"/>
              <a:t>﻿12﻿ </a:t>
            </a:r>
            <a:r>
              <a:rPr lang="en-US" b="1" dirty="0"/>
              <a:t>When Jesus saw her</a:t>
            </a:r>
            <a:r>
              <a:rPr lang="en-US" dirty="0"/>
              <a:t>, </a:t>
            </a:r>
            <a:r>
              <a:rPr lang="en-US" b="1" dirty="0"/>
              <a:t>he called her </a:t>
            </a:r>
            <a:r>
              <a:rPr lang="en-US" dirty="0"/>
              <a:t>forward and said to her, “Woman, you are set free from your infirmity.” </a:t>
            </a:r>
            <a:r>
              <a:rPr lang="en-US" baseline="30000" dirty="0"/>
              <a:t>﻿13﻿ </a:t>
            </a:r>
            <a:r>
              <a:rPr lang="en-US" dirty="0"/>
              <a:t>Then he put his hands on her, and immediately she straightened up and praised God.  [</a:t>
            </a:r>
            <a:r>
              <a:rPr lang="en-US" dirty="0">
                <a:effectLst/>
              </a:rPr>
              <a:t>Lk 13:10-13]</a:t>
            </a:r>
          </a:p>
        </p:txBody>
      </p:sp>
    </p:spTree>
    <p:extLst>
      <p:ext uri="{BB962C8B-B14F-4D97-AF65-F5344CB8AC3E}">
        <p14:creationId xmlns:p14="http://schemas.microsoft.com/office/powerpoint/2010/main" val="14622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031" y="1299410"/>
            <a:ext cx="9697453" cy="2261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/>
              <a:t>“From that time on Jesus began to preach, ‘</a:t>
            </a:r>
            <a:r>
              <a:rPr lang="en-US" b="1" dirty="0"/>
              <a:t>Repent</a:t>
            </a:r>
            <a:r>
              <a:rPr lang="en-US" dirty="0"/>
              <a:t>, for the kingdom of heaven is near.” </a:t>
            </a:r>
          </a:p>
          <a:p>
            <a:pPr marL="0" indent="0" algn="ctr">
              <a:buNone/>
            </a:pPr>
            <a:r>
              <a:rPr lang="en-US" dirty="0"/>
              <a:t> [Mt 4:17]</a:t>
            </a:r>
          </a:p>
          <a:p>
            <a:pPr marL="0" indent="0" algn="ctr">
              <a:buNone/>
            </a:pPr>
            <a:endParaRPr lang="en-US" dirty="0">
              <a:effectLst/>
            </a:endParaRPr>
          </a:p>
          <a:p>
            <a:pPr marL="0" indent="0" algn="ctr">
              <a:buNone/>
            </a:pPr>
            <a:r>
              <a:rPr lang="en-US" dirty="0">
                <a:effectLst/>
              </a:rPr>
              <a:t>“</a:t>
            </a:r>
            <a:r>
              <a:rPr lang="en-US" b="1" dirty="0">
                <a:effectLst/>
              </a:rPr>
              <a:t>Repent</a:t>
            </a:r>
            <a:r>
              <a:rPr lang="en-US" dirty="0">
                <a:effectLst/>
              </a:rPr>
              <a:t>”: to change one’s mind</a:t>
            </a:r>
          </a:p>
          <a:p>
            <a:pPr marL="0" indent="0" algn="ctr">
              <a:buNone/>
            </a:pPr>
            <a:r>
              <a:rPr lang="en-US" dirty="0">
                <a:effectLst/>
              </a:rPr>
              <a:t>and direction</a:t>
            </a:r>
          </a:p>
        </p:txBody>
      </p:sp>
    </p:spTree>
    <p:extLst>
      <p:ext uri="{BB962C8B-B14F-4D97-AF65-F5344CB8AC3E}">
        <p14:creationId xmlns:p14="http://schemas.microsoft.com/office/powerpoint/2010/main" val="381963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087" b="24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38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430"/>
            <a:ext cx="10515600" cy="1325563"/>
          </a:xfrm>
        </p:spPr>
        <p:txBody>
          <a:bodyPr/>
          <a:lstStyle/>
          <a:p>
            <a:pPr algn="ctr"/>
            <a:r>
              <a:rPr lang="en-US" sz="6000" b="0" dirty="0">
                <a:effectLst/>
                <a:latin typeface="Placard Condensed" panose="020B0606030402050204" pitchFamily="34" charset="0"/>
              </a:rPr>
              <a:t>God’s Plan For Victory Is This . . 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5326" y="1756611"/>
            <a:ext cx="11093116" cy="442035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GOD FIRST</a:t>
            </a:r>
          </a:p>
          <a:p>
            <a:pPr marL="0" indent="0" algn="ctr">
              <a:buNone/>
            </a:pPr>
            <a:r>
              <a:rPr lang="en-US" dirty="0">
                <a:effectLst/>
              </a:rPr>
              <a:t>[“First Love”]</a:t>
            </a:r>
          </a:p>
          <a:p>
            <a:pPr marL="0" indent="0" algn="ctr">
              <a:buNone/>
            </a:pPr>
            <a:endParaRPr lang="en-US" i="1" dirty="0">
              <a:effectLst/>
            </a:endParaRPr>
          </a:p>
          <a:p>
            <a:pPr marL="0" indent="0" algn="ctr">
              <a:buNone/>
            </a:pPr>
            <a:r>
              <a:rPr lang="en-US" i="1" dirty="0">
                <a:effectLst/>
              </a:rPr>
              <a:t>“</a:t>
            </a:r>
            <a:r>
              <a:rPr lang="en-US" b="1" i="1" dirty="0">
                <a:effectLst/>
              </a:rPr>
              <a:t>But seek first </a:t>
            </a:r>
            <a:r>
              <a:rPr lang="en-US" i="1" dirty="0">
                <a:effectLst/>
              </a:rPr>
              <a:t>his kingdom and his righteousness, and all these things will be given to you as well.”  [Mt. 6:33]</a:t>
            </a:r>
            <a:endParaRPr lang="en-US" sz="5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17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031" y="1299410"/>
            <a:ext cx="9697453" cy="2261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/>
              <a:t>First of The Ten Commandments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“You shall have no other gods</a:t>
            </a:r>
          </a:p>
          <a:p>
            <a:pPr marL="0" indent="0" algn="ctr">
              <a:buNone/>
            </a:pPr>
            <a:r>
              <a:rPr lang="en-US" dirty="0"/>
              <a:t> before me.”   [Exodus 20:2–3]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980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031" y="890336"/>
            <a:ext cx="9697453" cy="2261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/>
              <a:t>Tithe: First Of Our Income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“Bring this tithe to My place of worship—Doing this will teach you always to honor the LORD your God and put Him first in all things.”  </a:t>
            </a:r>
          </a:p>
          <a:p>
            <a:pPr marL="0" indent="0" algn="ctr">
              <a:buNone/>
            </a:pPr>
            <a:r>
              <a:rPr lang="en-US" dirty="0"/>
              <a:t>[Deut. 14:23, LB]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063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147" y="890336"/>
            <a:ext cx="10539664" cy="22619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u="sng" dirty="0"/>
              <a:t>The First Church In Revelations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“Yet I hold this against you: You have forsaken your first love.  ﻿Remember the height from which you have fallen! Repent and do the things you did at first.</a:t>
            </a:r>
          </a:p>
          <a:p>
            <a:pPr marL="0" indent="0" algn="ctr">
              <a:buNone/>
            </a:pPr>
            <a:r>
              <a:rPr lang="en-US" dirty="0"/>
              <a:t>[Revelations 2:4-5]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29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6478</TotalTime>
  <Words>373</Words>
  <Application>Microsoft Office PowerPoint</Application>
  <PresentationFormat>Widescreen</PresentationFormat>
  <Paragraphs>55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Myriad Pro</vt:lpstr>
      <vt:lpstr>Placard Condensed</vt:lpstr>
      <vt:lpstr>Office Theme</vt:lpstr>
      <vt:lpstr>PowerPoint Presentation</vt:lpstr>
      <vt:lpstr>The victory of Jesus . . . </vt:lpstr>
      <vt:lpstr>PowerPoint Presentation</vt:lpstr>
      <vt:lpstr>PowerPoint Presentation</vt:lpstr>
      <vt:lpstr>PowerPoint Presentation</vt:lpstr>
      <vt:lpstr>God’s Plan For Victory Is This . . . </vt:lpstr>
      <vt:lpstr>PowerPoint Presentation</vt:lpstr>
      <vt:lpstr>PowerPoint Presentation</vt:lpstr>
      <vt:lpstr>PowerPoint Presentation</vt:lpstr>
      <vt:lpstr>“First Love” is about putting God first</vt:lpstr>
      <vt:lpstr>Your greatest problem [defeat] in life is not how people are treating you, how circumstances are against you, or what you don’t have . . . It’s what you’re putting first in your life </vt:lpstr>
      <vt:lpstr>1. Put God First In Your Week</vt:lpstr>
      <vt:lpstr>2. Put God First In Your Day</vt:lpstr>
      <vt:lpstr>3. Put God First Over Your Greatest Fear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Franco</cp:lastModifiedBy>
  <cp:revision>56</cp:revision>
  <dcterms:created xsi:type="dcterms:W3CDTF">2016-05-25T19:25:35Z</dcterms:created>
  <dcterms:modified xsi:type="dcterms:W3CDTF">2017-02-05T03:10:27Z</dcterms:modified>
</cp:coreProperties>
</file>