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595"/>
  </p:normalViewPr>
  <p:slideViewPr>
    <p:cSldViewPr snapToGrid="0" snapToObjects="1">
      <p:cViewPr>
        <p:scale>
          <a:sx n="50" d="100"/>
          <a:sy n="50" d="100"/>
        </p:scale>
        <p:origin x="108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23CE-6FC1-F344-AF3E-8329AFF5A5B6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E2491-363B-364C-91E5-8CCC793F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4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F483E-59A3-964F-BF78-E51D8C7F5A70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A43EEB-7072-6740-B72E-72C8EF83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F483E-59A3-964F-BF78-E51D8C7F5A70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A43EEB-7072-6740-B72E-72C8EF83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9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b="0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b="0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b="0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08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 smtClean="0"/>
              <a:t>ALLOW PEACE TO RULE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1. Pray like a [</a:t>
            </a:r>
            <a:r>
              <a:rPr lang="en-US" sz="5400" b="1" u="sng" dirty="0" smtClean="0"/>
              <a:t>son / daughter</a:t>
            </a:r>
            <a:r>
              <a:rPr lang="en-US" sz="5400" dirty="0" smtClean="0"/>
              <a:t>] of God.</a:t>
            </a:r>
            <a:endParaRPr lang="en-US" sz="5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 smtClean="0"/>
              <a:t>ALLOW PEACE TO RULE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2</a:t>
            </a:r>
            <a:r>
              <a:rPr lang="en-US" sz="5400" dirty="0" smtClean="0"/>
              <a:t>. Live like a [</a:t>
            </a:r>
            <a:r>
              <a:rPr lang="en-US" sz="5400" b="1" u="sng" dirty="0" smtClean="0"/>
              <a:t>son / daughter</a:t>
            </a:r>
            <a:r>
              <a:rPr lang="en-US" sz="5400" dirty="0" smtClean="0"/>
              <a:t>] of God.</a:t>
            </a:r>
            <a:endParaRPr lang="en-US" sz="5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 smtClean="0"/>
              <a:t>ALLOW PEACE TO RULE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3. </a:t>
            </a:r>
            <a:r>
              <a:rPr lang="en-US" sz="5400" b="1" u="sng" dirty="0" smtClean="0"/>
              <a:t>Partner</a:t>
            </a:r>
            <a:r>
              <a:rPr lang="en-US" sz="5400" dirty="0" smtClean="0"/>
              <a:t> with </a:t>
            </a:r>
            <a:r>
              <a:rPr lang="en-US" sz="5400" dirty="0"/>
              <a:t>God to bring peace to others.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I can </a:t>
            </a:r>
            <a:r>
              <a:rPr lang="en-US" sz="5400" dirty="0" smtClean="0"/>
              <a:t>portray </a:t>
            </a:r>
            <a:r>
              <a:rPr lang="en-US" sz="5400" dirty="0"/>
              <a:t>peace on the </a:t>
            </a:r>
            <a:r>
              <a:rPr lang="en-US" sz="5400" dirty="0" smtClean="0"/>
              <a:t>outside, </a:t>
            </a:r>
            <a:r>
              <a:rPr lang="en-US" sz="5400" dirty="0"/>
              <a:t>but </a:t>
            </a:r>
            <a:r>
              <a:rPr lang="en-US" sz="5400" dirty="0" smtClean="0"/>
              <a:t>inside worry </a:t>
            </a:r>
            <a:r>
              <a:rPr lang="en-US" sz="5400" dirty="0"/>
              <a:t>is </a:t>
            </a:r>
            <a:r>
              <a:rPr lang="en-US" sz="5400" b="1" dirty="0"/>
              <a:t>ruling</a:t>
            </a:r>
            <a:r>
              <a:rPr lang="en-US" sz="5400" dirty="0"/>
              <a:t> my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/>
              <a:t>EPHESIANS 2:14-16, 19 (NLT)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  <a:p>
            <a:pPr marL="0" indent="0">
              <a:buNone/>
            </a:pPr>
            <a:r>
              <a:rPr lang="en-US" dirty="0"/>
              <a:t>For Christ himself has brought </a:t>
            </a:r>
            <a:r>
              <a:rPr lang="en-US" b="1" dirty="0"/>
              <a:t>peace</a:t>
            </a:r>
            <a:r>
              <a:rPr lang="en-US" dirty="0"/>
              <a:t> to us.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/>
              <a:t>EPHESIANS 2:14-16, 19 (NLT)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 smtClean="0"/>
              <a:t>He </a:t>
            </a:r>
            <a:r>
              <a:rPr lang="en-US" sz="4000" dirty="0"/>
              <a:t>united Jews and Gentiles into one people when, in his own body on the cross, he </a:t>
            </a:r>
            <a:r>
              <a:rPr lang="en-US" sz="4000" b="1" dirty="0"/>
              <a:t>broke down the wall of hostility </a:t>
            </a:r>
            <a:r>
              <a:rPr lang="en-US" sz="4000" dirty="0"/>
              <a:t>that separated us. 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/>
              <a:t>EPHESIANS 2:14-16, 19 (NLT)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He made peace between Jews and Gentiles by </a:t>
            </a:r>
            <a:r>
              <a:rPr lang="en-US" sz="4000" b="1" dirty="0"/>
              <a:t>creating in himself one new people</a:t>
            </a:r>
            <a:r>
              <a:rPr lang="en-US" sz="4000" dirty="0"/>
              <a:t>... Together as one body, Christ </a:t>
            </a:r>
            <a:r>
              <a:rPr lang="en-US" sz="4000" b="1" dirty="0"/>
              <a:t>reconciled</a:t>
            </a:r>
            <a:r>
              <a:rPr lang="en-US" sz="4000" dirty="0"/>
              <a:t> both groups to God by means of his death on the cross.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950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/>
              <a:t>EPHESIANS 2:14-16, 19 (NLT)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Now </a:t>
            </a:r>
            <a:r>
              <a:rPr lang="en-US" sz="4000" b="1" dirty="0"/>
              <a:t>all of us</a:t>
            </a:r>
            <a:r>
              <a:rPr lang="en-US" sz="4000" dirty="0"/>
              <a:t> can come to the Father through the same Holy Spirit because of what Christ has done for us. </a:t>
            </a:r>
            <a:r>
              <a:rPr lang="en-US" sz="4000" dirty="0" smtClean="0"/>
              <a:t>So </a:t>
            </a:r>
            <a:r>
              <a:rPr lang="en-US" sz="4000" dirty="0"/>
              <a:t>now you are no longer strangers and foreigners. You are </a:t>
            </a:r>
            <a:r>
              <a:rPr lang="en-US" sz="4000" b="1" dirty="0"/>
              <a:t>citizens</a:t>
            </a:r>
            <a:r>
              <a:rPr lang="en-US" sz="4000" dirty="0"/>
              <a:t> along with all of God’s holy people. You are </a:t>
            </a:r>
            <a:r>
              <a:rPr lang="en-US" sz="4000" b="1" dirty="0"/>
              <a:t>members</a:t>
            </a:r>
            <a:r>
              <a:rPr lang="en-US" sz="4000" dirty="0"/>
              <a:t> of God’s family.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Peace </a:t>
            </a:r>
            <a:r>
              <a:rPr lang="en-US" sz="5400" dirty="0"/>
              <a:t>is found in our </a:t>
            </a:r>
            <a:r>
              <a:rPr lang="en-US" sz="5400" b="1" u="sng" dirty="0" smtClean="0"/>
              <a:t>identity</a:t>
            </a:r>
            <a:r>
              <a:rPr lang="en-US" sz="5400" b="1" dirty="0" smtClean="0"/>
              <a:t> </a:t>
            </a:r>
            <a:r>
              <a:rPr lang="en-US" sz="5400" dirty="0" smtClean="0"/>
              <a:t>more </a:t>
            </a:r>
            <a:r>
              <a:rPr lang="en-US" sz="5400" dirty="0"/>
              <a:t>than our </a:t>
            </a:r>
            <a:r>
              <a:rPr lang="en-US" sz="5400" b="1" u="sng" dirty="0" smtClean="0"/>
              <a:t>tranquility</a:t>
            </a:r>
            <a:r>
              <a:rPr lang="en-US" sz="5400" b="1" dirty="0" smtClean="0"/>
              <a:t>.</a:t>
            </a:r>
            <a:endParaRPr lang="en-US" sz="5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 smtClean="0"/>
              <a:t>IDENTITY IN CHRIST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1. I am a [</a:t>
            </a:r>
            <a:r>
              <a:rPr lang="en-US" sz="5400" b="1" u="sng" dirty="0" smtClean="0"/>
              <a:t>son / daughter</a:t>
            </a:r>
            <a:r>
              <a:rPr lang="en-US" sz="5400" dirty="0" smtClean="0"/>
              <a:t>] of God.</a:t>
            </a:r>
            <a:endParaRPr lang="en-US" sz="5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pPr algn="r"/>
            <a:r>
              <a:rPr lang="en-US" sz="3600" dirty="0" smtClean="0"/>
              <a:t>IDENTITY IN CHRIST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2</a:t>
            </a:r>
            <a:r>
              <a:rPr lang="en-US" sz="5400" dirty="0" smtClean="0"/>
              <a:t>. I am a </a:t>
            </a:r>
            <a:r>
              <a:rPr lang="en-US" sz="5400" b="1" u="sng" dirty="0" smtClean="0"/>
              <a:t>partner</a:t>
            </a:r>
            <a:r>
              <a:rPr lang="en-US" sz="5400" dirty="0" smtClean="0"/>
              <a:t> in God’s work of peace.</a:t>
            </a:r>
            <a:endParaRPr lang="en-US" sz="54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238</Words>
  <Application>Microsoft Macintosh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Myriad Pro</vt:lpstr>
      <vt:lpstr>Arial</vt:lpstr>
      <vt:lpstr>Office Theme</vt:lpstr>
      <vt:lpstr>PowerPoint Presentation</vt:lpstr>
      <vt:lpstr>PowerPoint Presentation</vt:lpstr>
      <vt:lpstr>EPHESIANS 2:14-16, 19 (NLT) </vt:lpstr>
      <vt:lpstr>EPHESIANS 2:14-16, 19 (NLT) </vt:lpstr>
      <vt:lpstr>EPHESIANS 2:14-16, 19 (NLT) </vt:lpstr>
      <vt:lpstr>EPHESIANS 2:14-16, 19 (NLT) </vt:lpstr>
      <vt:lpstr>PowerPoint Presentation</vt:lpstr>
      <vt:lpstr>IDENTITY IN CHRIST</vt:lpstr>
      <vt:lpstr>IDENTITY IN CHRIST</vt:lpstr>
      <vt:lpstr>ALLOW PEACE TO RULE</vt:lpstr>
      <vt:lpstr>ALLOW PEACE TO RULE</vt:lpstr>
      <vt:lpstr>ALLOW PEACE TO RULE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Brandon Baldwin</cp:lastModifiedBy>
  <cp:revision>24</cp:revision>
  <dcterms:created xsi:type="dcterms:W3CDTF">2016-05-25T19:25:35Z</dcterms:created>
  <dcterms:modified xsi:type="dcterms:W3CDTF">2016-12-04T11:06:03Z</dcterms:modified>
</cp:coreProperties>
</file>