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8" r:id="rId6"/>
    <p:sldId id="261" r:id="rId7"/>
    <p:sldId id="266" r:id="rId8"/>
    <p:sldId id="267" r:id="rId9"/>
    <p:sldId id="262" r:id="rId10"/>
    <p:sldId id="263" r:id="rId11"/>
    <p:sldId id="264" r:id="rId12"/>
    <p:sldId id="269" r:id="rId13"/>
    <p:sldId id="265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1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723CE-6FC1-F344-AF3E-8329AFF5A5B6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4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11/26/16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1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08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67" y="287868"/>
            <a:ext cx="47752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7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4800" y="677334"/>
            <a:ext cx="1061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Purpose of an anchor 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4800" y="2215065"/>
            <a:ext cx="1005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0" indent="-914400">
              <a:buAutoNum type="arabicPeriod"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Keeps 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ship from drifting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0" indent="-914400">
              <a:buAutoNum type="arabicPeriod"/>
            </a:pP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It gives you stability in a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storm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1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4800" y="677334"/>
            <a:ext cx="1061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Hope Christ Gives: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4800" y="2231998"/>
            <a:ext cx="977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1. Strong </a:t>
            </a:r>
          </a:p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2. Trustworthy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46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6133" y="1231332"/>
            <a:ext cx="97705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Romans 4:18</a:t>
            </a:r>
          </a:p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Against 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all hope, Abraham in hope believed and so became the father of many nations, just as it had been said to him, "So shall your offspring be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.”</a:t>
            </a:r>
          </a:p>
          <a:p>
            <a:endParaRPr lang="en-US" sz="4800" dirty="0"/>
          </a:p>
          <a:p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74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4800" y="677334"/>
            <a:ext cx="1061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True hope gives you the ability to face the facts against you, but hope in the God within you.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5199" y="541868"/>
            <a:ext cx="108034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one thing you need to do: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199" y="2977064"/>
            <a:ext cx="99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Pray daily</a:t>
            </a:r>
          </a:p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Luke 18:1</a:t>
            </a: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“Then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Jesus used this story to teach his followers that they should always pray and never lose hope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.”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2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134" y="117693"/>
            <a:ext cx="11176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Prayer of Hope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“Heavenly father, I am your humble servant, I come before you today in need of hope. There are times when I feel helpless, there are times when I feel weak. I pray for your hope. I need your hope for a better future. I need your hope for a better life. I need your hope for love and kindness.”</a:t>
            </a:r>
          </a:p>
          <a:p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0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6800" y="643468"/>
            <a:ext cx="1061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Advent Prayer Devotional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200" y="2181198"/>
            <a:ext cx="10905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1. Take 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 devotional as you leave today </a:t>
            </a:r>
          </a:p>
          <a:p>
            <a:pPr lvl="0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2. Find 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family or friends to do this with </a:t>
            </a:r>
          </a:p>
          <a:p>
            <a:pPr lvl="0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3. Check-in 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daily encouragement on 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Cornerstone Facebook Page. 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5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7" y="2566458"/>
            <a:ext cx="11303000" cy="1325563"/>
          </a:xfrm>
        </p:spPr>
        <p:txBody>
          <a:bodyPr/>
          <a:lstStyle/>
          <a:p>
            <a:pPr algn="ctr"/>
            <a:r>
              <a:rPr lang="en-US" sz="9600" dirty="0" smtClean="0">
                <a:latin typeface="Arial" charset="0"/>
                <a:ea typeface="Arial" charset="0"/>
                <a:cs typeface="Arial" charset="0"/>
              </a:rPr>
              <a:t>Get Your Hopes Up</a:t>
            </a:r>
            <a:endParaRPr lang="en-US" sz="9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5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350"/>
            <a:ext cx="10879667" cy="5767917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Job 8:13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Those who forget God, have not hope. 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2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4800" y="677334"/>
            <a:ext cx="1061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one thing you need to know: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4800" y="2993998"/>
            <a:ext cx="977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closer you get to God, the more hope you have.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8400" y="954668"/>
            <a:ext cx="1061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Hebrews 6:19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8400" y="2062664"/>
            <a:ext cx="10092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hope is a strong and trustworthy anchor for our souls. 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067" y="1591733"/>
            <a:ext cx="9228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Wishful Hope 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067" y="2699729"/>
            <a:ext cx="102954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Hope that is connected to pure optimism.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0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067" y="1591733"/>
            <a:ext cx="9228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Expectant Hope 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067" y="2699729"/>
            <a:ext cx="102954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Hope that is connected to something you are expecting.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8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3067" y="1591733"/>
            <a:ext cx="9228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Certain Hope 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8533" y="2699729"/>
            <a:ext cx="1029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Hope that is for sure. 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1333" y="660401"/>
            <a:ext cx="1061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Hebrews 6:19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1333" y="1927198"/>
            <a:ext cx="10414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This hope is a strong and trustworthy anchor for our souls.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9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308</Words>
  <Application>Microsoft Macintosh PowerPoint</Application>
  <PresentationFormat>Widescreen</PresentationFormat>
  <Paragraphs>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Myriad Pro</vt:lpstr>
      <vt:lpstr>Arial</vt:lpstr>
      <vt:lpstr>Office Theme</vt:lpstr>
      <vt:lpstr>PowerPoint Presentation</vt:lpstr>
      <vt:lpstr>Get Your Hopes Up</vt:lpstr>
      <vt:lpstr>Job 8:13  Those who forget God, have not hope.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Travis Jones</cp:lastModifiedBy>
  <cp:revision>33</cp:revision>
  <dcterms:created xsi:type="dcterms:W3CDTF">2016-05-25T19:25:35Z</dcterms:created>
  <dcterms:modified xsi:type="dcterms:W3CDTF">2016-11-27T04:55:16Z</dcterms:modified>
</cp:coreProperties>
</file>