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0" r:id="rId4"/>
    <p:sldId id="262" r:id="rId5"/>
    <p:sldId id="263" r:id="rId6"/>
    <p:sldId id="266" r:id="rId7"/>
    <p:sldId id="267" r:id="rId8"/>
    <p:sldId id="268" r:id="rId9"/>
    <p:sldId id="269" r:id="rId10"/>
    <p:sldId id="270" r:id="rId11"/>
    <p:sldId id="271" r:id="rId12"/>
    <p:sldId id="272" r:id="rId1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16"/>
    <p:restoredTop sz="67343" autoAdjust="0"/>
  </p:normalViewPr>
  <p:slideViewPr>
    <p:cSldViewPr snapToGrid="0" snapToObjects="1">
      <p:cViewPr varScale="1">
        <p:scale>
          <a:sx n="30" d="100"/>
          <a:sy n="30" d="100"/>
        </p:scale>
        <p:origin x="66"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9466" y="1"/>
            <a:ext cx="3013763" cy="467072"/>
          </a:xfrm>
          <a:prstGeom prst="rect">
            <a:avLst/>
          </a:prstGeom>
        </p:spPr>
        <p:txBody>
          <a:bodyPr vert="horz" lIns="91440" tIns="45720" rIns="91440" bIns="45720" rtlCol="0"/>
          <a:lstStyle>
            <a:lvl1pPr algn="r">
              <a:defRPr sz="1200"/>
            </a:lvl1pPr>
          </a:lstStyle>
          <a:p>
            <a:fld id="{C9594ACF-8F4E-417A-B17C-914BE33B0AA1}" type="datetimeFigureOut">
              <a:rPr lang="en-US" smtClean="0"/>
              <a:t>11/5/2016</a:t>
            </a:fld>
            <a:endParaRPr lang="en-US"/>
          </a:p>
        </p:txBody>
      </p:sp>
      <p:sp>
        <p:nvSpPr>
          <p:cNvPr id="4" name="Slide Image Placeholder 3"/>
          <p:cNvSpPr>
            <a:spLocks noGrp="1" noRot="1" noChangeAspect="1"/>
          </p:cNvSpPr>
          <p:nvPr>
            <p:ph type="sldImg" idx="2"/>
          </p:nvPr>
        </p:nvSpPr>
        <p:spPr>
          <a:xfrm>
            <a:off x="684213" y="1163638"/>
            <a:ext cx="5586412"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1440" tIns="45720" rIns="91440" bIns="45720" rtlCol="0" anchor="b"/>
          <a:lstStyle>
            <a:lvl1pPr algn="r">
              <a:defRPr sz="1200"/>
            </a:lvl1pPr>
          </a:lstStyle>
          <a:p>
            <a:fld id="{0A2F4863-9AA7-4BE8-8CAC-DAD47154F7D0}" type="slidenum">
              <a:rPr lang="en-US" smtClean="0"/>
              <a:t>‹#›</a:t>
            </a:fld>
            <a:endParaRPr lang="en-US"/>
          </a:p>
        </p:txBody>
      </p:sp>
    </p:spTree>
    <p:extLst>
      <p:ext uri="{BB962C8B-B14F-4D97-AF65-F5344CB8AC3E}">
        <p14:creationId xmlns:p14="http://schemas.microsoft.com/office/powerpoint/2010/main" val="263200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0A2F4863-9AA7-4BE8-8CAC-DAD47154F7D0}" type="slidenum">
              <a:rPr lang="en-US" smtClean="0"/>
              <a:t>1</a:t>
            </a:fld>
            <a:endParaRPr lang="en-US"/>
          </a:p>
        </p:txBody>
      </p:sp>
    </p:spTree>
    <p:extLst>
      <p:ext uri="{BB962C8B-B14F-4D97-AF65-F5344CB8AC3E}">
        <p14:creationId xmlns:p14="http://schemas.microsoft.com/office/powerpoint/2010/main" val="3990836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2F4863-9AA7-4BE8-8CAC-DAD47154F7D0}" type="slidenum">
              <a:rPr lang="en-US" smtClean="0"/>
              <a:t>10</a:t>
            </a:fld>
            <a:endParaRPr lang="en-US"/>
          </a:p>
        </p:txBody>
      </p:sp>
    </p:spTree>
    <p:extLst>
      <p:ext uri="{BB962C8B-B14F-4D97-AF65-F5344CB8AC3E}">
        <p14:creationId xmlns:p14="http://schemas.microsoft.com/office/powerpoint/2010/main" val="2090582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0A2F4863-9AA7-4BE8-8CAC-DAD47154F7D0}" type="slidenum">
              <a:rPr lang="en-US" smtClean="0"/>
              <a:t>11</a:t>
            </a:fld>
            <a:endParaRPr lang="en-US"/>
          </a:p>
        </p:txBody>
      </p:sp>
    </p:spTree>
    <p:extLst>
      <p:ext uri="{BB962C8B-B14F-4D97-AF65-F5344CB8AC3E}">
        <p14:creationId xmlns:p14="http://schemas.microsoft.com/office/powerpoint/2010/main" val="359558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0A2F4863-9AA7-4BE8-8CAC-DAD47154F7D0}" type="slidenum">
              <a:rPr lang="en-US" smtClean="0"/>
              <a:t>12</a:t>
            </a:fld>
            <a:endParaRPr lang="en-US"/>
          </a:p>
        </p:txBody>
      </p:sp>
    </p:spTree>
    <p:extLst>
      <p:ext uri="{BB962C8B-B14F-4D97-AF65-F5344CB8AC3E}">
        <p14:creationId xmlns:p14="http://schemas.microsoft.com/office/powerpoint/2010/main" val="2316858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2F4863-9AA7-4BE8-8CAC-DAD47154F7D0}" type="slidenum">
              <a:rPr lang="en-US" smtClean="0"/>
              <a:t>2</a:t>
            </a:fld>
            <a:endParaRPr lang="en-US"/>
          </a:p>
        </p:txBody>
      </p:sp>
    </p:spTree>
    <p:extLst>
      <p:ext uri="{BB962C8B-B14F-4D97-AF65-F5344CB8AC3E}">
        <p14:creationId xmlns:p14="http://schemas.microsoft.com/office/powerpoint/2010/main" val="194834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500" dirty="0"/>
          </a:p>
        </p:txBody>
      </p:sp>
      <p:sp>
        <p:nvSpPr>
          <p:cNvPr id="4" name="Slide Number Placeholder 3"/>
          <p:cNvSpPr>
            <a:spLocks noGrp="1"/>
          </p:cNvSpPr>
          <p:nvPr>
            <p:ph type="sldNum" sz="quarter" idx="10"/>
          </p:nvPr>
        </p:nvSpPr>
        <p:spPr/>
        <p:txBody>
          <a:bodyPr/>
          <a:lstStyle/>
          <a:p>
            <a:fld id="{0A2F4863-9AA7-4BE8-8CAC-DAD47154F7D0}" type="slidenum">
              <a:rPr lang="en-US" smtClean="0"/>
              <a:t>3</a:t>
            </a:fld>
            <a:endParaRPr lang="en-US"/>
          </a:p>
        </p:txBody>
      </p:sp>
    </p:spTree>
    <p:extLst>
      <p:ext uri="{BB962C8B-B14F-4D97-AF65-F5344CB8AC3E}">
        <p14:creationId xmlns:p14="http://schemas.microsoft.com/office/powerpoint/2010/main" val="10904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2F4863-9AA7-4BE8-8CAC-DAD47154F7D0}" type="slidenum">
              <a:rPr lang="en-US" smtClean="0"/>
              <a:t>4</a:t>
            </a:fld>
            <a:endParaRPr lang="en-US"/>
          </a:p>
        </p:txBody>
      </p:sp>
    </p:spTree>
    <p:extLst>
      <p:ext uri="{BB962C8B-B14F-4D97-AF65-F5344CB8AC3E}">
        <p14:creationId xmlns:p14="http://schemas.microsoft.com/office/powerpoint/2010/main" val="2973419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0A2F4863-9AA7-4BE8-8CAC-DAD47154F7D0}" type="slidenum">
              <a:rPr lang="en-US" smtClean="0"/>
              <a:t>5</a:t>
            </a:fld>
            <a:endParaRPr lang="en-US"/>
          </a:p>
        </p:txBody>
      </p:sp>
    </p:spTree>
    <p:extLst>
      <p:ext uri="{BB962C8B-B14F-4D97-AF65-F5344CB8AC3E}">
        <p14:creationId xmlns:p14="http://schemas.microsoft.com/office/powerpoint/2010/main" val="3816479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2F4863-9AA7-4BE8-8CAC-DAD47154F7D0}" type="slidenum">
              <a:rPr lang="en-US" smtClean="0"/>
              <a:t>6</a:t>
            </a:fld>
            <a:endParaRPr lang="en-US"/>
          </a:p>
        </p:txBody>
      </p:sp>
    </p:spTree>
    <p:extLst>
      <p:ext uri="{BB962C8B-B14F-4D97-AF65-F5344CB8AC3E}">
        <p14:creationId xmlns:p14="http://schemas.microsoft.com/office/powerpoint/2010/main" val="1614931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0A2F4863-9AA7-4BE8-8CAC-DAD47154F7D0}" type="slidenum">
              <a:rPr lang="en-US" smtClean="0"/>
              <a:t>7</a:t>
            </a:fld>
            <a:endParaRPr lang="en-US"/>
          </a:p>
        </p:txBody>
      </p:sp>
    </p:spTree>
    <p:extLst>
      <p:ext uri="{BB962C8B-B14F-4D97-AF65-F5344CB8AC3E}">
        <p14:creationId xmlns:p14="http://schemas.microsoft.com/office/powerpoint/2010/main" val="104755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2F4863-9AA7-4BE8-8CAC-DAD47154F7D0}" type="slidenum">
              <a:rPr lang="en-US" smtClean="0"/>
              <a:t>8</a:t>
            </a:fld>
            <a:endParaRPr lang="en-US"/>
          </a:p>
        </p:txBody>
      </p:sp>
    </p:spTree>
    <p:extLst>
      <p:ext uri="{BB962C8B-B14F-4D97-AF65-F5344CB8AC3E}">
        <p14:creationId xmlns:p14="http://schemas.microsoft.com/office/powerpoint/2010/main" val="2753259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0A2F4863-9AA7-4BE8-8CAC-DAD47154F7D0}" type="slidenum">
              <a:rPr lang="en-US" smtClean="0"/>
              <a:t>9</a:t>
            </a:fld>
            <a:endParaRPr lang="en-US"/>
          </a:p>
        </p:txBody>
      </p:sp>
    </p:spTree>
    <p:extLst>
      <p:ext uri="{BB962C8B-B14F-4D97-AF65-F5344CB8AC3E}">
        <p14:creationId xmlns:p14="http://schemas.microsoft.com/office/powerpoint/2010/main" val="5711264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1476"/>
            <a:ext cx="12192000" cy="7740952"/>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972" y="2218265"/>
            <a:ext cx="11772055" cy="2675467"/>
          </a:xfrm>
          <a:prstGeom prst="rect">
            <a:avLst/>
          </a:prstGeom>
        </p:spPr>
      </p:pic>
    </p:spTree>
    <p:extLst>
      <p:ext uri="{BB962C8B-B14F-4D97-AF65-F5344CB8AC3E}">
        <p14:creationId xmlns:p14="http://schemas.microsoft.com/office/powerpoint/2010/main" val="226017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Tree>
    <p:extLst>
      <p:ext uri="{BB962C8B-B14F-4D97-AF65-F5344CB8AC3E}">
        <p14:creationId xmlns:p14="http://schemas.microsoft.com/office/powerpoint/2010/main" val="184643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91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99100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50312"/>
            <a:ext cx="10515600" cy="9629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1215025"/>
            <a:ext cx="10515600" cy="433400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65724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88551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p>
            <a:r>
              <a:rPr lang="en-US" dirty="0"/>
              <a:t>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54880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03362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15123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dirty="0"/>
              <a:t>Edit Master title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204629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11/5/2016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20991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4665" y="-1260323"/>
            <a:ext cx="12310533" cy="9379454"/>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Edit Master title style</a:t>
            </a:r>
          </a:p>
        </p:txBody>
      </p:sp>
      <p:sp>
        <p:nvSpPr>
          <p:cNvPr id="3" name="Text Placeholder 2"/>
          <p:cNvSpPr>
            <a:spLocks noGrp="1"/>
          </p:cNvSpPr>
          <p:nvPr>
            <p:ph type="body" idx="1"/>
          </p:nvPr>
        </p:nvSpPr>
        <p:spPr>
          <a:xfrm>
            <a:off x="838200" y="1825625"/>
            <a:ext cx="10515600" cy="37484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9016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p:titleStyle>
    <p:bodyStyle>
      <a:lvl1pPr marL="228600" indent="-228600" algn="l" defTabSz="914400" rtl="0" eaLnBrk="1" latinLnBrk="0" hangingPunct="1">
        <a:lnSpc>
          <a:spcPct val="90000"/>
        </a:lnSpc>
        <a:spcBef>
          <a:spcPts val="1000"/>
        </a:spcBef>
        <a:buFont typeface="Arial"/>
        <a:buChar char="•"/>
        <a:defRPr sz="4400" b="0" i="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a:buChar char="•"/>
        <a:defRPr sz="4000" b="0" i="0" kern="1200">
          <a:solidFill>
            <a:schemeClr val="tx1"/>
          </a:solidFill>
          <a:latin typeface="Myriad Pro" charset="0"/>
          <a:ea typeface="Myriad Pro" charset="0"/>
          <a:cs typeface="Myriad Pro" charset="0"/>
        </a:defRPr>
      </a:lvl2pPr>
      <a:lvl3pPr marL="1143000" indent="-228600" algn="l" defTabSz="914400" rtl="0" eaLnBrk="1" latinLnBrk="0" hangingPunct="1">
        <a:lnSpc>
          <a:spcPct val="90000"/>
        </a:lnSpc>
        <a:spcBef>
          <a:spcPts val="500"/>
        </a:spcBef>
        <a:buFont typeface="Arial"/>
        <a:buChar char="•"/>
        <a:defRPr sz="3600" b="0" i="0" kern="1200">
          <a:solidFill>
            <a:schemeClr val="tx1"/>
          </a:solidFill>
          <a:latin typeface="Myriad Pro" charset="0"/>
          <a:ea typeface="Myriad Pro" charset="0"/>
          <a:cs typeface="Myriad Pro"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Myriad Pro" charset="0"/>
          <a:ea typeface="Myriad Pro" charset="0"/>
          <a:cs typeface="Myriad Pro"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Myriad Pro" charset="0"/>
          <a:ea typeface="Myriad Pro" charset="0"/>
          <a:cs typeface="Myriad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75046" y="5316908"/>
            <a:ext cx="4511171" cy="1169551"/>
          </a:xfrm>
          <a:prstGeom prst="rect">
            <a:avLst/>
          </a:prstGeom>
          <a:solidFill>
            <a:schemeClr val="accent1">
              <a:lumMod val="75000"/>
            </a:schemeClr>
          </a:solidFill>
        </p:spPr>
        <p:txBody>
          <a:bodyPr wrap="none" rtlCol="0">
            <a:spAutoFit/>
          </a:body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Election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Edition</a:t>
            </a:r>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a:t>
            </a:r>
          </a:p>
        </p:txBody>
      </p:sp>
    </p:spTree>
    <p:extLst>
      <p:ext uri="{BB962C8B-B14F-4D97-AF65-F5344CB8AC3E}">
        <p14:creationId xmlns:p14="http://schemas.microsoft.com/office/powerpoint/2010/main" val="193108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0"/>
            <a:ext cx="11103429" cy="1903654"/>
          </a:xfrm>
        </p:spPr>
        <p:txBody>
          <a:bodyPr/>
          <a:lstStyle/>
          <a:p>
            <a:r>
              <a:rPr lang="en-US" sz="6000" dirty="0">
                <a:latin typeface="Placard Condensed" panose="020B0606030402050204" pitchFamily="34" charset="0"/>
              </a:rPr>
              <a:t>Jesus is glorified when you </a:t>
            </a:r>
            <a:br>
              <a:rPr lang="en-US" sz="6000" dirty="0">
                <a:latin typeface="Placard Condensed" panose="020B0606030402050204" pitchFamily="34" charset="0"/>
              </a:rPr>
            </a:br>
            <a:r>
              <a:rPr lang="en-US" sz="6000" dirty="0">
                <a:latin typeface="Placard Condensed" panose="020B0606030402050204" pitchFamily="34" charset="0"/>
              </a:rPr>
              <a:t>declare His </a:t>
            </a:r>
            <a:r>
              <a:rPr lang="en-US" sz="6000" u="sng" dirty="0">
                <a:latin typeface="Placard Condensed" panose="020B0606030402050204" pitchFamily="34" charset="0"/>
              </a:rPr>
              <a:t>Good News</a:t>
            </a:r>
            <a:r>
              <a:rPr lang="en-US" sz="6000" dirty="0">
                <a:latin typeface="Placard Condensed" panose="020B0606030402050204" pitchFamily="34" charset="0"/>
              </a:rPr>
              <a:t> in politics</a:t>
            </a:r>
            <a:endParaRPr lang="en-US" sz="6000" u="sng" dirty="0">
              <a:latin typeface="Placard Condensed" panose="020B0606030402050204" pitchFamily="34"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6" name="TextBox 5"/>
          <p:cNvSpPr txBox="1"/>
          <p:nvPr/>
        </p:nvSpPr>
        <p:spPr>
          <a:xfrm>
            <a:off x="428857" y="1948772"/>
            <a:ext cx="11155045" cy="3323987"/>
          </a:xfrm>
          <a:prstGeom prst="rect">
            <a:avLst/>
          </a:prstGeom>
          <a:noFill/>
        </p:spPr>
        <p:txBody>
          <a:bodyPr wrap="square" rtlCol="0">
            <a:spAutoFit/>
          </a:bodyPr>
          <a:lstStyle/>
          <a:p>
            <a:r>
              <a:rPr lang="en-US" sz="4200" i="1" dirty="0"/>
              <a:t>“Blessed are you who are poor, for yours is the kingdom of God. Blessed are you who hunger now, for you will be satisfied. Blessed are you who weep now, for you will laugh. Blessed are you when men . . . reject you . . . because of the Son of Man.” </a:t>
            </a:r>
          </a:p>
        </p:txBody>
      </p:sp>
    </p:spTree>
    <p:extLst>
      <p:ext uri="{BB962C8B-B14F-4D97-AF65-F5344CB8AC3E}">
        <p14:creationId xmlns:p14="http://schemas.microsoft.com/office/powerpoint/2010/main" val="105501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2" y="384555"/>
            <a:ext cx="10963970" cy="1325563"/>
          </a:xfrm>
        </p:spPr>
        <p:txBody>
          <a:bodyPr/>
          <a:lstStyle/>
          <a:p>
            <a:r>
              <a:rPr lang="en-US" sz="7000" dirty="0">
                <a:latin typeface="Placard Condensed" panose="020B0606030402050204" pitchFamily="34" charset="0"/>
              </a:rPr>
              <a:t>Question I should be asking myself:</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3" name="TextBox 2"/>
          <p:cNvSpPr txBox="1"/>
          <p:nvPr/>
        </p:nvSpPr>
        <p:spPr>
          <a:xfrm>
            <a:off x="619931" y="1543494"/>
            <a:ext cx="11337078" cy="815608"/>
          </a:xfrm>
          <a:prstGeom prst="rect">
            <a:avLst/>
          </a:prstGeom>
          <a:noFill/>
        </p:spPr>
        <p:txBody>
          <a:bodyPr wrap="none" rtlCol="0">
            <a:spAutoFit/>
          </a:bodyPr>
          <a:lstStyle/>
          <a:p>
            <a:r>
              <a:rPr lang="en-US" sz="4700" dirty="0"/>
              <a:t>Am I going to use my voting day glorify Jesus?</a:t>
            </a:r>
          </a:p>
        </p:txBody>
      </p:sp>
      <p:sp>
        <p:nvSpPr>
          <p:cNvPr id="6" name="Title 1"/>
          <p:cNvSpPr txBox="1">
            <a:spLocks/>
          </p:cNvSpPr>
          <p:nvPr/>
        </p:nvSpPr>
        <p:spPr>
          <a:xfrm>
            <a:off x="619932" y="2855259"/>
            <a:ext cx="10963970"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TUESDAY’S VOTE:  WITNESS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CLEARLY </a:t>
            </a:r>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a:t>
            </a:r>
          </a:p>
        </p:txBody>
      </p:sp>
      <p:sp>
        <p:nvSpPr>
          <p:cNvPr id="7" name="TextBox 6"/>
          <p:cNvSpPr txBox="1"/>
          <p:nvPr/>
        </p:nvSpPr>
        <p:spPr>
          <a:xfrm>
            <a:off x="619932" y="4536836"/>
            <a:ext cx="10269093" cy="861774"/>
          </a:xfrm>
          <a:prstGeom prst="rect">
            <a:avLst/>
          </a:prstGeom>
          <a:noFill/>
        </p:spPr>
        <p:txBody>
          <a:bodyPr wrap="none" rtlCol="0">
            <a:spAutoFit/>
          </a:bodyPr>
          <a:lstStyle/>
          <a:p>
            <a:r>
              <a:rPr lang="en-US" sz="5000" dirty="0">
                <a:sym typeface="Wingdings" panose="05000000000000000000" pitchFamily="2" charset="2"/>
              </a:rPr>
              <a:t> </a:t>
            </a:r>
            <a:r>
              <a:rPr lang="en-US" sz="5000" dirty="0"/>
              <a:t>Bring your Bible &amp; pray at the booth</a:t>
            </a:r>
          </a:p>
        </p:txBody>
      </p:sp>
    </p:spTree>
    <p:extLst>
      <p:ext uri="{BB962C8B-B14F-4D97-AF65-F5344CB8AC3E}">
        <p14:creationId xmlns:p14="http://schemas.microsoft.com/office/powerpoint/2010/main" val="335198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6" name="Title 1"/>
          <p:cNvSpPr txBox="1">
            <a:spLocks/>
          </p:cNvSpPr>
          <p:nvPr/>
        </p:nvSpPr>
        <p:spPr>
          <a:xfrm>
            <a:off x="6300885" y="5312038"/>
            <a:ext cx="5527949"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WITNESS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CLEARLY</a:t>
            </a:r>
          </a:p>
        </p:txBody>
      </p:sp>
      <p:sp>
        <p:nvSpPr>
          <p:cNvPr id="8" name="Title 1"/>
          <p:cNvSpPr txBox="1">
            <a:spLocks/>
          </p:cNvSpPr>
          <p:nvPr/>
        </p:nvSpPr>
        <p:spPr>
          <a:xfrm>
            <a:off x="6300885" y="3810736"/>
            <a:ext cx="5527949"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VOTE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GRATEFULLY </a:t>
            </a:r>
          </a:p>
        </p:txBody>
      </p:sp>
      <p:sp>
        <p:nvSpPr>
          <p:cNvPr id="9" name="Title 1"/>
          <p:cNvSpPr txBox="1">
            <a:spLocks/>
          </p:cNvSpPr>
          <p:nvPr/>
        </p:nvSpPr>
        <p:spPr>
          <a:xfrm>
            <a:off x="6300885" y="2241513"/>
            <a:ext cx="5527949"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RESEARCH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SECOND</a:t>
            </a:r>
          </a:p>
        </p:txBody>
      </p:sp>
      <p:sp>
        <p:nvSpPr>
          <p:cNvPr id="10" name="Title 1"/>
          <p:cNvSpPr txBox="1">
            <a:spLocks/>
          </p:cNvSpPr>
          <p:nvPr/>
        </p:nvSpPr>
        <p:spPr>
          <a:xfrm>
            <a:off x="6300885" y="672289"/>
            <a:ext cx="5527949"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PRAY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FIRST</a:t>
            </a:r>
          </a:p>
        </p:txBody>
      </p:sp>
      <p:sp>
        <p:nvSpPr>
          <p:cNvPr id="11" name="TextBox 10"/>
          <p:cNvSpPr txBox="1"/>
          <p:nvPr/>
        </p:nvSpPr>
        <p:spPr>
          <a:xfrm>
            <a:off x="428858" y="1749654"/>
            <a:ext cx="5427194" cy="1631216"/>
          </a:xfrm>
          <a:prstGeom prst="rect">
            <a:avLst/>
          </a:prstGeom>
          <a:noFill/>
        </p:spPr>
        <p:txBody>
          <a:bodyPr wrap="square" rtlCol="0">
            <a:spAutoFit/>
          </a:bodyPr>
          <a:lstStyle/>
          <a:p>
            <a:r>
              <a:rPr lang="en-US" sz="5000" b="1" dirty="0"/>
              <a:t>“And they were amazed at Jesus.” </a:t>
            </a:r>
            <a:endParaRPr lang="en-US" sz="5000" dirty="0"/>
          </a:p>
        </p:txBody>
      </p:sp>
    </p:spTree>
    <p:extLst>
      <p:ext uri="{BB962C8B-B14F-4D97-AF65-F5344CB8AC3E}">
        <p14:creationId xmlns:p14="http://schemas.microsoft.com/office/powerpoint/2010/main" val="142319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402112"/>
            <a:ext cx="11223171" cy="885811"/>
          </a:xfrm>
        </p:spPr>
        <p:txBody>
          <a:bodyPr/>
          <a:lstStyle/>
          <a:p>
            <a:r>
              <a:rPr lang="en-US" sz="7000" dirty="0">
                <a:latin typeface="Placard Condensed" panose="020B0606030402050204" pitchFamily="34" charset="0"/>
              </a:rPr>
              <a:t>Background: Mark 12:13-17</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4" name="Title 1"/>
          <p:cNvSpPr txBox="1">
            <a:spLocks/>
          </p:cNvSpPr>
          <p:nvPr/>
        </p:nvSpPr>
        <p:spPr>
          <a:xfrm>
            <a:off x="533400" y="2140418"/>
            <a:ext cx="11223170" cy="8858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4500" b="0" u="sng" dirty="0"/>
              <a:t>Partisan politics</a:t>
            </a:r>
            <a:r>
              <a:rPr lang="en-US" sz="4500" b="0" dirty="0"/>
              <a:t>: Pharisees, </a:t>
            </a:r>
            <a:r>
              <a:rPr lang="en-US" sz="4500" b="0" dirty="0" err="1"/>
              <a:t>Herodians</a:t>
            </a:r>
            <a:endParaRPr lang="en-US" sz="4500" b="0" dirty="0"/>
          </a:p>
        </p:txBody>
      </p:sp>
      <p:sp>
        <p:nvSpPr>
          <p:cNvPr id="6" name="Title 1"/>
          <p:cNvSpPr txBox="1">
            <a:spLocks/>
          </p:cNvSpPr>
          <p:nvPr/>
        </p:nvSpPr>
        <p:spPr>
          <a:xfrm>
            <a:off x="533400" y="3232122"/>
            <a:ext cx="11223170" cy="8858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4500" b="0" u="sng" dirty="0"/>
              <a:t>Painful protests</a:t>
            </a:r>
            <a:r>
              <a:rPr lang="en-US" sz="4500" b="0" dirty="0"/>
              <a:t>: Tribute tax, rebellion</a:t>
            </a:r>
          </a:p>
        </p:txBody>
      </p:sp>
      <p:sp>
        <p:nvSpPr>
          <p:cNvPr id="7" name="Title 1"/>
          <p:cNvSpPr txBox="1">
            <a:spLocks/>
          </p:cNvSpPr>
          <p:nvPr/>
        </p:nvSpPr>
        <p:spPr>
          <a:xfrm>
            <a:off x="533400" y="4323826"/>
            <a:ext cx="11223170" cy="8858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4500" b="0" u="sng" dirty="0"/>
              <a:t>Immoral leaders</a:t>
            </a:r>
            <a:r>
              <a:rPr lang="en-US" sz="4500" b="0" dirty="0"/>
              <a:t>: High Priest, Rome</a:t>
            </a:r>
          </a:p>
        </p:txBody>
      </p:sp>
    </p:spTree>
    <p:extLst>
      <p:ext uri="{BB962C8B-B14F-4D97-AF65-F5344CB8AC3E}">
        <p14:creationId xmlns:p14="http://schemas.microsoft.com/office/powerpoint/2010/main" val="113645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3" name="TextBox 2"/>
          <p:cNvSpPr txBox="1"/>
          <p:nvPr/>
        </p:nvSpPr>
        <p:spPr>
          <a:xfrm>
            <a:off x="311285" y="2437613"/>
            <a:ext cx="11379972" cy="861774"/>
          </a:xfrm>
          <a:prstGeom prst="rect">
            <a:avLst/>
          </a:prstGeom>
          <a:noFill/>
        </p:spPr>
        <p:txBody>
          <a:bodyPr wrap="square" rtlCol="0">
            <a:spAutoFit/>
          </a:bodyPr>
          <a:lstStyle/>
          <a:p>
            <a:r>
              <a:rPr lang="en-US" sz="5000" dirty="0"/>
              <a:t>1. Rejected political supremacy &amp; simplicity </a:t>
            </a:r>
          </a:p>
        </p:txBody>
      </p:sp>
      <p:sp>
        <p:nvSpPr>
          <p:cNvPr id="6" name="TextBox 5"/>
          <p:cNvSpPr txBox="1"/>
          <p:nvPr/>
        </p:nvSpPr>
        <p:spPr>
          <a:xfrm>
            <a:off x="311285" y="3451787"/>
            <a:ext cx="11399724" cy="861774"/>
          </a:xfrm>
          <a:prstGeom prst="rect">
            <a:avLst/>
          </a:prstGeom>
          <a:noFill/>
        </p:spPr>
        <p:txBody>
          <a:bodyPr wrap="none" rtlCol="0">
            <a:spAutoFit/>
          </a:bodyPr>
          <a:lstStyle/>
          <a:p>
            <a:r>
              <a:rPr lang="en-US" sz="5000" dirty="0"/>
              <a:t>2. Affirmed political engagement &amp; witness</a:t>
            </a:r>
            <a:endParaRPr lang="en-US" sz="5000" u="sng" dirty="0"/>
          </a:p>
        </p:txBody>
      </p:sp>
      <p:sp>
        <p:nvSpPr>
          <p:cNvPr id="8" name="Title 1"/>
          <p:cNvSpPr txBox="1">
            <a:spLocks/>
          </p:cNvSpPr>
          <p:nvPr/>
        </p:nvSpPr>
        <p:spPr>
          <a:xfrm>
            <a:off x="311285" y="744851"/>
            <a:ext cx="1110342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latin typeface="Placard Condensed" panose="020B0606030402050204" pitchFamily="34" charset="0"/>
              </a:rPr>
              <a:t>All become amazed as Jesus...</a:t>
            </a:r>
          </a:p>
        </p:txBody>
      </p:sp>
    </p:spTree>
    <p:extLst>
      <p:ext uri="{BB962C8B-B14F-4D97-AF65-F5344CB8AC3E}">
        <p14:creationId xmlns:p14="http://schemas.microsoft.com/office/powerpoint/2010/main" val="124064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6087"/>
            <a:ext cx="10515600" cy="1325563"/>
          </a:xfrm>
        </p:spPr>
        <p:txBody>
          <a:bodyPr/>
          <a:lstStyle/>
          <a:p>
            <a:r>
              <a:rPr lang="en-US" sz="6000" b="0" dirty="0">
                <a:latin typeface="Placard Condensed" panose="020B0606030402050204" pitchFamily="34" charset="0"/>
              </a:rPr>
              <a:t>Jesus is glorified when we </a:t>
            </a:r>
            <a:br>
              <a:rPr lang="en-US" sz="6000" b="0" dirty="0">
                <a:latin typeface="Placard Condensed" panose="020B0606030402050204" pitchFamily="34" charset="0"/>
              </a:rPr>
            </a:br>
            <a:r>
              <a:rPr lang="en-US" sz="6000" b="0" dirty="0">
                <a:latin typeface="Placard Condensed" panose="020B0606030402050204" pitchFamily="34" charset="0"/>
              </a:rPr>
              <a:t>REJECT political </a:t>
            </a:r>
            <a:r>
              <a:rPr lang="en-US" sz="6000" b="0" u="sng" dirty="0">
                <a:latin typeface="Placard Condensed" panose="020B0606030402050204" pitchFamily="34" charset="0"/>
              </a:rPr>
              <a:t>supremacy</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pic>
        <p:nvPicPr>
          <p:cNvPr id="7" name="Picture 6"/>
          <p:cNvPicPr>
            <a:picLocks noChangeAspect="1"/>
          </p:cNvPicPr>
          <p:nvPr/>
        </p:nvPicPr>
        <p:blipFill>
          <a:blip r:embed="rId4"/>
          <a:stretch>
            <a:fillRect/>
          </a:stretch>
        </p:blipFill>
        <p:spPr>
          <a:xfrm>
            <a:off x="838200" y="2636218"/>
            <a:ext cx="7579194" cy="3713648"/>
          </a:xfrm>
          <a:prstGeom prst="rect">
            <a:avLst/>
          </a:prstGeom>
        </p:spPr>
      </p:pic>
    </p:spTree>
    <p:extLst>
      <p:ext uri="{BB962C8B-B14F-4D97-AF65-F5344CB8AC3E}">
        <p14:creationId xmlns:p14="http://schemas.microsoft.com/office/powerpoint/2010/main" val="80730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2" y="399790"/>
            <a:ext cx="10963970" cy="1325563"/>
          </a:xfrm>
        </p:spPr>
        <p:txBody>
          <a:bodyPr/>
          <a:lstStyle/>
          <a:p>
            <a:r>
              <a:rPr lang="en-US" sz="7000" dirty="0">
                <a:latin typeface="Placard Condensed" panose="020B0606030402050204" pitchFamily="34" charset="0"/>
              </a:rPr>
              <a:t>Question I should be asking myself:</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3" name="TextBox 2"/>
          <p:cNvSpPr txBox="1"/>
          <p:nvPr/>
        </p:nvSpPr>
        <p:spPr>
          <a:xfrm>
            <a:off x="619932" y="1652701"/>
            <a:ext cx="8976175" cy="861774"/>
          </a:xfrm>
          <a:prstGeom prst="rect">
            <a:avLst/>
          </a:prstGeom>
          <a:noFill/>
        </p:spPr>
        <p:txBody>
          <a:bodyPr wrap="none" rtlCol="0">
            <a:spAutoFit/>
          </a:bodyPr>
          <a:lstStyle/>
          <a:p>
            <a:r>
              <a:rPr lang="en-US" sz="5000" dirty="0"/>
              <a:t>What do I truly trust in for peace?</a:t>
            </a:r>
          </a:p>
        </p:txBody>
      </p:sp>
      <p:sp>
        <p:nvSpPr>
          <p:cNvPr id="6" name="Title 1"/>
          <p:cNvSpPr txBox="1">
            <a:spLocks/>
          </p:cNvSpPr>
          <p:nvPr/>
        </p:nvSpPr>
        <p:spPr>
          <a:xfrm>
            <a:off x="619932" y="2978264"/>
            <a:ext cx="10963970"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TUESDAY’S VOTE:  PRAY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FIRST </a:t>
            </a:r>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a:t>
            </a:r>
          </a:p>
        </p:txBody>
      </p:sp>
      <p:sp>
        <p:nvSpPr>
          <p:cNvPr id="7" name="TextBox 6"/>
          <p:cNvSpPr txBox="1"/>
          <p:nvPr/>
        </p:nvSpPr>
        <p:spPr>
          <a:xfrm>
            <a:off x="619931" y="4541868"/>
            <a:ext cx="9611990" cy="784830"/>
          </a:xfrm>
          <a:prstGeom prst="rect">
            <a:avLst/>
          </a:prstGeom>
          <a:noFill/>
        </p:spPr>
        <p:txBody>
          <a:bodyPr wrap="none" rtlCol="0">
            <a:spAutoFit/>
          </a:bodyPr>
          <a:lstStyle/>
          <a:p>
            <a:r>
              <a:rPr lang="en-US" sz="4500" dirty="0">
                <a:sym typeface="Wingdings" panose="05000000000000000000" pitchFamily="2" charset="2"/>
              </a:rPr>
              <a:t> </a:t>
            </a:r>
            <a:r>
              <a:rPr lang="en-US" sz="4500" dirty="0"/>
              <a:t>Psalm 145 (M), 146 (Tu), 147 (W) . . .</a:t>
            </a:r>
          </a:p>
        </p:txBody>
      </p:sp>
    </p:spTree>
    <p:extLst>
      <p:ext uri="{BB962C8B-B14F-4D97-AF65-F5344CB8AC3E}">
        <p14:creationId xmlns:p14="http://schemas.microsoft.com/office/powerpoint/2010/main" val="417012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978" y="272400"/>
            <a:ext cx="11103429" cy="1903654"/>
          </a:xfrm>
        </p:spPr>
        <p:txBody>
          <a:bodyPr/>
          <a:lstStyle/>
          <a:p>
            <a:r>
              <a:rPr lang="en-US" sz="6000" dirty="0">
                <a:latin typeface="Placard Condensed" panose="020B0606030402050204" pitchFamily="34" charset="0"/>
              </a:rPr>
              <a:t>Jesus is glorified when </a:t>
            </a:r>
            <a:br>
              <a:rPr lang="en-US" sz="6000" dirty="0">
                <a:latin typeface="Placard Condensed" panose="020B0606030402050204" pitchFamily="34" charset="0"/>
              </a:rPr>
            </a:br>
            <a:r>
              <a:rPr lang="en-US" sz="6000" dirty="0">
                <a:latin typeface="Placard Condensed" panose="020B0606030402050204" pitchFamily="34" charset="0"/>
              </a:rPr>
              <a:t>we REJECT political </a:t>
            </a:r>
            <a:r>
              <a:rPr lang="en-US" sz="6000" u="sng" dirty="0">
                <a:latin typeface="Placard Condensed" panose="020B0606030402050204" pitchFamily="34" charset="0"/>
              </a:rPr>
              <a:t>over-simplification</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6" name="TextBox 5"/>
          <p:cNvSpPr txBox="1"/>
          <p:nvPr/>
        </p:nvSpPr>
        <p:spPr>
          <a:xfrm>
            <a:off x="529362" y="2283169"/>
            <a:ext cx="11155045" cy="3323987"/>
          </a:xfrm>
          <a:prstGeom prst="rect">
            <a:avLst/>
          </a:prstGeom>
          <a:noFill/>
        </p:spPr>
        <p:txBody>
          <a:bodyPr wrap="square" rtlCol="0">
            <a:spAutoFit/>
          </a:bodyPr>
          <a:lstStyle/>
          <a:p>
            <a:r>
              <a:rPr lang="en-US" sz="4200" i="1" dirty="0"/>
              <a:t>“The most important commandment is this . . .  Love the Lord your God with all your heart and with all your soul and with all your mind and with all your strength.’ The second is this: ‘Love your neighbor as yourself.’”</a:t>
            </a:r>
            <a:endParaRPr lang="en-US" sz="4200" i="1" dirty="0"/>
          </a:p>
        </p:txBody>
      </p:sp>
    </p:spTree>
    <p:extLst>
      <p:ext uri="{BB962C8B-B14F-4D97-AF65-F5344CB8AC3E}">
        <p14:creationId xmlns:p14="http://schemas.microsoft.com/office/powerpoint/2010/main" val="263768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2" y="703962"/>
            <a:ext cx="10963970" cy="1325563"/>
          </a:xfrm>
        </p:spPr>
        <p:txBody>
          <a:bodyPr/>
          <a:lstStyle/>
          <a:p>
            <a:r>
              <a:rPr lang="en-US" sz="7000" dirty="0">
                <a:latin typeface="Placard Condensed" panose="020B0606030402050204" pitchFamily="34" charset="0"/>
              </a:rPr>
              <a:t>Question I should be asking myself:</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3" name="TextBox 2"/>
          <p:cNvSpPr txBox="1"/>
          <p:nvPr/>
        </p:nvSpPr>
        <p:spPr>
          <a:xfrm>
            <a:off x="619932" y="1957248"/>
            <a:ext cx="7278787" cy="861774"/>
          </a:xfrm>
          <a:prstGeom prst="rect">
            <a:avLst/>
          </a:prstGeom>
          <a:noFill/>
        </p:spPr>
        <p:txBody>
          <a:bodyPr wrap="none" rtlCol="0">
            <a:spAutoFit/>
          </a:bodyPr>
          <a:lstStyle/>
          <a:p>
            <a:r>
              <a:rPr lang="en-US" sz="5000" dirty="0"/>
              <a:t>Am I voting in fear or faith?</a:t>
            </a:r>
          </a:p>
        </p:txBody>
      </p:sp>
      <p:sp>
        <p:nvSpPr>
          <p:cNvPr id="6" name="Title 1"/>
          <p:cNvSpPr txBox="1">
            <a:spLocks/>
          </p:cNvSpPr>
          <p:nvPr/>
        </p:nvSpPr>
        <p:spPr>
          <a:xfrm>
            <a:off x="619932" y="3409526"/>
            <a:ext cx="10963970"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TUESDAY’S VOTE:  RESEARCH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SECOND</a:t>
            </a:r>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a:t>
            </a:r>
          </a:p>
        </p:txBody>
      </p:sp>
      <p:sp>
        <p:nvSpPr>
          <p:cNvPr id="7" name="TextBox 6"/>
          <p:cNvSpPr txBox="1"/>
          <p:nvPr/>
        </p:nvSpPr>
        <p:spPr>
          <a:xfrm>
            <a:off x="619931" y="4967723"/>
            <a:ext cx="9189182" cy="861774"/>
          </a:xfrm>
          <a:prstGeom prst="rect">
            <a:avLst/>
          </a:prstGeom>
          <a:noFill/>
        </p:spPr>
        <p:txBody>
          <a:bodyPr wrap="none" rtlCol="0">
            <a:spAutoFit/>
          </a:bodyPr>
          <a:lstStyle/>
          <a:p>
            <a:r>
              <a:rPr lang="en-US" sz="5000" dirty="0">
                <a:sym typeface="Wingdings" panose="05000000000000000000" pitchFamily="2" charset="2"/>
              </a:rPr>
              <a:t> </a:t>
            </a:r>
            <a:r>
              <a:rPr lang="en-US" sz="5000" dirty="0"/>
              <a:t>Google: “2016  Party Platforms”</a:t>
            </a:r>
          </a:p>
        </p:txBody>
      </p:sp>
    </p:spTree>
    <p:extLst>
      <p:ext uri="{BB962C8B-B14F-4D97-AF65-F5344CB8AC3E}">
        <p14:creationId xmlns:p14="http://schemas.microsoft.com/office/powerpoint/2010/main" val="26291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379515"/>
            <a:ext cx="11103429" cy="1903654"/>
          </a:xfrm>
        </p:spPr>
        <p:txBody>
          <a:bodyPr/>
          <a:lstStyle/>
          <a:p>
            <a:r>
              <a:rPr lang="en-US" sz="6000" dirty="0">
                <a:latin typeface="Placard Condensed" panose="020B0606030402050204" pitchFamily="34" charset="0"/>
              </a:rPr>
              <a:t>Jesus is glorified when you </a:t>
            </a:r>
            <a:br>
              <a:rPr lang="en-US" sz="6000" dirty="0">
                <a:latin typeface="Placard Condensed" panose="020B0606030402050204" pitchFamily="34" charset="0"/>
              </a:rPr>
            </a:br>
            <a:r>
              <a:rPr lang="en-US" sz="6000" dirty="0">
                <a:latin typeface="Placard Condensed" panose="020B0606030402050204" pitchFamily="34" charset="0"/>
              </a:rPr>
              <a:t>politically </a:t>
            </a:r>
            <a:r>
              <a:rPr lang="en-US" sz="6000" u="sng" dirty="0">
                <a:latin typeface="Placard Condensed" panose="020B0606030402050204" pitchFamily="34" charset="0"/>
              </a:rPr>
              <a:t>engage</a:t>
            </a:r>
            <a:r>
              <a:rPr lang="en-US" sz="6000" dirty="0">
                <a:latin typeface="Placard Condensed" panose="020B0606030402050204" pitchFamily="34" charset="0"/>
              </a:rPr>
              <a:t> for His glory</a:t>
            </a:r>
            <a:endParaRPr lang="en-US" sz="6000" u="sng" dirty="0">
              <a:latin typeface="Placard Condensed" panose="020B0606030402050204" pitchFamily="34"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6" name="TextBox 5"/>
          <p:cNvSpPr txBox="1"/>
          <p:nvPr/>
        </p:nvSpPr>
        <p:spPr>
          <a:xfrm>
            <a:off x="428857" y="2450046"/>
            <a:ext cx="11155045" cy="2677656"/>
          </a:xfrm>
          <a:prstGeom prst="rect">
            <a:avLst/>
          </a:prstGeom>
          <a:noFill/>
        </p:spPr>
        <p:txBody>
          <a:bodyPr wrap="square" rtlCol="0">
            <a:spAutoFit/>
          </a:bodyPr>
          <a:lstStyle/>
          <a:p>
            <a:r>
              <a:rPr lang="en-US" sz="4200" i="1" dirty="0"/>
              <a:t>“For to us a child is born, to us a son is given, </a:t>
            </a:r>
          </a:p>
          <a:p>
            <a:r>
              <a:rPr lang="en-US" sz="4200" i="1" dirty="0"/>
              <a:t>and the government will be on his shoulders. </a:t>
            </a:r>
          </a:p>
          <a:p>
            <a:r>
              <a:rPr lang="en-US" sz="4200" i="1" dirty="0"/>
              <a:t>And he will be called Wonderful Counselor, Mighty God, Everlasting Father, Prince of Peace.” - Isaiah 9</a:t>
            </a:r>
          </a:p>
        </p:txBody>
      </p:sp>
    </p:spTree>
    <p:extLst>
      <p:ext uri="{BB962C8B-B14F-4D97-AF65-F5344CB8AC3E}">
        <p14:creationId xmlns:p14="http://schemas.microsoft.com/office/powerpoint/2010/main" val="5381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2" y="703962"/>
            <a:ext cx="10963970" cy="1325563"/>
          </a:xfrm>
        </p:spPr>
        <p:txBody>
          <a:bodyPr/>
          <a:lstStyle/>
          <a:p>
            <a:r>
              <a:rPr lang="en-US" sz="7000" dirty="0">
                <a:latin typeface="Placard Condensed" panose="020B0606030402050204" pitchFamily="34" charset="0"/>
              </a:rPr>
              <a:t>Question I should be asking myself:</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56736" y="6062132"/>
            <a:ext cx="2532064" cy="575469"/>
          </a:xfrm>
        </p:spPr>
      </p:pic>
      <p:sp>
        <p:nvSpPr>
          <p:cNvPr id="3" name="TextBox 2"/>
          <p:cNvSpPr txBox="1"/>
          <p:nvPr/>
        </p:nvSpPr>
        <p:spPr>
          <a:xfrm>
            <a:off x="619932" y="1957248"/>
            <a:ext cx="9175782" cy="861774"/>
          </a:xfrm>
          <a:prstGeom prst="rect">
            <a:avLst/>
          </a:prstGeom>
          <a:noFill/>
        </p:spPr>
        <p:txBody>
          <a:bodyPr wrap="none" rtlCol="0">
            <a:spAutoFit/>
          </a:bodyPr>
          <a:lstStyle/>
          <a:p>
            <a:r>
              <a:rPr lang="en-US" sz="5000" dirty="0"/>
              <a:t>How should I influence my nation?</a:t>
            </a:r>
          </a:p>
        </p:txBody>
      </p:sp>
      <p:sp>
        <p:nvSpPr>
          <p:cNvPr id="6" name="Title 1"/>
          <p:cNvSpPr txBox="1">
            <a:spLocks/>
          </p:cNvSpPr>
          <p:nvPr/>
        </p:nvSpPr>
        <p:spPr>
          <a:xfrm>
            <a:off x="619932" y="3177070"/>
            <a:ext cx="10963970" cy="1325563"/>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a:lstStyle>
          <a:p>
            <a:r>
              <a:rPr lang="en-US" sz="7000" dirty="0">
                <a:solidFill>
                  <a:schemeClr val="bg1"/>
                </a:solidFill>
                <a:effectLst>
                  <a:outerShdw blurRad="38100" dist="38100" dir="2700000" algn="tl">
                    <a:srgbClr val="000000">
                      <a:alpha val="43137"/>
                    </a:srgbClr>
                  </a:outerShdw>
                </a:effectLst>
                <a:latin typeface="Placard Condensed" panose="020B0606030402050204" pitchFamily="34" charset="0"/>
              </a:rPr>
              <a:t> TUESDAY’S VOTE:  VOTE </a:t>
            </a:r>
            <a:r>
              <a:rPr lang="en-US" sz="7000" dirty="0">
                <a:solidFill>
                  <a:schemeClr val="bg1">
                    <a:lumMod val="75000"/>
                  </a:schemeClr>
                </a:solidFill>
                <a:effectLst>
                  <a:outerShdw blurRad="38100" dist="38100" dir="2700000" algn="tl">
                    <a:srgbClr val="000000">
                      <a:alpha val="43137"/>
                    </a:srgbClr>
                  </a:outerShdw>
                </a:effectLst>
                <a:latin typeface="Placard Condensed" panose="020B0606030402050204" pitchFamily="34" charset="0"/>
              </a:rPr>
              <a:t>GRATEFULLY</a:t>
            </a:r>
          </a:p>
        </p:txBody>
      </p:sp>
      <p:sp>
        <p:nvSpPr>
          <p:cNvPr id="7" name="TextBox 6"/>
          <p:cNvSpPr txBox="1"/>
          <p:nvPr/>
        </p:nvSpPr>
        <p:spPr>
          <a:xfrm>
            <a:off x="619931" y="4788404"/>
            <a:ext cx="10834504" cy="861774"/>
          </a:xfrm>
          <a:prstGeom prst="rect">
            <a:avLst/>
          </a:prstGeom>
          <a:noFill/>
        </p:spPr>
        <p:txBody>
          <a:bodyPr wrap="none" rtlCol="0">
            <a:spAutoFit/>
          </a:bodyPr>
          <a:lstStyle/>
          <a:p>
            <a:r>
              <a:rPr lang="en-US" sz="5000" dirty="0">
                <a:sym typeface="Wingdings" panose="05000000000000000000" pitchFamily="2" charset="2"/>
              </a:rPr>
              <a:t> </a:t>
            </a:r>
            <a:r>
              <a:rPr lang="en-US" sz="5000" dirty="0"/>
              <a:t>January 11</a:t>
            </a:r>
            <a:r>
              <a:rPr lang="en-US" sz="5000" baseline="30000" dirty="0"/>
              <a:t>th</a:t>
            </a:r>
            <a:r>
              <a:rPr lang="en-US" sz="5000" dirty="0"/>
              <a:t> – Chesterfield BOS Prayer</a:t>
            </a:r>
          </a:p>
        </p:txBody>
      </p:sp>
    </p:spTree>
    <p:extLst>
      <p:ext uri="{BB962C8B-B14F-4D97-AF65-F5344CB8AC3E}">
        <p14:creationId xmlns:p14="http://schemas.microsoft.com/office/powerpoint/2010/main" val="39110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383</Words>
  <Application>Microsoft Office PowerPoint</Application>
  <PresentationFormat>Widescreen</PresentationFormat>
  <Paragraphs>50</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Myriad Pro</vt:lpstr>
      <vt:lpstr>Placard Condensed</vt:lpstr>
      <vt:lpstr>Wingdings</vt:lpstr>
      <vt:lpstr>Office Theme</vt:lpstr>
      <vt:lpstr>PowerPoint Presentation</vt:lpstr>
      <vt:lpstr>Background: Mark 12:13-17</vt:lpstr>
      <vt:lpstr>PowerPoint Presentation</vt:lpstr>
      <vt:lpstr>Jesus is glorified when we  REJECT political supremacy</vt:lpstr>
      <vt:lpstr>Question I should be asking myself:</vt:lpstr>
      <vt:lpstr>Jesus is glorified when  we REJECT political over-simplification</vt:lpstr>
      <vt:lpstr>Question I should be asking myself:</vt:lpstr>
      <vt:lpstr>Jesus is glorified when you  politically engage for His glory</vt:lpstr>
      <vt:lpstr>Question I should be asking myself:</vt:lpstr>
      <vt:lpstr>Jesus is glorified when you  declare His Good News in politics</vt:lpstr>
      <vt:lpstr>Question I should be asking myself:</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Shawn Franco</cp:lastModifiedBy>
  <cp:revision>39</cp:revision>
  <cp:lastPrinted>2016-10-22T18:13:39Z</cp:lastPrinted>
  <dcterms:created xsi:type="dcterms:W3CDTF">2016-05-25T19:25:35Z</dcterms:created>
  <dcterms:modified xsi:type="dcterms:W3CDTF">2016-11-06T01:35:26Z</dcterms:modified>
</cp:coreProperties>
</file>