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529" r:id="rId2"/>
    <p:sldId id="412" r:id="rId3"/>
    <p:sldId id="525" r:id="rId4"/>
    <p:sldId id="526" r:id="rId5"/>
    <p:sldId id="510" r:id="rId6"/>
    <p:sldId id="373" r:id="rId7"/>
    <p:sldId id="505" r:id="rId8"/>
    <p:sldId id="530" r:id="rId9"/>
    <p:sldId id="477" r:id="rId10"/>
    <p:sldId id="519" r:id="rId11"/>
    <p:sldId id="520" r:id="rId12"/>
    <p:sldId id="527" r:id="rId13"/>
    <p:sldId id="508" r:id="rId14"/>
    <p:sldId id="447" r:id="rId15"/>
    <p:sldId id="490" r:id="rId16"/>
    <p:sldId id="521" r:id="rId17"/>
    <p:sldId id="512" r:id="rId18"/>
    <p:sldId id="494" r:id="rId19"/>
    <p:sldId id="513" r:id="rId20"/>
    <p:sldId id="516" r:id="rId21"/>
    <p:sldId id="483" r:id="rId22"/>
    <p:sldId id="514" r:id="rId23"/>
    <p:sldId id="515" r:id="rId24"/>
    <p:sldId id="523" r:id="rId25"/>
    <p:sldId id="501" r:id="rId26"/>
    <p:sldId id="506" r:id="rId27"/>
    <p:sldId id="518" r:id="rId28"/>
    <p:sldId id="531" r:id="rId29"/>
    <p:sldId id="502" r:id="rId30"/>
    <p:sldId id="481" r:id="rId31"/>
    <p:sldId id="528" r:id="rId32"/>
    <p:sldId id="428" r:id="rId33"/>
    <p:sldId id="503" r:id="rId34"/>
    <p:sldId id="517" r:id="rId35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732" autoAdjust="0"/>
    <p:restoredTop sz="81457" autoAdjust="0"/>
  </p:normalViewPr>
  <p:slideViewPr>
    <p:cSldViewPr snapToGrid="0">
      <p:cViewPr varScale="1">
        <p:scale>
          <a:sx n="36" d="100"/>
          <a:sy n="36" d="100"/>
        </p:scale>
        <p:origin x="68" y="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1120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fld id="{DFED8F5F-1F9F-4701-AF34-EA7D40D6AC70}" type="datetimeFigureOut">
              <a:rPr lang="en-US" smtClean="0"/>
              <a:pPr/>
              <a:t>9/22/2018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5484" y="579438"/>
            <a:ext cx="3114516" cy="1752524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8300" y="2552700"/>
            <a:ext cx="6261100" cy="6337300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1075" y="-1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2000"/>
            </a:lvl1pPr>
          </a:lstStyle>
          <a:p>
            <a:fld id="{4527D1C3-F5B7-4B40-9D8B-16C74651A9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284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5325" y="579438"/>
            <a:ext cx="3114675" cy="1752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Any family</a:t>
            </a:r>
          </a:p>
          <a:p>
            <a:r>
              <a:rPr lang="en-US" dirty="0"/>
              <a:t>Especially God’s family</a:t>
            </a:r>
          </a:p>
          <a:p>
            <a:endParaRPr lang="en-US" dirty="0"/>
          </a:p>
          <a:p>
            <a:r>
              <a:rPr lang="en-US" dirty="0"/>
              <a:t>We are family</a:t>
            </a:r>
          </a:p>
          <a:p>
            <a:endParaRPr lang="en-US" dirty="0"/>
          </a:p>
          <a:p>
            <a:r>
              <a:rPr lang="en-US" dirty="0"/>
              <a:t>Praise reports – know </a:t>
            </a:r>
            <a:r>
              <a:rPr lang="en-US" dirty="0" err="1"/>
              <a:t>jesus</a:t>
            </a:r>
            <a:endParaRPr lang="en-US" dirty="0"/>
          </a:p>
          <a:p>
            <a:r>
              <a:rPr lang="en-US" dirty="0"/>
              <a:t>That’s been happening every week this September</a:t>
            </a:r>
          </a:p>
          <a:p>
            <a:r>
              <a:rPr lang="en-US" dirty="0"/>
              <a:t>Usually in every service</a:t>
            </a:r>
          </a:p>
          <a:p>
            <a:r>
              <a:rPr lang="en-US" dirty="0"/>
              <a:t>Thank you for being a family that is inviting others –for hosting other</a:t>
            </a:r>
          </a:p>
          <a:p>
            <a:r>
              <a:rPr lang="en-US" dirty="0"/>
              <a:t>(A matter of fact – felt led to offer water baptism again)</a:t>
            </a:r>
          </a:p>
          <a:p>
            <a:endParaRPr lang="en-US" dirty="0"/>
          </a:p>
          <a:p>
            <a:r>
              <a:rPr lang="en-US" dirty="0"/>
              <a:t>#2 Finding Freedom</a:t>
            </a:r>
          </a:p>
          <a:p>
            <a:r>
              <a:rPr lang="en-US" dirty="0"/>
              <a:t>Moms – finding freedom in their life stage</a:t>
            </a:r>
          </a:p>
          <a:p>
            <a:r>
              <a:rPr lang="en-US" dirty="0"/>
              <a:t>Young adult –free from heroin</a:t>
            </a:r>
          </a:p>
          <a:p>
            <a:endParaRPr lang="en-US" dirty="0"/>
          </a:p>
          <a:p>
            <a:r>
              <a:rPr lang="en-US" dirty="0"/>
              <a:t>Today –we are going to talk about discovering purpose</a:t>
            </a:r>
          </a:p>
          <a:p>
            <a:r>
              <a:rPr lang="en-US" dirty="0"/>
              <a:t>But here is where I need to eat some humble pie</a:t>
            </a:r>
          </a:p>
          <a:p>
            <a:endParaRPr lang="en-US" dirty="0"/>
          </a:p>
          <a:p>
            <a:r>
              <a:rPr lang="en-US" dirty="0"/>
              <a:t>Last Sunday, . . 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 I am sorry and I hope you’ll forgive me</a:t>
            </a:r>
          </a:p>
          <a:p>
            <a:r>
              <a:rPr lang="en-US" dirty="0"/>
              <a:t>If you do repeat after me</a:t>
            </a:r>
          </a:p>
          <a:p>
            <a:endParaRPr lang="en-US" dirty="0"/>
          </a:p>
          <a:p>
            <a:r>
              <a:rPr lang="en-US" dirty="0"/>
              <a:t>“Pastor Shawn” “we forgive you” “you’re a knucklehead” and we love you</a:t>
            </a:r>
          </a:p>
          <a:p>
            <a:endParaRPr lang="en-US" dirty="0"/>
          </a:p>
          <a:p>
            <a:r>
              <a:rPr lang="en-US" dirty="0"/>
              <a:t>Well now we are working on discovering and living in our purpose for Sunday mornings</a:t>
            </a:r>
          </a:p>
          <a:p>
            <a:endParaRPr lang="en-US" dirty="0"/>
          </a:p>
          <a:p>
            <a:r>
              <a:rPr lang="en-US" dirty="0"/>
              <a:t>We also need to look at how we help each other discover our God-given purpose</a:t>
            </a:r>
          </a:p>
          <a:p>
            <a:endParaRPr lang="en-US" dirty="0"/>
          </a:p>
          <a:p>
            <a:r>
              <a:rPr lang="en-US" dirty="0"/>
              <a:t>When Jesus was on his way to Jerusalem for the final time to give his life away. Luke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7D1C3-F5B7-4B40-9D8B-16C74651A9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7590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5325" y="579438"/>
            <a:ext cx="3114675" cy="1752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7D1C3-F5B7-4B40-9D8B-16C74651A9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12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5325" y="579438"/>
            <a:ext cx="3114675" cy="1752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5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Hamstring</a:t>
            </a:r>
          </a:p>
          <a:p>
            <a:r>
              <a:rPr lang="en-US" sz="15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5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Relationship. That job. That addiction. </a:t>
            </a:r>
          </a:p>
          <a:p>
            <a:r>
              <a:rPr lang="en-US" sz="15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work on the place of pain</a:t>
            </a:r>
          </a:p>
          <a:p>
            <a:r>
              <a:rPr lang="en-US" sz="15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never address the source of pain</a:t>
            </a:r>
          </a:p>
          <a:p>
            <a:r>
              <a:rPr lang="en-US" sz="15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we get the place of pain in order only to find another place pop up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7D1C3-F5B7-4B40-9D8B-16C74651A9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305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5325" y="579438"/>
            <a:ext cx="3114675" cy="1752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5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Hamstring</a:t>
            </a:r>
          </a:p>
          <a:p>
            <a:r>
              <a:rPr lang="en-US" sz="15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5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Relationship. That job. That addiction. </a:t>
            </a:r>
          </a:p>
          <a:p>
            <a:r>
              <a:rPr lang="en-US" sz="15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work on the place of pain</a:t>
            </a:r>
          </a:p>
          <a:p>
            <a:r>
              <a:rPr lang="en-US" sz="15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never address the source of pain</a:t>
            </a:r>
          </a:p>
          <a:p>
            <a:r>
              <a:rPr lang="en-US" sz="15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we get the place of pain in order only to find another place pop up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7D1C3-F5B7-4B40-9D8B-16C74651A9C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79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5325" y="579438"/>
            <a:ext cx="3114675" cy="1752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Purpose of dating is not the purpose of marriage</a:t>
            </a:r>
          </a:p>
          <a:p>
            <a:r>
              <a:rPr lang="en-US" dirty="0"/>
              <a:t>When we confuse the two – pain is the result</a:t>
            </a:r>
          </a:p>
          <a:p>
            <a:endParaRPr lang="en-US" dirty="0"/>
          </a:p>
          <a:p>
            <a:r>
              <a:rPr lang="en-US" dirty="0"/>
              <a:t>But more than that – as try to love any family we have to remember this</a:t>
            </a:r>
          </a:p>
          <a:p>
            <a:endParaRPr lang="en-US" dirty="0"/>
          </a:p>
          <a:p>
            <a:r>
              <a:rPr lang="en-US" dirty="0"/>
              <a:t>Love language</a:t>
            </a:r>
          </a:p>
          <a:p>
            <a:r>
              <a:rPr lang="en-US" dirty="0"/>
              <a:t>Insecurity – purpose -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7D1C3-F5B7-4B40-9D8B-16C74651A9C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770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5325" y="579438"/>
            <a:ext cx="3114675" cy="1752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God said – “I will deliver you”</a:t>
            </a:r>
          </a:p>
          <a:p>
            <a:endParaRPr lang="en-US" dirty="0"/>
          </a:p>
          <a:p>
            <a:r>
              <a:rPr lang="en-US" dirty="0"/>
              <a:t>You can’t perform surgery on yourself</a:t>
            </a:r>
          </a:p>
          <a:p>
            <a:endParaRPr lang="en-US" dirty="0"/>
          </a:p>
          <a:p>
            <a:r>
              <a:rPr lang="en-US" dirty="0"/>
              <a:t>Self can’t help you with self pity or self centeredness</a:t>
            </a:r>
          </a:p>
          <a:p>
            <a:endParaRPr lang="en-US" dirty="0"/>
          </a:p>
          <a:p>
            <a:r>
              <a:rPr lang="en-US" dirty="0"/>
              <a:t>You’ve got to follow someone else to find freedom</a:t>
            </a:r>
          </a:p>
          <a:p>
            <a:endParaRPr lang="en-US" dirty="0"/>
          </a:p>
          <a:p>
            <a:r>
              <a:rPr lang="en-US" dirty="0"/>
              <a:t>You are the last person you should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7D1C3-F5B7-4B40-9D8B-16C74651A9C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70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5325" y="579438"/>
            <a:ext cx="3114675" cy="1752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God said – “I will deliver you”</a:t>
            </a:r>
          </a:p>
          <a:p>
            <a:endParaRPr lang="en-US" dirty="0"/>
          </a:p>
          <a:p>
            <a:r>
              <a:rPr lang="en-US" dirty="0"/>
              <a:t>You can’t perform surgery on yourself</a:t>
            </a:r>
          </a:p>
          <a:p>
            <a:endParaRPr lang="en-US" dirty="0"/>
          </a:p>
          <a:p>
            <a:r>
              <a:rPr lang="en-US" dirty="0"/>
              <a:t>Self can’t help you with self pity or self centeredness</a:t>
            </a:r>
          </a:p>
          <a:p>
            <a:endParaRPr lang="en-US" dirty="0"/>
          </a:p>
          <a:p>
            <a:r>
              <a:rPr lang="en-US" dirty="0"/>
              <a:t>You’ve got to follow someone else to find freedom</a:t>
            </a:r>
          </a:p>
          <a:p>
            <a:endParaRPr lang="en-US" dirty="0"/>
          </a:p>
          <a:p>
            <a:r>
              <a:rPr lang="en-US" dirty="0"/>
              <a:t>You are the last person you should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7D1C3-F5B7-4B40-9D8B-16C74651A9C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993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5325" y="579438"/>
            <a:ext cx="3114675" cy="1752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Love language</a:t>
            </a:r>
          </a:p>
          <a:p>
            <a:r>
              <a:rPr lang="en-US" dirty="0"/>
              <a:t>Insecurity – purpose -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7D1C3-F5B7-4B40-9D8B-16C74651A9C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589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5325" y="579438"/>
            <a:ext cx="3114675" cy="1752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Budget – god’s purpose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7D1C3-F5B7-4B40-9D8B-16C74651A9C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1587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5325" y="579438"/>
            <a:ext cx="3114675" cy="1752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Budget – god’s purpose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7D1C3-F5B7-4B40-9D8B-16C74651A9C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061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5325" y="579438"/>
            <a:ext cx="3114675" cy="1752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Love language</a:t>
            </a:r>
          </a:p>
          <a:p>
            <a:r>
              <a:rPr lang="en-US" dirty="0"/>
              <a:t>Insecurity – purpose -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7D1C3-F5B7-4B40-9D8B-16C74651A9C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67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5325" y="579438"/>
            <a:ext cx="3114675" cy="1752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Any family</a:t>
            </a:r>
          </a:p>
          <a:p>
            <a:r>
              <a:rPr lang="en-US" dirty="0"/>
              <a:t>Especially God’s family</a:t>
            </a:r>
          </a:p>
          <a:p>
            <a:endParaRPr lang="en-US" dirty="0"/>
          </a:p>
          <a:p>
            <a:r>
              <a:rPr lang="en-US" dirty="0"/>
              <a:t>We are family</a:t>
            </a:r>
          </a:p>
          <a:p>
            <a:endParaRPr lang="en-US" dirty="0"/>
          </a:p>
          <a:p>
            <a:r>
              <a:rPr lang="en-US" dirty="0"/>
              <a:t>Praise reports – know </a:t>
            </a:r>
            <a:r>
              <a:rPr lang="en-US" dirty="0" err="1"/>
              <a:t>jesus</a:t>
            </a:r>
            <a:endParaRPr lang="en-US" dirty="0"/>
          </a:p>
          <a:p>
            <a:r>
              <a:rPr lang="en-US" dirty="0"/>
              <a:t>That’s been happening every week this September</a:t>
            </a:r>
          </a:p>
          <a:p>
            <a:r>
              <a:rPr lang="en-US" dirty="0"/>
              <a:t>Usually in every service</a:t>
            </a:r>
          </a:p>
          <a:p>
            <a:r>
              <a:rPr lang="en-US" dirty="0"/>
              <a:t>Thank you for being a family that is inviting others –for hosting other</a:t>
            </a:r>
          </a:p>
          <a:p>
            <a:r>
              <a:rPr lang="en-US" dirty="0"/>
              <a:t>(A matter of fact – felt led to offer water baptism again)</a:t>
            </a:r>
          </a:p>
          <a:p>
            <a:endParaRPr lang="en-US" dirty="0"/>
          </a:p>
          <a:p>
            <a:r>
              <a:rPr lang="en-US" dirty="0"/>
              <a:t>#2 Finding Freedom</a:t>
            </a:r>
          </a:p>
          <a:p>
            <a:r>
              <a:rPr lang="en-US" dirty="0"/>
              <a:t>Moms – finding freedom in their life stage</a:t>
            </a:r>
          </a:p>
          <a:p>
            <a:r>
              <a:rPr lang="en-US" dirty="0"/>
              <a:t>Young adult –free from heroin</a:t>
            </a:r>
          </a:p>
          <a:p>
            <a:endParaRPr lang="en-US" dirty="0"/>
          </a:p>
          <a:p>
            <a:r>
              <a:rPr lang="en-US" dirty="0"/>
              <a:t>Today –we are going to talk about discovering purpose</a:t>
            </a:r>
          </a:p>
          <a:p>
            <a:r>
              <a:rPr lang="en-US" dirty="0"/>
              <a:t>But here is where I need to eat some humble pie</a:t>
            </a:r>
          </a:p>
          <a:p>
            <a:endParaRPr lang="en-US" dirty="0"/>
          </a:p>
          <a:p>
            <a:r>
              <a:rPr lang="en-US" dirty="0"/>
              <a:t>Last Sunday, . . 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 I am sorry and I hope you’ll forgive me</a:t>
            </a:r>
          </a:p>
          <a:p>
            <a:r>
              <a:rPr lang="en-US" dirty="0"/>
              <a:t>If you do repeat after me</a:t>
            </a:r>
          </a:p>
          <a:p>
            <a:endParaRPr lang="en-US" dirty="0"/>
          </a:p>
          <a:p>
            <a:r>
              <a:rPr lang="en-US" dirty="0"/>
              <a:t>“Pastor Shawn” “we forgive you” “you’re a knucklehead” and we love you</a:t>
            </a:r>
          </a:p>
          <a:p>
            <a:endParaRPr lang="en-US" dirty="0"/>
          </a:p>
          <a:p>
            <a:r>
              <a:rPr lang="en-US" dirty="0"/>
              <a:t>Well now we are working on discovering and living in our purpose for Sunday mornings</a:t>
            </a:r>
          </a:p>
          <a:p>
            <a:endParaRPr lang="en-US" dirty="0"/>
          </a:p>
          <a:p>
            <a:r>
              <a:rPr lang="en-US" dirty="0"/>
              <a:t>We also need to look at how we help each other discover our God-given purpose</a:t>
            </a:r>
          </a:p>
          <a:p>
            <a:endParaRPr lang="en-US" dirty="0"/>
          </a:p>
          <a:p>
            <a:r>
              <a:rPr lang="en-US" dirty="0"/>
              <a:t>When Jesus was on his way to Jerusalem for the final time to give his life away. Luke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7D1C3-F5B7-4B40-9D8B-16C74651A9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7986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5325" y="579438"/>
            <a:ext cx="3114675" cy="1752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7D1C3-F5B7-4B40-9D8B-16C74651A9C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156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5325" y="579438"/>
            <a:ext cx="3114675" cy="1752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Love language</a:t>
            </a:r>
          </a:p>
          <a:p>
            <a:r>
              <a:rPr lang="en-US" dirty="0"/>
              <a:t>Insecurity – purpose -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7D1C3-F5B7-4B40-9D8B-16C74651A9C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8173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5325" y="579438"/>
            <a:ext cx="3114675" cy="1752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7D1C3-F5B7-4B40-9D8B-16C74651A9C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920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5325" y="579438"/>
            <a:ext cx="3114675" cy="1752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a journey</a:t>
            </a:r>
          </a:p>
          <a:p>
            <a:r>
              <a:rPr lang="en-US" dirty="0"/>
              <a:t>Jesus talked about 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7D1C3-F5B7-4B40-9D8B-16C74651A9C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414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5325" y="579438"/>
            <a:ext cx="3114675" cy="1752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7D1C3-F5B7-4B40-9D8B-16C74651A9C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793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5325" y="579438"/>
            <a:ext cx="3114675" cy="1752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7D1C3-F5B7-4B40-9D8B-16C74651A9C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3701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5325" y="579438"/>
            <a:ext cx="3114675" cy="1752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7D1C3-F5B7-4B40-9D8B-16C74651A9C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409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5325" y="579438"/>
            <a:ext cx="3114675" cy="1752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7D1C3-F5B7-4B40-9D8B-16C74651A9C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139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5325" y="579438"/>
            <a:ext cx="3114675" cy="1752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Someone needs our light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7D1C3-F5B7-4B40-9D8B-16C74651A9C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499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5325" y="579438"/>
            <a:ext cx="3114675" cy="1752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are the last person you should trust when you are not feeling well</a:t>
            </a:r>
          </a:p>
          <a:p>
            <a:endParaRPr lang="en-US" dirty="0"/>
          </a:p>
          <a:p>
            <a:r>
              <a:rPr lang="en-US" dirty="0"/>
              <a:t>Actually pick up what’s painful and let someone else crucify it in you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7D1C3-F5B7-4B40-9D8B-16C74651A9C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09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5325" y="579438"/>
            <a:ext cx="3114675" cy="1752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lot of us have given up on our purpose</a:t>
            </a:r>
          </a:p>
          <a:p>
            <a:endParaRPr lang="en-US" dirty="0"/>
          </a:p>
          <a:p>
            <a:r>
              <a:rPr lang="en-US" dirty="0"/>
              <a:t>Praise reports – know </a:t>
            </a:r>
            <a:r>
              <a:rPr lang="en-US" dirty="0" err="1"/>
              <a:t>jesus</a:t>
            </a:r>
            <a:endParaRPr lang="en-US" dirty="0"/>
          </a:p>
          <a:p>
            <a:r>
              <a:rPr lang="en-US" dirty="0"/>
              <a:t>That’s been happening every week this September</a:t>
            </a:r>
          </a:p>
          <a:p>
            <a:r>
              <a:rPr lang="en-US" dirty="0"/>
              <a:t>Usually in every service</a:t>
            </a:r>
          </a:p>
          <a:p>
            <a:r>
              <a:rPr lang="en-US" dirty="0"/>
              <a:t>Thank you for being a family that is inviting others –for hosting other</a:t>
            </a:r>
          </a:p>
          <a:p>
            <a:r>
              <a:rPr lang="en-US" dirty="0"/>
              <a:t>(A matter of fact – felt led to offer water baptism again)</a:t>
            </a:r>
          </a:p>
          <a:p>
            <a:endParaRPr lang="en-US" dirty="0"/>
          </a:p>
          <a:p>
            <a:r>
              <a:rPr lang="en-US" dirty="0"/>
              <a:t>#2 Finding Freedom</a:t>
            </a:r>
          </a:p>
          <a:p>
            <a:r>
              <a:rPr lang="en-US" dirty="0"/>
              <a:t>Moms – finding freedom in their life stage</a:t>
            </a:r>
          </a:p>
          <a:p>
            <a:r>
              <a:rPr lang="en-US" dirty="0"/>
              <a:t>Young adult –free from heroin</a:t>
            </a:r>
          </a:p>
          <a:p>
            <a:endParaRPr lang="en-US" dirty="0"/>
          </a:p>
          <a:p>
            <a:r>
              <a:rPr lang="en-US" dirty="0"/>
              <a:t>Today –we are going to talk about discovering purpose</a:t>
            </a:r>
          </a:p>
          <a:p>
            <a:r>
              <a:rPr lang="en-US" dirty="0"/>
              <a:t>But here is where I need to eat some humble pie</a:t>
            </a:r>
          </a:p>
          <a:p>
            <a:endParaRPr lang="en-US" dirty="0"/>
          </a:p>
          <a:p>
            <a:r>
              <a:rPr lang="en-US" dirty="0"/>
              <a:t>Last Sunday, . . 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 I am sorry and I hope you’ll forgive me</a:t>
            </a:r>
          </a:p>
          <a:p>
            <a:r>
              <a:rPr lang="en-US" dirty="0"/>
              <a:t>If you do repeat after me</a:t>
            </a:r>
          </a:p>
          <a:p>
            <a:endParaRPr lang="en-US" dirty="0"/>
          </a:p>
          <a:p>
            <a:r>
              <a:rPr lang="en-US" dirty="0"/>
              <a:t>“Pastor Shawn” “we forgive you” “you’re a knucklehead” and we love you</a:t>
            </a:r>
          </a:p>
          <a:p>
            <a:endParaRPr lang="en-US" dirty="0"/>
          </a:p>
          <a:p>
            <a:r>
              <a:rPr lang="en-US" dirty="0"/>
              <a:t>Well now we are working on discovering and living in our purpose for Sunday mornings</a:t>
            </a:r>
          </a:p>
          <a:p>
            <a:endParaRPr lang="en-US" dirty="0"/>
          </a:p>
          <a:p>
            <a:r>
              <a:rPr lang="en-US" dirty="0"/>
              <a:t>We also need to look at how we help each other discover our God-given purpose</a:t>
            </a:r>
          </a:p>
          <a:p>
            <a:endParaRPr lang="en-US" dirty="0"/>
          </a:p>
          <a:p>
            <a:r>
              <a:rPr lang="en-US" dirty="0"/>
              <a:t>When Jesus was on his way to Jerusalem for the final time to give his life away. Luke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7D1C3-F5B7-4B40-9D8B-16C74651A9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43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5325" y="579438"/>
            <a:ext cx="3114675" cy="1752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7D1C3-F5B7-4B40-9D8B-16C74651A9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663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5325" y="579438"/>
            <a:ext cx="3114675" cy="1752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7D1C3-F5B7-4B40-9D8B-16C74651A9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68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5325" y="579438"/>
            <a:ext cx="3114675" cy="1752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7D1C3-F5B7-4B40-9D8B-16C74651A9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11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5325" y="579438"/>
            <a:ext cx="3114675" cy="1752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7D1C3-F5B7-4B40-9D8B-16C74651A9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33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5325" y="579438"/>
            <a:ext cx="3114675" cy="1752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7D1C3-F5B7-4B40-9D8B-16C74651A9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38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5325" y="579438"/>
            <a:ext cx="3114675" cy="1752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7D1C3-F5B7-4B40-9D8B-16C74651A9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75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6406F-22BF-47CD-8413-7424D582B2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853083-0293-43BB-8989-9196263093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E4EE9-EC03-481C-8A56-00DADEA71F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275F1B-0367-4A84-AE99-A40C0BCEEBD8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BE73B-59DF-4291-A024-1A9C4C1DF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E570D-D9B9-4AF7-A4C3-2365B91FF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BAC2BB-78C1-4AD1-84F7-0ADCE47EE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52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74013-F805-4AEC-B971-E502DC4C3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0D6E29-DC63-423F-8874-D6913C4B70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1FC8A-86F2-4F9C-BF46-4BE1EF127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275F1B-0367-4A84-AE99-A40C0BCEEBD8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C8C95-CC68-4DB3-86CE-70139B5D4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F618F-701C-463E-8C15-C3878DDBA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BAC2BB-78C1-4AD1-84F7-0ADCE47EE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77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172283-C390-4DFD-B699-48B81FF48C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6C0719-D9BC-4CEA-B76F-8F663EB6C9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D651F-218A-4EF0-9497-F7BC1FC90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275F1B-0367-4A84-AE99-A40C0BCEEBD8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67ADE-309A-4F95-9132-AE53E7756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CC9A5-77F4-4194-A15A-950F88569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BAC2BB-78C1-4AD1-84F7-0ADCE47EE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10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0143C-4C9B-4A85-AF54-B12E8319C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7AC65-949B-4A55-BDD0-8313D42BA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6424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DBD45-AAA8-4F50-A4D1-F0283C582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B73009-F1C5-4D80-936D-92D942FFBC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9E84F-1A7B-491B-9C92-BD82E34418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275F1B-0367-4A84-AE99-A40C0BCEEBD8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4E183-9278-4973-8098-07DCA0489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AB0B8-2216-43CC-A27D-4B4F69A3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BAC2BB-78C1-4AD1-84F7-0ADCE47EE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6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D4AC9-3DCB-4E8F-B20E-0F06053C4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58181-ECB6-4A94-B9C6-81CFCE190B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9D6AFA-C547-4200-9E89-07ACB4F2B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91CECA-64F2-4953-A4D3-3C053FE5C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275F1B-0367-4A84-AE99-A40C0BCEEBD8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1D6418-A783-4500-A257-D24333911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9F76B-13B2-45AB-B1C7-1890929EE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BAC2BB-78C1-4AD1-84F7-0ADCE47EE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48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F2D5A-A422-4C10-8651-F264D2A0D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284B01-8300-4108-A9BC-FE8A697D5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82C29D-52CA-4A64-BAD8-718B9B33A2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41762C-E2E6-493F-A5EC-7EDB497AB1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FD1052-0319-4C24-BDF6-FCD6534094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3C8964-B4AF-4FD4-8FA2-56F3283266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275F1B-0367-4A84-AE99-A40C0BCEEBD8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7F8A38-0B64-4273-B39B-3059A1338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0987A4-BEC9-48A8-8FE1-2440B71F9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BAC2BB-78C1-4AD1-84F7-0ADCE47EE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42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A113B-B639-417F-9CCC-4F99DF20F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1E830A-EE6F-4572-A74F-4714511865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275F1B-0367-4A84-AE99-A40C0BCEEBD8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96062C-24BF-4D63-87B3-6BF7EC61C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7955F1-E4F2-40D2-8B6E-04620890A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BAC2BB-78C1-4AD1-84F7-0ADCE47EE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8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449EDC-2B63-479E-96B8-E6E7BB87D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275F1B-0367-4A84-AE99-A40C0BCEEBD8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70A88F-424B-438B-A6B1-BEC5A921D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F9E808-9F3A-41F2-9187-C7F8C1053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BAC2BB-78C1-4AD1-84F7-0ADCE47EE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86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1977D-3777-4175-AC0A-503B7CDBD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7F233-E088-4534-B454-4F9174884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37CFFD-11F3-4380-AC4A-CFA30B792B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AA3728-4C4D-423C-A906-AC71328D81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275F1B-0367-4A84-AE99-A40C0BCEEBD8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A01D9F-55FB-46E9-9BE8-E8B799735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4653AB-2535-4658-9F7A-A689CF223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BAC2BB-78C1-4AD1-84F7-0ADCE47EE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7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BDA42-A26A-4C6A-8281-5D00E01AA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F2EC08-A3AB-46A5-9C7F-C15DD366D0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8904A0-3676-4009-A4A7-A60F53EEFA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20DC28-6F1D-4EDA-BD0F-C07E1C6B37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275F1B-0367-4A84-AE99-A40C0BCEEBD8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99FDB6-2A85-4694-A314-5CE953172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C33B74-5B06-43EA-B26A-509C883B5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BAC2BB-78C1-4AD1-84F7-0ADCE47EE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787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C3A2EB-99A4-4560-9864-FDCB381E2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72B70C-8176-48E3-A425-A589A23AE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3834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7B9FD0-FF7C-4625-B67A-59ADD615F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537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A3B422-C0CD-4EDB-8FAF-2E51A7293D1B}"/>
              </a:ext>
            </a:extLst>
          </p:cNvPr>
          <p:cNvSpPr txBox="1"/>
          <p:nvPr/>
        </p:nvSpPr>
        <p:spPr>
          <a:xfrm>
            <a:off x="5589917" y="347194"/>
            <a:ext cx="9563948" cy="6163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>
                <a:solidFill>
                  <a:srgbClr val="FFFF00"/>
                </a:solidFill>
                <a:latin typeface="Lucida Sans" panose="020B0602030504020204" pitchFamily="34" charset="77"/>
              </a:rPr>
              <a:t>S</a:t>
            </a:r>
            <a:r>
              <a:rPr lang="en-US" sz="5400" b="1" dirty="0">
                <a:latin typeface="Lucida Sans" panose="020B0602030504020204" pitchFamily="34" charset="77"/>
              </a:rPr>
              <a:t> </a:t>
            </a:r>
            <a:r>
              <a:rPr lang="en-US" sz="5400" b="1" dirty="0" err="1">
                <a:latin typeface="Lucida Sans" panose="020B0602030504020204" pitchFamily="34" charset="77"/>
              </a:rPr>
              <a:t>piritual</a:t>
            </a:r>
            <a:r>
              <a:rPr lang="en-US" sz="5400" b="1" dirty="0">
                <a:latin typeface="Lucida Sans" panose="020B0602030504020204" pitchFamily="34" charset="77"/>
              </a:rPr>
              <a:t> gifts</a:t>
            </a:r>
          </a:p>
          <a:p>
            <a:pPr>
              <a:lnSpc>
                <a:spcPct val="150000"/>
              </a:lnSpc>
            </a:pPr>
            <a:r>
              <a:rPr lang="en-US" sz="5400" b="1" dirty="0">
                <a:solidFill>
                  <a:srgbClr val="FFFF00"/>
                </a:solidFill>
                <a:latin typeface="Lucida Sans" panose="020B0602030504020204" pitchFamily="34" charset="77"/>
              </a:rPr>
              <a:t>H</a:t>
            </a:r>
            <a:r>
              <a:rPr lang="en-US" sz="5400" b="1" dirty="0">
                <a:latin typeface="Lucida Sans" panose="020B0602030504020204" pitchFamily="34" charset="77"/>
              </a:rPr>
              <a:t> </a:t>
            </a:r>
            <a:r>
              <a:rPr lang="en-US" sz="5400" b="1" dirty="0" err="1">
                <a:latin typeface="Lucida Sans" panose="020B0602030504020204" pitchFamily="34" charset="77"/>
              </a:rPr>
              <a:t>eart</a:t>
            </a:r>
            <a:r>
              <a:rPr lang="en-US" sz="5400" b="1" dirty="0">
                <a:latin typeface="Lucida Sans" panose="020B0602030504020204" pitchFamily="34" charset="77"/>
              </a:rPr>
              <a:t> (passion)</a:t>
            </a:r>
          </a:p>
          <a:p>
            <a:pPr>
              <a:lnSpc>
                <a:spcPct val="150000"/>
              </a:lnSpc>
            </a:pPr>
            <a:r>
              <a:rPr lang="en-US" sz="5400" b="1" dirty="0">
                <a:solidFill>
                  <a:srgbClr val="FFFF00"/>
                </a:solidFill>
                <a:latin typeface="Lucida Sans" panose="020B0602030504020204" pitchFamily="34" charset="77"/>
              </a:rPr>
              <a:t>A</a:t>
            </a:r>
            <a:r>
              <a:rPr lang="en-US" sz="5400" b="1" dirty="0">
                <a:latin typeface="Lucida Sans" panose="020B0602030504020204" pitchFamily="34" charset="77"/>
              </a:rPr>
              <a:t> </a:t>
            </a:r>
            <a:r>
              <a:rPr lang="en-US" sz="5400" b="1" dirty="0" err="1">
                <a:latin typeface="Lucida Sans" panose="020B0602030504020204" pitchFamily="34" charset="77"/>
              </a:rPr>
              <a:t>bilities</a:t>
            </a:r>
            <a:endParaRPr lang="en-US" sz="5400" b="1" dirty="0">
              <a:latin typeface="Lucida Sans" panose="020B0602030504020204" pitchFamily="34" charset="77"/>
            </a:endParaRPr>
          </a:p>
          <a:p>
            <a:pPr>
              <a:lnSpc>
                <a:spcPct val="150000"/>
              </a:lnSpc>
            </a:pPr>
            <a:r>
              <a:rPr lang="en-US" sz="5400" b="1" dirty="0">
                <a:solidFill>
                  <a:srgbClr val="FFFF00"/>
                </a:solidFill>
                <a:latin typeface="Lucida Sans" panose="020B0602030504020204" pitchFamily="34" charset="77"/>
              </a:rPr>
              <a:t>P</a:t>
            </a:r>
            <a:r>
              <a:rPr lang="en-US" sz="5400" b="1" dirty="0">
                <a:latin typeface="Lucida Sans" panose="020B0602030504020204" pitchFamily="34" charset="77"/>
              </a:rPr>
              <a:t> </a:t>
            </a:r>
            <a:r>
              <a:rPr lang="en-US" sz="5400" b="1" dirty="0" err="1">
                <a:latin typeface="Lucida Sans" panose="020B0602030504020204" pitchFamily="34" charset="77"/>
              </a:rPr>
              <a:t>ersonality</a:t>
            </a:r>
            <a:endParaRPr lang="en-US" sz="5400" b="1" dirty="0">
              <a:latin typeface="Lucida Sans" panose="020B0602030504020204" pitchFamily="34" charset="77"/>
            </a:endParaRPr>
          </a:p>
          <a:p>
            <a:pPr>
              <a:lnSpc>
                <a:spcPct val="150000"/>
              </a:lnSpc>
            </a:pPr>
            <a:r>
              <a:rPr lang="en-US" sz="5400" b="1" dirty="0">
                <a:solidFill>
                  <a:srgbClr val="FFFF00"/>
                </a:solidFill>
                <a:latin typeface="Lucida Sans" panose="020B0602030504020204" pitchFamily="34" charset="77"/>
              </a:rPr>
              <a:t>E</a:t>
            </a:r>
            <a:r>
              <a:rPr lang="en-US" sz="5400" b="1" dirty="0">
                <a:latin typeface="Lucida Sans" panose="020B0602030504020204" pitchFamily="34" charset="77"/>
              </a:rPr>
              <a:t> </a:t>
            </a:r>
            <a:r>
              <a:rPr lang="en-US" sz="5400" b="1" dirty="0" err="1">
                <a:latin typeface="Lucida Sans" panose="020B0602030504020204" pitchFamily="34" charset="77"/>
              </a:rPr>
              <a:t>xperiences</a:t>
            </a:r>
            <a:endParaRPr lang="en-US" sz="5400" b="1" dirty="0">
              <a:latin typeface="Lucida Sans" panose="020B0602030504020204" pitchFamily="34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7C6D45-6AEA-46B5-9B72-1C920B39C8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63" y="519918"/>
            <a:ext cx="3764837" cy="581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62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A3B422-C0CD-4EDB-8FAF-2E51A7293D1B}"/>
              </a:ext>
            </a:extLst>
          </p:cNvPr>
          <p:cNvSpPr txBox="1"/>
          <p:nvPr/>
        </p:nvSpPr>
        <p:spPr>
          <a:xfrm>
            <a:off x="454194" y="1074509"/>
            <a:ext cx="1128361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latin typeface="Lucida Sans" panose="020B0602030504020204" pitchFamily="34" charset="77"/>
              </a:rPr>
              <a:t>And we know that in </a:t>
            </a:r>
            <a:r>
              <a:rPr lang="en-US" sz="5000" b="1" dirty="0">
                <a:solidFill>
                  <a:srgbClr val="FFFF00"/>
                </a:solidFill>
                <a:latin typeface="Lucida Sans" panose="020B0602030504020204" pitchFamily="34" charset="77"/>
              </a:rPr>
              <a:t>all things God works for the good </a:t>
            </a:r>
            <a:r>
              <a:rPr lang="en-US" sz="5000" b="1" dirty="0">
                <a:latin typeface="Lucida Sans" panose="020B0602030504020204" pitchFamily="34" charset="77"/>
              </a:rPr>
              <a:t>of those who love him, who have been called according to </a:t>
            </a:r>
            <a:r>
              <a:rPr lang="en-US" sz="5000" b="1" dirty="0">
                <a:solidFill>
                  <a:srgbClr val="FFFF00"/>
                </a:solidFill>
                <a:latin typeface="Lucida Sans" panose="020B0602030504020204" pitchFamily="34" charset="77"/>
              </a:rPr>
              <a:t>his purpose.</a:t>
            </a:r>
          </a:p>
          <a:p>
            <a:pPr algn="ctr"/>
            <a:endParaRPr lang="en-US" sz="5000" b="1" dirty="0">
              <a:latin typeface="Lucida Sans" panose="020B0602030504020204" pitchFamily="34" charset="77"/>
            </a:endParaRPr>
          </a:p>
          <a:p>
            <a:pPr algn="ctr"/>
            <a:r>
              <a:rPr lang="en-US" sz="5000" b="1" dirty="0">
                <a:latin typeface="Lucida Sans" panose="020B0602030504020204" pitchFamily="34" charset="77"/>
              </a:rPr>
              <a:t>(Romans 8:28)</a:t>
            </a:r>
            <a:endParaRPr lang="en-US" sz="4000" dirty="0">
              <a:latin typeface="Lucida Sans" panose="020B06020305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75160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A3B422-C0CD-4EDB-8FAF-2E51A7293D1B}"/>
              </a:ext>
            </a:extLst>
          </p:cNvPr>
          <p:cNvSpPr txBox="1"/>
          <p:nvPr/>
        </p:nvSpPr>
        <p:spPr>
          <a:xfrm>
            <a:off x="454194" y="974677"/>
            <a:ext cx="1128361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Lucida Sans" panose="020B0602030504020204" pitchFamily="34" charset="77"/>
              </a:rPr>
              <a:t>If we don’t discover our purpose, we will never finish healing because we are addressing symptoms</a:t>
            </a:r>
          </a:p>
          <a:p>
            <a:pPr algn="ctr"/>
            <a:r>
              <a:rPr lang="en-US" sz="5400" b="1" dirty="0">
                <a:latin typeface="Lucida Sans" panose="020B0602030504020204" pitchFamily="34" charset="77"/>
              </a:rPr>
              <a:t>not the source</a:t>
            </a:r>
          </a:p>
        </p:txBody>
      </p:sp>
    </p:spTree>
    <p:extLst>
      <p:ext uri="{BB962C8B-B14F-4D97-AF65-F5344CB8AC3E}">
        <p14:creationId xmlns:p14="http://schemas.microsoft.com/office/powerpoint/2010/main" val="2210347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A3B422-C0CD-4EDB-8FAF-2E51A7293D1B}"/>
              </a:ext>
            </a:extLst>
          </p:cNvPr>
          <p:cNvSpPr txBox="1"/>
          <p:nvPr/>
        </p:nvSpPr>
        <p:spPr>
          <a:xfrm>
            <a:off x="454194" y="974677"/>
            <a:ext cx="1128361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Lucida Sans" panose="020B0602030504020204" pitchFamily="34" charset="77"/>
              </a:rPr>
              <a:t>“Referred Pain”</a:t>
            </a:r>
          </a:p>
          <a:p>
            <a:pPr algn="ctr"/>
            <a:endParaRPr lang="en-US" sz="5400" b="1" dirty="0">
              <a:latin typeface="Lucida Sans" panose="020B0602030504020204" pitchFamily="34" charset="77"/>
            </a:endParaRPr>
          </a:p>
          <a:p>
            <a:pPr algn="ctr"/>
            <a:r>
              <a:rPr lang="en-US" sz="5400" b="1" dirty="0">
                <a:latin typeface="Lucida Sans" panose="020B0602030504020204" pitchFamily="34" charset="77"/>
              </a:rPr>
              <a:t>The place of your </a:t>
            </a:r>
            <a:r>
              <a:rPr lang="en-US" sz="5400" b="1" dirty="0">
                <a:solidFill>
                  <a:srgbClr val="FFFF00"/>
                </a:solidFill>
                <a:latin typeface="Lucida Sans" panose="020B0602030504020204" pitchFamily="34" charset="77"/>
              </a:rPr>
              <a:t>pain</a:t>
            </a:r>
            <a:r>
              <a:rPr lang="en-US" sz="5400" b="1" dirty="0">
                <a:latin typeface="Lucida Sans" panose="020B0602030504020204" pitchFamily="34" charset="77"/>
              </a:rPr>
              <a:t> is not the actual </a:t>
            </a:r>
            <a:r>
              <a:rPr lang="en-US" sz="5400" b="1" dirty="0">
                <a:solidFill>
                  <a:srgbClr val="FFFF00"/>
                </a:solidFill>
                <a:latin typeface="Lucida Sans" panose="020B0602030504020204" pitchFamily="34" charset="77"/>
              </a:rPr>
              <a:t>source</a:t>
            </a:r>
            <a:r>
              <a:rPr lang="en-US" sz="5400" b="1" dirty="0">
                <a:latin typeface="Lucida Sans" panose="020B0602030504020204" pitchFamily="34" charset="77"/>
              </a:rPr>
              <a:t> of</a:t>
            </a:r>
          </a:p>
          <a:p>
            <a:pPr algn="ctr"/>
            <a:r>
              <a:rPr lang="en-US" sz="5400" b="1" dirty="0">
                <a:latin typeface="Lucida Sans" panose="020B0602030504020204" pitchFamily="34" charset="77"/>
              </a:rPr>
              <a:t>your </a:t>
            </a:r>
            <a:r>
              <a:rPr lang="en-US" sz="5400" b="1" dirty="0">
                <a:solidFill>
                  <a:srgbClr val="FFFF00"/>
                </a:solidFill>
                <a:latin typeface="Lucida Sans" panose="020B0602030504020204" pitchFamily="34" charset="77"/>
              </a:rPr>
              <a:t>problem</a:t>
            </a:r>
          </a:p>
        </p:txBody>
      </p:sp>
    </p:spTree>
    <p:extLst>
      <p:ext uri="{BB962C8B-B14F-4D97-AF65-F5344CB8AC3E}">
        <p14:creationId xmlns:p14="http://schemas.microsoft.com/office/powerpoint/2010/main" val="1897156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A3B422-C0CD-4EDB-8FAF-2E51A7293D1B}"/>
              </a:ext>
            </a:extLst>
          </p:cNvPr>
          <p:cNvSpPr txBox="1"/>
          <p:nvPr/>
        </p:nvSpPr>
        <p:spPr>
          <a:xfrm>
            <a:off x="548640" y="810667"/>
            <a:ext cx="110947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Lucida Sans" panose="020B0602030504020204" pitchFamily="34" charset="77"/>
              </a:rPr>
              <a:t>When we don’t know, or live in, our God-given purpose</a:t>
            </a:r>
          </a:p>
          <a:p>
            <a:pPr algn="ctr"/>
            <a:r>
              <a:rPr lang="en-US" sz="5400" b="1" dirty="0">
                <a:latin typeface="Lucida Sans" panose="020B0602030504020204" pitchFamily="34" charset="77"/>
              </a:rPr>
              <a:t>we have</a:t>
            </a:r>
          </a:p>
          <a:p>
            <a:pPr algn="ctr"/>
            <a:endParaRPr lang="en-US" sz="5400" b="1" dirty="0">
              <a:latin typeface="Lucida Sans" panose="020B0602030504020204" pitchFamily="34" charset="77"/>
            </a:endParaRPr>
          </a:p>
          <a:p>
            <a:pPr algn="ctr"/>
            <a:r>
              <a:rPr lang="en-US" sz="5400" b="1" dirty="0">
                <a:solidFill>
                  <a:srgbClr val="FFFF00"/>
                </a:solidFill>
                <a:latin typeface="Lucida Sans" panose="020B0602030504020204" pitchFamily="34" charset="77"/>
              </a:rPr>
              <a:t>1. Relationship Pain</a:t>
            </a:r>
            <a:endParaRPr lang="en-US" sz="5400" b="1" u="sng" dirty="0">
              <a:solidFill>
                <a:srgbClr val="FFFF00"/>
              </a:solidFill>
              <a:latin typeface="Lucida Sans" panose="020B0602030504020204" pitchFamily="34" charset="77"/>
            </a:endParaRPr>
          </a:p>
          <a:p>
            <a:pPr algn="ctr"/>
            <a:endParaRPr lang="en-US" sz="5400" b="1" dirty="0">
              <a:latin typeface="Lucida Sans" panose="020B06020305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81866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A3B422-C0CD-4EDB-8FAF-2E51A7293D1B}"/>
              </a:ext>
            </a:extLst>
          </p:cNvPr>
          <p:cNvSpPr txBox="1"/>
          <p:nvPr/>
        </p:nvSpPr>
        <p:spPr>
          <a:xfrm>
            <a:off x="548640" y="1420267"/>
            <a:ext cx="110947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Lucida Sans" panose="020B0602030504020204" pitchFamily="34" charset="77"/>
              </a:rPr>
              <a:t>You were shaped for a purpose like no one else</a:t>
            </a:r>
          </a:p>
          <a:p>
            <a:pPr algn="ctr"/>
            <a:endParaRPr lang="en-US" sz="5400" b="1" dirty="0">
              <a:latin typeface="Lucida Sans" panose="020B0602030504020204" pitchFamily="34" charset="77"/>
            </a:endParaRPr>
          </a:p>
          <a:p>
            <a:pPr algn="ctr"/>
            <a:r>
              <a:rPr lang="en-US" sz="5400" b="1" dirty="0">
                <a:latin typeface="Lucida Sans" panose="020B0602030504020204" pitchFamily="34" charset="77"/>
              </a:rPr>
              <a:t>You can’t press or assume</a:t>
            </a:r>
          </a:p>
          <a:p>
            <a:pPr algn="ctr"/>
            <a:r>
              <a:rPr lang="en-US" sz="5400" b="1" dirty="0">
                <a:latin typeface="Lucida Sans" panose="020B0602030504020204" pitchFamily="34" charset="77"/>
              </a:rPr>
              <a:t>your shape on anyone else</a:t>
            </a:r>
          </a:p>
        </p:txBody>
      </p:sp>
    </p:spTree>
    <p:extLst>
      <p:ext uri="{BB962C8B-B14F-4D97-AF65-F5344CB8AC3E}">
        <p14:creationId xmlns:p14="http://schemas.microsoft.com/office/powerpoint/2010/main" val="1467897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A3B422-C0CD-4EDB-8FAF-2E51A7293D1B}"/>
              </a:ext>
            </a:extLst>
          </p:cNvPr>
          <p:cNvSpPr txBox="1"/>
          <p:nvPr/>
        </p:nvSpPr>
        <p:spPr>
          <a:xfrm>
            <a:off x="3864634" y="515959"/>
            <a:ext cx="10314892" cy="5713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4">
              <a:lnSpc>
                <a:spcPct val="150000"/>
              </a:lnSpc>
            </a:pPr>
            <a:r>
              <a:rPr lang="en-US" sz="5000" b="1" dirty="0">
                <a:latin typeface="Lucida Sans" panose="020B0602030504020204" pitchFamily="34" charset="77"/>
              </a:rPr>
              <a:t>Acts of Service 	</a:t>
            </a:r>
          </a:p>
          <a:p>
            <a:pPr lvl="4">
              <a:lnSpc>
                <a:spcPct val="150000"/>
              </a:lnSpc>
            </a:pPr>
            <a:r>
              <a:rPr lang="en-US" sz="5000" b="1" dirty="0">
                <a:latin typeface="Lucida Sans" panose="020B0602030504020204" pitchFamily="34" charset="77"/>
              </a:rPr>
              <a:t>Affirming Words</a:t>
            </a:r>
          </a:p>
          <a:p>
            <a:pPr lvl="4">
              <a:lnSpc>
                <a:spcPct val="150000"/>
              </a:lnSpc>
            </a:pPr>
            <a:r>
              <a:rPr lang="en-US" sz="5000" b="1" dirty="0">
                <a:latin typeface="Lucida Sans" panose="020B0602030504020204" pitchFamily="34" charset="77"/>
              </a:rPr>
              <a:t>Quality Time</a:t>
            </a:r>
          </a:p>
          <a:p>
            <a:pPr lvl="4">
              <a:lnSpc>
                <a:spcPct val="150000"/>
              </a:lnSpc>
            </a:pPr>
            <a:r>
              <a:rPr lang="en-US" sz="5000" b="1" dirty="0">
                <a:latin typeface="Lucida Sans" panose="020B0602030504020204" pitchFamily="34" charset="77"/>
              </a:rPr>
              <a:t>Physical Touch</a:t>
            </a:r>
          </a:p>
          <a:p>
            <a:pPr lvl="4">
              <a:lnSpc>
                <a:spcPct val="150000"/>
              </a:lnSpc>
            </a:pPr>
            <a:r>
              <a:rPr lang="en-US" sz="5000" b="1" dirty="0">
                <a:latin typeface="Lucida Sans" panose="020B0602030504020204" pitchFamily="34" charset="77"/>
              </a:rPr>
              <a:t>Gifts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9AF857-1896-45C6-B5FF-558A51CA91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717" y="457200"/>
            <a:ext cx="6400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856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A3B422-C0CD-4EDB-8FAF-2E51A7293D1B}"/>
              </a:ext>
            </a:extLst>
          </p:cNvPr>
          <p:cNvSpPr txBox="1"/>
          <p:nvPr/>
        </p:nvSpPr>
        <p:spPr>
          <a:xfrm>
            <a:off x="548640" y="810667"/>
            <a:ext cx="110947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Lucida Sans" panose="020B0602030504020204" pitchFamily="34" charset="77"/>
              </a:rPr>
              <a:t>When we don’t know, or live in, our God-given purpose</a:t>
            </a:r>
          </a:p>
          <a:p>
            <a:pPr algn="ctr"/>
            <a:r>
              <a:rPr lang="en-US" sz="5400" b="1" dirty="0">
                <a:latin typeface="Lucida Sans" panose="020B0602030504020204" pitchFamily="34" charset="77"/>
              </a:rPr>
              <a:t>we have</a:t>
            </a:r>
          </a:p>
          <a:p>
            <a:pPr algn="ctr"/>
            <a:endParaRPr lang="en-US" sz="5400" b="1" dirty="0">
              <a:latin typeface="Lucida Sans" panose="020B0602030504020204" pitchFamily="34" charset="77"/>
            </a:endParaRPr>
          </a:p>
          <a:p>
            <a:pPr algn="ctr"/>
            <a:r>
              <a:rPr lang="en-US" sz="5400" b="1" dirty="0">
                <a:solidFill>
                  <a:srgbClr val="FFFF00"/>
                </a:solidFill>
                <a:latin typeface="Lucida Sans" panose="020B0602030504020204" pitchFamily="34" charset="77"/>
              </a:rPr>
              <a:t>2. Financial Pain</a:t>
            </a:r>
            <a:endParaRPr lang="en-US" sz="5400" b="1" u="sng" dirty="0">
              <a:solidFill>
                <a:srgbClr val="FFFF00"/>
              </a:solidFill>
              <a:latin typeface="Lucida Sans" panose="020B0602030504020204" pitchFamily="34" charset="77"/>
            </a:endParaRPr>
          </a:p>
          <a:p>
            <a:pPr algn="ctr"/>
            <a:endParaRPr lang="en-US" sz="5400" b="1" dirty="0">
              <a:latin typeface="Lucida Sans" panose="020B06020305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89984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A3B422-C0CD-4EDB-8FAF-2E51A7293D1B}"/>
              </a:ext>
            </a:extLst>
          </p:cNvPr>
          <p:cNvSpPr txBox="1"/>
          <p:nvPr/>
        </p:nvSpPr>
        <p:spPr>
          <a:xfrm>
            <a:off x="454194" y="813197"/>
            <a:ext cx="1128361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Lucida Sans" panose="020B0602030504020204" pitchFamily="34" charset="77"/>
              </a:rPr>
              <a:t>“No servant can serve two masters. . . You cannot serve both God and Money.”</a:t>
            </a:r>
          </a:p>
          <a:p>
            <a:pPr algn="ctr"/>
            <a:endParaRPr lang="en-US" sz="5400" b="1" dirty="0">
              <a:latin typeface="Lucida Sans" panose="020B0602030504020204" pitchFamily="34" charset="77"/>
            </a:endParaRPr>
          </a:p>
          <a:p>
            <a:pPr algn="ctr"/>
            <a:r>
              <a:rPr lang="en-US" sz="5400" b="1" dirty="0">
                <a:latin typeface="Lucida Sans" panose="020B0602030504020204" pitchFamily="34" charset="77"/>
              </a:rPr>
              <a:t>Luke 16:13</a:t>
            </a:r>
          </a:p>
        </p:txBody>
      </p:sp>
    </p:spTree>
    <p:extLst>
      <p:ext uri="{BB962C8B-B14F-4D97-AF65-F5344CB8AC3E}">
        <p14:creationId xmlns:p14="http://schemas.microsoft.com/office/powerpoint/2010/main" val="4119343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A3B422-C0CD-4EDB-8FAF-2E51A7293D1B}"/>
              </a:ext>
            </a:extLst>
          </p:cNvPr>
          <p:cNvSpPr txBox="1"/>
          <p:nvPr/>
        </p:nvSpPr>
        <p:spPr>
          <a:xfrm>
            <a:off x="454194" y="813197"/>
            <a:ext cx="112836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Lucida Sans" panose="020B0602030504020204" pitchFamily="34" charset="77"/>
              </a:rPr>
              <a:t>Money is supposed to be a </a:t>
            </a:r>
            <a:r>
              <a:rPr lang="en-US" sz="5400" b="1" dirty="0">
                <a:solidFill>
                  <a:srgbClr val="FFFF00"/>
                </a:solidFill>
                <a:latin typeface="Lucida Sans" panose="020B0602030504020204" pitchFamily="34" charset="77"/>
              </a:rPr>
              <a:t>servant of God’s purposes</a:t>
            </a:r>
          </a:p>
          <a:p>
            <a:pPr algn="ctr"/>
            <a:r>
              <a:rPr lang="en-US" sz="5400" b="1" dirty="0">
                <a:latin typeface="Lucida Sans" panose="020B0602030504020204" pitchFamily="34" charset="77"/>
              </a:rPr>
              <a:t>in your life, not a master</a:t>
            </a:r>
          </a:p>
          <a:p>
            <a:pPr algn="ctr"/>
            <a:r>
              <a:rPr lang="en-US" sz="5400" b="1" dirty="0">
                <a:latin typeface="Lucida Sans" panose="020B0602030504020204" pitchFamily="34" charset="77"/>
              </a:rPr>
              <a:t>over your life!</a:t>
            </a:r>
          </a:p>
        </p:txBody>
      </p:sp>
    </p:spTree>
    <p:extLst>
      <p:ext uri="{BB962C8B-B14F-4D97-AF65-F5344CB8AC3E}">
        <p14:creationId xmlns:p14="http://schemas.microsoft.com/office/powerpoint/2010/main" val="702556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A3B422-C0CD-4EDB-8FAF-2E51A7293D1B}"/>
              </a:ext>
            </a:extLst>
          </p:cNvPr>
          <p:cNvSpPr txBox="1"/>
          <p:nvPr/>
        </p:nvSpPr>
        <p:spPr>
          <a:xfrm>
            <a:off x="454194" y="474345"/>
            <a:ext cx="1128361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Lucida Sans" panose="020B0602030504020204" pitchFamily="34" charset="77"/>
              </a:rPr>
              <a:t>First Purpose Of Any Family</a:t>
            </a:r>
          </a:p>
          <a:p>
            <a:pPr algn="ctr"/>
            <a:endParaRPr lang="en-US" sz="5400" b="1" dirty="0">
              <a:latin typeface="Lucida Sans" panose="020B0602030504020204" pitchFamily="34" charset="77"/>
            </a:endParaRPr>
          </a:p>
          <a:p>
            <a:pPr algn="ctr"/>
            <a:r>
              <a:rPr lang="en-US" sz="5400" b="1" dirty="0">
                <a:solidFill>
                  <a:srgbClr val="FFFF00"/>
                </a:solidFill>
                <a:latin typeface="Lucida Sans" panose="020B0602030504020204" pitchFamily="34" charset="77"/>
              </a:rPr>
              <a:t>Know</a:t>
            </a:r>
            <a:r>
              <a:rPr lang="en-US" sz="5400" b="1" dirty="0">
                <a:latin typeface="Lucida Sans" panose="020B0602030504020204" pitchFamily="34" charset="77"/>
              </a:rPr>
              <a:t> </a:t>
            </a:r>
            <a:r>
              <a:rPr lang="en-US" sz="5400" b="1" dirty="0">
                <a:solidFill>
                  <a:srgbClr val="FFFF00"/>
                </a:solidFill>
                <a:latin typeface="Lucida Sans" panose="020B0602030504020204" pitchFamily="34" charset="77"/>
              </a:rPr>
              <a:t>Jesus</a:t>
            </a:r>
          </a:p>
          <a:p>
            <a:pPr algn="ctr"/>
            <a:r>
              <a:rPr lang="en-US" sz="4800" b="1" dirty="0">
                <a:latin typeface="Lucida Sans" panose="020B0602030504020204" pitchFamily="34" charset="77"/>
              </a:rPr>
              <a:t>To be forgiven &amp; reunited</a:t>
            </a:r>
          </a:p>
          <a:p>
            <a:pPr algn="ctr"/>
            <a:r>
              <a:rPr lang="en-US" sz="4800" b="1" dirty="0">
                <a:latin typeface="Lucida Sans" panose="020B0602030504020204" pitchFamily="34" charset="77"/>
              </a:rPr>
              <a:t>with God who created you</a:t>
            </a:r>
          </a:p>
        </p:txBody>
      </p:sp>
    </p:spTree>
    <p:extLst>
      <p:ext uri="{BB962C8B-B14F-4D97-AF65-F5344CB8AC3E}">
        <p14:creationId xmlns:p14="http://schemas.microsoft.com/office/powerpoint/2010/main" val="3425049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A3B422-C0CD-4EDB-8FAF-2E51A7293D1B}"/>
              </a:ext>
            </a:extLst>
          </p:cNvPr>
          <p:cNvSpPr txBox="1"/>
          <p:nvPr/>
        </p:nvSpPr>
        <p:spPr>
          <a:xfrm>
            <a:off x="548640" y="810667"/>
            <a:ext cx="110947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Lucida Sans" panose="020B0602030504020204" pitchFamily="34" charset="77"/>
              </a:rPr>
              <a:t>When we don’t know, or live in, our God-given purpose</a:t>
            </a:r>
          </a:p>
          <a:p>
            <a:pPr algn="ctr"/>
            <a:r>
              <a:rPr lang="en-US" sz="5400" b="1" dirty="0">
                <a:latin typeface="Lucida Sans" panose="020B0602030504020204" pitchFamily="34" charset="77"/>
              </a:rPr>
              <a:t>we have</a:t>
            </a:r>
          </a:p>
          <a:p>
            <a:pPr algn="ctr"/>
            <a:endParaRPr lang="en-US" sz="5400" b="1" dirty="0">
              <a:latin typeface="Lucida Sans" panose="020B0602030504020204" pitchFamily="34" charset="77"/>
            </a:endParaRPr>
          </a:p>
          <a:p>
            <a:pPr algn="ctr"/>
            <a:r>
              <a:rPr lang="en-US" sz="5400" b="1" dirty="0">
                <a:solidFill>
                  <a:srgbClr val="FFFF00"/>
                </a:solidFill>
                <a:latin typeface="Lucida Sans" panose="020B0602030504020204" pitchFamily="34" charset="77"/>
              </a:rPr>
              <a:t>3. Church Pain</a:t>
            </a:r>
            <a:endParaRPr lang="en-US" sz="5400" b="1" u="sng" dirty="0">
              <a:solidFill>
                <a:srgbClr val="FFFF00"/>
              </a:solidFill>
              <a:latin typeface="Lucida Sans" panose="020B0602030504020204" pitchFamily="34" charset="77"/>
            </a:endParaRPr>
          </a:p>
          <a:p>
            <a:pPr algn="ctr"/>
            <a:endParaRPr lang="en-US" sz="5400" b="1" dirty="0">
              <a:latin typeface="Lucida Sans" panose="020B06020305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59579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A3B422-C0CD-4EDB-8FAF-2E51A7293D1B}"/>
              </a:ext>
            </a:extLst>
          </p:cNvPr>
          <p:cNvSpPr txBox="1"/>
          <p:nvPr/>
        </p:nvSpPr>
        <p:spPr>
          <a:xfrm>
            <a:off x="548640" y="474345"/>
            <a:ext cx="1109472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00" b="1" dirty="0">
                <a:latin typeface="Lucida Sans" panose="020B0602030504020204" pitchFamily="34" charset="77"/>
              </a:rPr>
              <a:t>“God has combined the members of the body  . . .  so that there should be no division in the body, but that its parts should have equal concern for each other”</a:t>
            </a:r>
          </a:p>
          <a:p>
            <a:pPr algn="ctr"/>
            <a:endParaRPr lang="en-US" sz="5000" b="1" dirty="0">
              <a:latin typeface="Lucida Sans" panose="020B0602030504020204" pitchFamily="34" charset="77"/>
            </a:endParaRPr>
          </a:p>
          <a:p>
            <a:pPr algn="ctr"/>
            <a:r>
              <a:rPr lang="en-US" sz="5000" b="1" dirty="0">
                <a:latin typeface="Lucida Sans" panose="020B0602030504020204" pitchFamily="34" charset="77"/>
              </a:rPr>
              <a:t>1 Cor. 12:24–25 </a:t>
            </a:r>
          </a:p>
        </p:txBody>
      </p:sp>
    </p:spTree>
    <p:extLst>
      <p:ext uri="{BB962C8B-B14F-4D97-AF65-F5344CB8AC3E}">
        <p14:creationId xmlns:p14="http://schemas.microsoft.com/office/powerpoint/2010/main" val="32967348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A3B422-C0CD-4EDB-8FAF-2E51A7293D1B}"/>
              </a:ext>
            </a:extLst>
          </p:cNvPr>
          <p:cNvSpPr txBox="1"/>
          <p:nvPr/>
        </p:nvSpPr>
        <p:spPr>
          <a:xfrm>
            <a:off x="548640" y="810667"/>
            <a:ext cx="110947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Lucida Sans" panose="020B0602030504020204" pitchFamily="34" charset="77"/>
              </a:rPr>
              <a:t>When we don’t know, or live in, our God-given purpose</a:t>
            </a:r>
          </a:p>
          <a:p>
            <a:pPr algn="ctr"/>
            <a:r>
              <a:rPr lang="en-US" sz="5400" b="1" dirty="0">
                <a:latin typeface="Lucida Sans" panose="020B0602030504020204" pitchFamily="34" charset="77"/>
              </a:rPr>
              <a:t>we have</a:t>
            </a:r>
          </a:p>
          <a:p>
            <a:pPr algn="ctr"/>
            <a:endParaRPr lang="en-US" sz="5400" b="1" dirty="0">
              <a:latin typeface="Lucida Sans" panose="020B0602030504020204" pitchFamily="34" charset="77"/>
            </a:endParaRPr>
          </a:p>
          <a:p>
            <a:pPr algn="ctr"/>
            <a:r>
              <a:rPr lang="en-US" sz="5400" b="1" dirty="0">
                <a:solidFill>
                  <a:srgbClr val="FFFF00"/>
                </a:solidFill>
                <a:latin typeface="Lucida Sans" panose="020B0602030504020204" pitchFamily="34" charset="77"/>
              </a:rPr>
              <a:t>4. The Pain of Hopelessness</a:t>
            </a:r>
            <a:endParaRPr lang="en-US" sz="5400" b="1" u="sng" dirty="0">
              <a:solidFill>
                <a:srgbClr val="FFFF00"/>
              </a:solidFill>
              <a:latin typeface="Lucida Sans" panose="020B0602030504020204" pitchFamily="34" charset="77"/>
            </a:endParaRPr>
          </a:p>
          <a:p>
            <a:pPr algn="ctr"/>
            <a:endParaRPr lang="en-US" sz="5400" b="1" dirty="0">
              <a:latin typeface="Lucida Sans" panose="020B06020305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923655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A3B422-C0CD-4EDB-8FAF-2E51A7293D1B}"/>
              </a:ext>
            </a:extLst>
          </p:cNvPr>
          <p:cNvSpPr txBox="1"/>
          <p:nvPr/>
        </p:nvSpPr>
        <p:spPr>
          <a:xfrm>
            <a:off x="454194" y="710830"/>
            <a:ext cx="11283611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latin typeface="Lucida Sans" panose="020B0602030504020204" pitchFamily="34" charset="77"/>
              </a:rPr>
              <a:t>We are hard pressed on every side, but not crushed; perplexed, but not in despair; persecuted, but not abandoned; struck down, but not destroyed.</a:t>
            </a:r>
          </a:p>
          <a:p>
            <a:pPr algn="ctr"/>
            <a:endParaRPr lang="en-US" sz="5400" b="1" dirty="0">
              <a:latin typeface="Lucida Sans" panose="020B0602030504020204" pitchFamily="34" charset="77"/>
            </a:endParaRPr>
          </a:p>
          <a:p>
            <a:pPr algn="ctr"/>
            <a:r>
              <a:rPr lang="en-US" sz="5400" b="1" dirty="0">
                <a:latin typeface="Lucida Sans" panose="020B0602030504020204" pitchFamily="34" charset="77"/>
              </a:rPr>
              <a:t>(2 Corinthians 4:8–9)</a:t>
            </a:r>
          </a:p>
          <a:p>
            <a:pPr algn="ctr"/>
            <a:endParaRPr lang="en-US" sz="5400" b="1" dirty="0">
              <a:latin typeface="Lucida Sans" panose="020B06020305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130641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A3B422-C0CD-4EDB-8FAF-2E51A7293D1B}"/>
              </a:ext>
            </a:extLst>
          </p:cNvPr>
          <p:cNvSpPr txBox="1"/>
          <p:nvPr/>
        </p:nvSpPr>
        <p:spPr>
          <a:xfrm>
            <a:off x="454194" y="1028343"/>
            <a:ext cx="1128361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latin typeface="Lucida Sans" panose="020B0602030504020204" pitchFamily="34" charset="77"/>
              </a:rPr>
              <a:t> </a:t>
            </a:r>
            <a:r>
              <a:rPr lang="en-US" sz="5000" b="1" dirty="0">
                <a:latin typeface="Lucida Sans" panose="020B0602030504020204" pitchFamily="34" charset="77"/>
              </a:rPr>
              <a:t>How do we </a:t>
            </a:r>
          </a:p>
          <a:p>
            <a:pPr algn="ctr"/>
            <a:r>
              <a:rPr lang="en-US" sz="5000" b="1" dirty="0">
                <a:latin typeface="Lucida Sans" panose="020B0602030504020204" pitchFamily="34" charset="77"/>
              </a:rPr>
              <a:t>discover that</a:t>
            </a:r>
          </a:p>
          <a:p>
            <a:pPr algn="ctr"/>
            <a:r>
              <a:rPr lang="en-US" sz="5000" b="1" dirty="0">
                <a:latin typeface="Lucida Sans" panose="020B0602030504020204" pitchFamily="34" charset="77"/>
              </a:rPr>
              <a:t>God-given purpose</a:t>
            </a:r>
            <a:endParaRPr lang="en-US" sz="4000" dirty="0">
              <a:latin typeface="Lucida Sans" panose="020B06020305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574564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A3B422-C0CD-4EDB-8FAF-2E51A7293D1B}"/>
              </a:ext>
            </a:extLst>
          </p:cNvPr>
          <p:cNvSpPr txBox="1"/>
          <p:nvPr/>
        </p:nvSpPr>
        <p:spPr>
          <a:xfrm>
            <a:off x="454194" y="689788"/>
            <a:ext cx="11283611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latin typeface="Lucida Sans" panose="020B0602030504020204" pitchFamily="34" charset="77"/>
              </a:rPr>
              <a:t> </a:t>
            </a:r>
            <a:r>
              <a:rPr lang="en-US" sz="5000" b="1" dirty="0">
                <a:latin typeface="Lucida Sans" panose="020B0602030504020204" pitchFamily="34" charset="77"/>
              </a:rPr>
              <a:t>“Then Jesus said to them all:</a:t>
            </a:r>
          </a:p>
          <a:p>
            <a:pPr algn="ctr"/>
            <a:r>
              <a:rPr lang="en-US" sz="5000" b="1" dirty="0">
                <a:latin typeface="Lucida Sans" panose="020B0602030504020204" pitchFamily="34" charset="77"/>
              </a:rPr>
              <a:t>‘If anyone would [1] come after Me, [2] he must deny himself and</a:t>
            </a:r>
          </a:p>
          <a:p>
            <a:pPr algn="ctr"/>
            <a:r>
              <a:rPr lang="en-US" sz="5000" b="1" dirty="0">
                <a:solidFill>
                  <a:srgbClr val="FFFF00"/>
                </a:solidFill>
                <a:latin typeface="Lucida Sans" panose="020B0602030504020204" pitchFamily="34" charset="77"/>
              </a:rPr>
              <a:t>[3] take up his cross daily </a:t>
            </a:r>
            <a:r>
              <a:rPr lang="en-US" sz="5000" b="1" dirty="0">
                <a:latin typeface="Lucida Sans" panose="020B0602030504020204" pitchFamily="34" charset="77"/>
              </a:rPr>
              <a:t>and</a:t>
            </a:r>
          </a:p>
          <a:p>
            <a:pPr algn="ctr"/>
            <a:r>
              <a:rPr lang="en-US" sz="5000" b="1" dirty="0">
                <a:latin typeface="Lucida Sans" panose="020B0602030504020204" pitchFamily="34" charset="77"/>
              </a:rPr>
              <a:t>[4] follow me.’”</a:t>
            </a:r>
          </a:p>
          <a:p>
            <a:pPr algn="ctr"/>
            <a:endParaRPr lang="en-US" sz="5000" b="1" dirty="0">
              <a:latin typeface="Lucida Sans" panose="020B0602030504020204" pitchFamily="34" charset="77"/>
            </a:endParaRPr>
          </a:p>
          <a:p>
            <a:pPr algn="ctr"/>
            <a:r>
              <a:rPr lang="en-US" sz="5000" b="1" dirty="0">
                <a:latin typeface="Lucida Sans" panose="020B0602030504020204" pitchFamily="34" charset="77"/>
              </a:rPr>
              <a:t>(Luke 9:23)</a:t>
            </a:r>
            <a:endParaRPr lang="en-US" sz="4000" dirty="0">
              <a:latin typeface="Lucida Sans" panose="020B06020305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513126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calling of the twelve apostles Luke 6:12-16">
            <a:extLst>
              <a:ext uri="{FF2B5EF4-FFF2-40B4-BE49-F238E27FC236}">
                <a16:creationId xmlns:a16="http://schemas.microsoft.com/office/drawing/2014/main" id="{B080AC09-B3F4-4D46-8DB1-5B93AD9D1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" y="0"/>
            <a:ext cx="12186987" cy="686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6482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6601e50d8ee2befb201">
            <a:extLst>
              <a:ext uri="{FF2B5EF4-FFF2-40B4-BE49-F238E27FC236}">
                <a16:creationId xmlns:a16="http://schemas.microsoft.com/office/drawing/2014/main" id="{D1E720CB-C83E-4957-935C-413B583FC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2887"/>
            <a:ext cx="12192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3443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88CCDB-BCE0-4F97-AE09-08EA37AF4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294" y="-1277471"/>
            <a:ext cx="12371294" cy="927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198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A3B422-C0CD-4EDB-8FAF-2E51A7293D1B}"/>
              </a:ext>
            </a:extLst>
          </p:cNvPr>
          <p:cNvSpPr txBox="1"/>
          <p:nvPr/>
        </p:nvSpPr>
        <p:spPr>
          <a:xfrm>
            <a:off x="454194" y="1379901"/>
            <a:ext cx="1128361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latin typeface="Lucida Sans" panose="020B0602030504020204" pitchFamily="34" charset="77"/>
              </a:rPr>
              <a:t> </a:t>
            </a:r>
            <a:r>
              <a:rPr lang="en-US" sz="5000" b="1" dirty="0">
                <a:latin typeface="Lucida Sans" panose="020B0602030504020204" pitchFamily="34" charset="77"/>
              </a:rPr>
              <a:t>You get to your purpose</a:t>
            </a:r>
          </a:p>
          <a:p>
            <a:pPr algn="ctr"/>
            <a:r>
              <a:rPr lang="en-US" sz="5000" b="1" dirty="0">
                <a:latin typeface="Lucida Sans" panose="020B0602030504020204" pitchFamily="34" charset="77"/>
              </a:rPr>
              <a:t>By following Jesus</a:t>
            </a:r>
          </a:p>
          <a:p>
            <a:pPr algn="ctr"/>
            <a:r>
              <a:rPr lang="en-US" sz="5000" b="1" dirty="0">
                <a:latin typeface="Lucida Sans" panose="020B0602030504020204" pitchFamily="34" charset="77"/>
              </a:rPr>
              <a:t>One step at a time</a:t>
            </a:r>
          </a:p>
          <a:p>
            <a:pPr algn="ctr"/>
            <a:r>
              <a:rPr lang="en-US" sz="5000" b="1" dirty="0">
                <a:latin typeface="Lucida Sans" panose="020B0602030504020204" pitchFamily="34" charset="77"/>
              </a:rPr>
              <a:t>One relationship at a time</a:t>
            </a:r>
            <a:endParaRPr lang="en-US" sz="4000" dirty="0">
              <a:latin typeface="Lucida Sans" panose="020B06020305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11321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A3B422-C0CD-4EDB-8FAF-2E51A7293D1B}"/>
              </a:ext>
            </a:extLst>
          </p:cNvPr>
          <p:cNvSpPr txBox="1"/>
          <p:nvPr/>
        </p:nvSpPr>
        <p:spPr>
          <a:xfrm>
            <a:off x="454194" y="474345"/>
            <a:ext cx="11283611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Lucida Sans" panose="020B0602030504020204" pitchFamily="34" charset="77"/>
              </a:rPr>
              <a:t>Second Purpose Of Any Family</a:t>
            </a:r>
          </a:p>
          <a:p>
            <a:pPr algn="ctr"/>
            <a:endParaRPr lang="en-US" sz="5400" b="1" dirty="0">
              <a:latin typeface="Lucida Sans" panose="020B0602030504020204" pitchFamily="34" charset="77"/>
            </a:endParaRPr>
          </a:p>
          <a:p>
            <a:pPr algn="ctr"/>
            <a:r>
              <a:rPr lang="en-US" sz="5400" b="1" dirty="0">
                <a:solidFill>
                  <a:srgbClr val="FFFF00"/>
                </a:solidFill>
                <a:latin typeface="Lucida Sans" panose="020B0602030504020204" pitchFamily="34" charset="77"/>
              </a:rPr>
              <a:t>Find Freedom</a:t>
            </a:r>
          </a:p>
          <a:p>
            <a:pPr algn="ctr"/>
            <a:r>
              <a:rPr lang="en-US" sz="5000" b="1" dirty="0">
                <a:latin typeface="Lucida Sans" panose="020B0602030504020204" pitchFamily="34" charset="77"/>
              </a:rPr>
              <a:t>To be delivered from slavery and addictions through God’s people</a:t>
            </a:r>
          </a:p>
        </p:txBody>
      </p:sp>
    </p:spTree>
    <p:extLst>
      <p:ext uri="{BB962C8B-B14F-4D97-AF65-F5344CB8AC3E}">
        <p14:creationId xmlns:p14="http://schemas.microsoft.com/office/powerpoint/2010/main" val="21158594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A3B422-C0CD-4EDB-8FAF-2E51A7293D1B}"/>
              </a:ext>
            </a:extLst>
          </p:cNvPr>
          <p:cNvSpPr txBox="1"/>
          <p:nvPr/>
        </p:nvSpPr>
        <p:spPr>
          <a:xfrm>
            <a:off x="454194" y="935117"/>
            <a:ext cx="1128361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Lucida Sans" panose="020B0602030504020204" pitchFamily="34" charset="77"/>
              </a:rPr>
              <a:t>In God’s family . . .</a:t>
            </a:r>
          </a:p>
          <a:p>
            <a:pPr algn="ctr"/>
            <a:endParaRPr lang="en-US" sz="5400" b="1" dirty="0">
              <a:latin typeface="Lucida Sans" panose="020B0602030504020204" pitchFamily="34" charset="77"/>
            </a:endParaRPr>
          </a:p>
          <a:p>
            <a:pPr algn="ctr"/>
            <a:r>
              <a:rPr lang="en-US" sz="5400" b="1" dirty="0">
                <a:latin typeface="Lucida Sans" panose="020B0602030504020204" pitchFamily="34" charset="77"/>
              </a:rPr>
              <a:t>It’s okay </a:t>
            </a:r>
            <a:r>
              <a:rPr lang="en-US" sz="5400" b="1" dirty="0">
                <a:solidFill>
                  <a:srgbClr val="FFFF00"/>
                </a:solidFill>
                <a:latin typeface="Lucida Sans" panose="020B0602030504020204" pitchFamily="34" charset="77"/>
              </a:rPr>
              <a:t>not to be okay</a:t>
            </a:r>
          </a:p>
        </p:txBody>
      </p:sp>
    </p:spTree>
    <p:extLst>
      <p:ext uri="{BB962C8B-B14F-4D97-AF65-F5344CB8AC3E}">
        <p14:creationId xmlns:p14="http://schemas.microsoft.com/office/powerpoint/2010/main" val="594298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A3B422-C0CD-4EDB-8FAF-2E51A7293D1B}"/>
              </a:ext>
            </a:extLst>
          </p:cNvPr>
          <p:cNvSpPr txBox="1"/>
          <p:nvPr/>
        </p:nvSpPr>
        <p:spPr>
          <a:xfrm>
            <a:off x="454194" y="935117"/>
            <a:ext cx="112836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Lucida Sans" panose="020B0602030504020204" pitchFamily="34" charset="77"/>
              </a:rPr>
              <a:t>In God’s family . . .</a:t>
            </a:r>
          </a:p>
          <a:p>
            <a:pPr algn="ctr"/>
            <a:endParaRPr lang="en-US" sz="5400" b="1" dirty="0">
              <a:latin typeface="Lucida Sans" panose="020B0602030504020204" pitchFamily="34" charset="77"/>
            </a:endParaRPr>
          </a:p>
          <a:p>
            <a:pPr algn="ctr"/>
            <a:r>
              <a:rPr lang="en-US" sz="5400" b="1" dirty="0">
                <a:latin typeface="Lucida Sans" panose="020B0602030504020204" pitchFamily="34" charset="77"/>
              </a:rPr>
              <a:t>It’s okay </a:t>
            </a:r>
            <a:r>
              <a:rPr lang="en-US" sz="5400" b="1" dirty="0">
                <a:solidFill>
                  <a:srgbClr val="FFFF00"/>
                </a:solidFill>
                <a:latin typeface="Lucida Sans" panose="020B0602030504020204" pitchFamily="34" charset="77"/>
              </a:rPr>
              <a:t>not to be okay</a:t>
            </a:r>
          </a:p>
          <a:p>
            <a:pPr algn="ctr"/>
            <a:r>
              <a:rPr lang="en-US" sz="5400" b="1" dirty="0">
                <a:latin typeface="Lucida Sans" panose="020B0602030504020204" pitchFamily="34" charset="77"/>
              </a:rPr>
              <a:t>But its </a:t>
            </a:r>
            <a:r>
              <a:rPr lang="en-US" sz="5400" b="1" dirty="0">
                <a:solidFill>
                  <a:srgbClr val="FFFF00"/>
                </a:solidFill>
                <a:latin typeface="Lucida Sans" panose="020B0602030504020204" pitchFamily="34" charset="77"/>
              </a:rPr>
              <a:t>not okay to be alone</a:t>
            </a:r>
          </a:p>
        </p:txBody>
      </p:sp>
    </p:spTree>
    <p:extLst>
      <p:ext uri="{BB962C8B-B14F-4D97-AF65-F5344CB8AC3E}">
        <p14:creationId xmlns:p14="http://schemas.microsoft.com/office/powerpoint/2010/main" val="34715027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A3B422-C0CD-4EDB-8FAF-2E51A7293D1B}"/>
              </a:ext>
            </a:extLst>
          </p:cNvPr>
          <p:cNvSpPr txBox="1"/>
          <p:nvPr/>
        </p:nvSpPr>
        <p:spPr>
          <a:xfrm>
            <a:off x="454194" y="1165462"/>
            <a:ext cx="1128361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Lucida Sans" panose="020B0602030504020204" pitchFamily="34" charset="77"/>
              </a:rPr>
              <a:t>God designed</a:t>
            </a:r>
          </a:p>
          <a:p>
            <a:pPr algn="ctr"/>
            <a:r>
              <a:rPr lang="en-US" sz="5400" b="1" dirty="0">
                <a:latin typeface="Lucida Sans" panose="020B0602030504020204" pitchFamily="34" charset="77"/>
              </a:rPr>
              <a:t>life to </a:t>
            </a:r>
            <a:r>
              <a:rPr lang="en-US" sz="5400" b="1" u="sng" dirty="0">
                <a:latin typeface="Lucida Sans" panose="020B0602030504020204" pitchFamily="34" charset="77"/>
              </a:rPr>
              <a:t>get</a:t>
            </a:r>
          </a:p>
          <a:p>
            <a:pPr algn="ctr"/>
            <a:r>
              <a:rPr lang="en-US" sz="5400" b="1" dirty="0">
                <a:solidFill>
                  <a:srgbClr val="FFFF00"/>
                </a:solidFill>
                <a:latin typeface="Lucida Sans" panose="020B0602030504020204" pitchFamily="34" charset="77"/>
              </a:rPr>
              <a:t>BETTER TOGETHER</a:t>
            </a:r>
          </a:p>
        </p:txBody>
      </p:sp>
    </p:spTree>
    <p:extLst>
      <p:ext uri="{BB962C8B-B14F-4D97-AF65-F5344CB8AC3E}">
        <p14:creationId xmlns:p14="http://schemas.microsoft.com/office/powerpoint/2010/main" val="39627484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A3B422-C0CD-4EDB-8FAF-2E51A7293D1B}"/>
              </a:ext>
            </a:extLst>
          </p:cNvPr>
          <p:cNvSpPr txBox="1"/>
          <p:nvPr/>
        </p:nvSpPr>
        <p:spPr>
          <a:xfrm>
            <a:off x="454194" y="944431"/>
            <a:ext cx="1128361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latin typeface="Lucida Sans" panose="020B0602030504020204" pitchFamily="34" charset="77"/>
              </a:rPr>
              <a:t>“follow Me” </a:t>
            </a:r>
          </a:p>
          <a:p>
            <a:pPr algn="ctr"/>
            <a:endParaRPr lang="en-US" sz="5000" b="1" dirty="0">
              <a:latin typeface="Lucida Sans" panose="020B0602030504020204" pitchFamily="34" charset="77"/>
            </a:endParaRPr>
          </a:p>
          <a:p>
            <a:pPr algn="ctr"/>
            <a:r>
              <a:rPr lang="en-US" sz="5000" b="1" dirty="0">
                <a:latin typeface="Lucida Sans" panose="020B0602030504020204" pitchFamily="34" charset="77"/>
              </a:rPr>
              <a:t>It’s all about taking a next step</a:t>
            </a:r>
          </a:p>
          <a:p>
            <a:pPr algn="ctr"/>
            <a:endParaRPr lang="en-US" sz="5000" b="1" dirty="0">
              <a:latin typeface="Lucida Sans" panose="020B0602030504020204" pitchFamily="34" charset="77"/>
            </a:endParaRPr>
          </a:p>
          <a:p>
            <a:pPr algn="ctr"/>
            <a:r>
              <a:rPr lang="en-US" sz="5000" b="1" dirty="0">
                <a:latin typeface="Lucida Sans" panose="020B0602030504020204" pitchFamily="34" charset="77"/>
              </a:rPr>
              <a:t>You step. He multiplies.</a:t>
            </a:r>
            <a:endParaRPr lang="en-US" sz="4000" dirty="0">
              <a:latin typeface="Lucida Sans" panose="020B06020305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910338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6BC18B-983B-4614-835A-F25FB4192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324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A3B422-C0CD-4EDB-8FAF-2E51A7293D1B}"/>
              </a:ext>
            </a:extLst>
          </p:cNvPr>
          <p:cNvSpPr txBox="1"/>
          <p:nvPr/>
        </p:nvSpPr>
        <p:spPr>
          <a:xfrm>
            <a:off x="454194" y="474345"/>
            <a:ext cx="11283611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Lucida Sans" panose="020B0602030504020204" pitchFamily="34" charset="77"/>
              </a:rPr>
              <a:t>Third Purpose Of Any Family</a:t>
            </a:r>
          </a:p>
          <a:p>
            <a:pPr algn="ctr"/>
            <a:endParaRPr lang="en-US" sz="5400" b="1" dirty="0">
              <a:latin typeface="Lucida Sans" panose="020B0602030504020204" pitchFamily="34" charset="77"/>
            </a:endParaRPr>
          </a:p>
          <a:p>
            <a:pPr algn="ctr"/>
            <a:r>
              <a:rPr lang="en-US" sz="5400" b="1" dirty="0">
                <a:solidFill>
                  <a:srgbClr val="FFFF00"/>
                </a:solidFill>
                <a:latin typeface="Lucida Sans" panose="020B0602030504020204" pitchFamily="34" charset="77"/>
              </a:rPr>
              <a:t>Discover Purpose</a:t>
            </a:r>
          </a:p>
          <a:p>
            <a:pPr algn="ctr"/>
            <a:r>
              <a:rPr lang="en-US" sz="4600" b="1" dirty="0">
                <a:latin typeface="Lucida Sans" panose="020B0602030504020204" pitchFamily="34" charset="77"/>
              </a:rPr>
              <a:t>Restored to your God-given purpose by following Jesus with others</a:t>
            </a:r>
          </a:p>
        </p:txBody>
      </p:sp>
    </p:spTree>
    <p:extLst>
      <p:ext uri="{BB962C8B-B14F-4D97-AF65-F5344CB8AC3E}">
        <p14:creationId xmlns:p14="http://schemas.microsoft.com/office/powerpoint/2010/main" val="198889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A3B422-C0CD-4EDB-8FAF-2E51A7293D1B}"/>
              </a:ext>
            </a:extLst>
          </p:cNvPr>
          <p:cNvSpPr txBox="1"/>
          <p:nvPr/>
        </p:nvSpPr>
        <p:spPr>
          <a:xfrm>
            <a:off x="454194" y="566678"/>
            <a:ext cx="11283611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latin typeface="Lucida Sans" panose="020B0602030504020204" pitchFamily="34" charset="77"/>
              </a:rPr>
              <a:t>When you live in your</a:t>
            </a:r>
          </a:p>
          <a:p>
            <a:pPr algn="ctr"/>
            <a:r>
              <a:rPr lang="en-US" sz="5000" b="1" dirty="0">
                <a:latin typeface="Lucida Sans" panose="020B0602030504020204" pitchFamily="34" charset="77"/>
              </a:rPr>
              <a:t>God-given purpose, </a:t>
            </a:r>
            <a:r>
              <a:rPr lang="en-US" sz="5000" b="1" dirty="0">
                <a:solidFill>
                  <a:srgbClr val="FFFF00"/>
                </a:solidFill>
                <a:latin typeface="Lucida Sans" panose="020B0602030504020204" pitchFamily="34" charset="77"/>
              </a:rPr>
              <a:t>its powerful, </a:t>
            </a:r>
            <a:r>
              <a:rPr lang="en-US" sz="5000" b="1" dirty="0">
                <a:latin typeface="Lucida Sans" panose="020B0602030504020204" pitchFamily="34" charset="77"/>
              </a:rPr>
              <a:t>good things multiply in your life!</a:t>
            </a:r>
          </a:p>
          <a:p>
            <a:pPr algn="ctr"/>
            <a:endParaRPr lang="en-US" sz="5400" b="1" dirty="0">
              <a:latin typeface="Lucida Sans" panose="020B0602030504020204" pitchFamily="34" charset="77"/>
            </a:endParaRPr>
          </a:p>
          <a:p>
            <a:pPr algn="ctr"/>
            <a:r>
              <a:rPr lang="en-US" sz="5400" b="1" dirty="0">
                <a:latin typeface="Lucida Sans" panose="020B0602030504020204" pitchFamily="34" charset="77"/>
              </a:rPr>
              <a:t>When you don’t, </a:t>
            </a:r>
            <a:r>
              <a:rPr lang="en-US" sz="5400" b="1" dirty="0">
                <a:solidFill>
                  <a:srgbClr val="FFFF00"/>
                </a:solidFill>
                <a:latin typeface="Lucida Sans" panose="020B0602030504020204" pitchFamily="34" charset="77"/>
              </a:rPr>
              <a:t>its painful.</a:t>
            </a:r>
          </a:p>
          <a:p>
            <a:pPr algn="ctr"/>
            <a:r>
              <a:rPr lang="en-US" sz="5400" b="1" dirty="0">
                <a:latin typeface="Lucida Sans" panose="020B0602030504020204" pitchFamily="34" charset="77"/>
              </a:rPr>
              <a:t>More effort doesn’t mean progress.</a:t>
            </a:r>
          </a:p>
        </p:txBody>
      </p:sp>
    </p:spTree>
    <p:extLst>
      <p:ext uri="{BB962C8B-B14F-4D97-AF65-F5344CB8AC3E}">
        <p14:creationId xmlns:p14="http://schemas.microsoft.com/office/powerpoint/2010/main" val="2941361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A3B422-C0CD-4EDB-8FAF-2E51A7293D1B}"/>
              </a:ext>
            </a:extLst>
          </p:cNvPr>
          <p:cNvSpPr txBox="1"/>
          <p:nvPr/>
        </p:nvSpPr>
        <p:spPr>
          <a:xfrm>
            <a:off x="454194" y="1074509"/>
            <a:ext cx="1128361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latin typeface="Lucida Sans" panose="020B0602030504020204" pitchFamily="34" charset="77"/>
              </a:rPr>
              <a:t>For we are God’s workmanship, created in Christ Jesus to do good works, which God prepared </a:t>
            </a:r>
            <a:r>
              <a:rPr lang="en-US" sz="5000" b="1" dirty="0">
                <a:solidFill>
                  <a:srgbClr val="FFFF00"/>
                </a:solidFill>
                <a:latin typeface="Lucida Sans" panose="020B0602030504020204" pitchFamily="34" charset="77"/>
              </a:rPr>
              <a:t>in advance </a:t>
            </a:r>
            <a:r>
              <a:rPr lang="en-US" sz="5000" b="1" dirty="0">
                <a:latin typeface="Lucida Sans" panose="020B0602030504020204" pitchFamily="34" charset="77"/>
              </a:rPr>
              <a:t>for us to do</a:t>
            </a:r>
          </a:p>
          <a:p>
            <a:pPr algn="ctr"/>
            <a:endParaRPr lang="en-US" sz="5000" b="1" dirty="0">
              <a:latin typeface="Lucida Sans" panose="020B0602030504020204" pitchFamily="34" charset="77"/>
            </a:endParaRPr>
          </a:p>
          <a:p>
            <a:pPr algn="ctr"/>
            <a:r>
              <a:rPr lang="en-US" sz="5000" b="1" dirty="0">
                <a:latin typeface="Lucida Sans" panose="020B0602030504020204" pitchFamily="34" charset="77"/>
              </a:rPr>
              <a:t>(Eph. 2:10)</a:t>
            </a:r>
            <a:endParaRPr lang="en-US" sz="4000" dirty="0">
              <a:latin typeface="Lucida Sans" panose="020B06020305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7249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A3B422-C0CD-4EDB-8FAF-2E51A7293D1B}"/>
              </a:ext>
            </a:extLst>
          </p:cNvPr>
          <p:cNvSpPr txBox="1"/>
          <p:nvPr/>
        </p:nvSpPr>
        <p:spPr>
          <a:xfrm>
            <a:off x="454194" y="664126"/>
            <a:ext cx="1128361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Lucida Sans" panose="020B0602030504020204" pitchFamily="34" charset="77"/>
              </a:rPr>
              <a:t>GOD’S WORD TO US TODAY</a:t>
            </a:r>
          </a:p>
          <a:p>
            <a:pPr algn="ctr"/>
            <a:endParaRPr lang="en-US" sz="5400" b="1" dirty="0">
              <a:latin typeface="Lucida Sans" panose="020B0602030504020204" pitchFamily="34" charset="77"/>
            </a:endParaRPr>
          </a:p>
          <a:p>
            <a:pPr algn="ctr"/>
            <a:r>
              <a:rPr lang="en-US" sz="5400" b="1" dirty="0">
                <a:latin typeface="Lucida Sans" panose="020B0602030504020204" pitchFamily="34" charset="77"/>
              </a:rPr>
              <a:t>Many of our troubles would</a:t>
            </a:r>
          </a:p>
          <a:p>
            <a:pPr algn="ctr"/>
            <a:r>
              <a:rPr lang="en-US" sz="5400" b="1" dirty="0">
                <a:latin typeface="Lucida Sans" panose="020B0602030504020204" pitchFamily="34" charset="77"/>
              </a:rPr>
              <a:t> go away, or lose their power,</a:t>
            </a:r>
          </a:p>
          <a:p>
            <a:pPr algn="ctr"/>
            <a:r>
              <a:rPr lang="en-US" sz="5400" b="1" dirty="0">
                <a:solidFill>
                  <a:srgbClr val="FFFF00"/>
                </a:solidFill>
                <a:latin typeface="Lucida Sans" panose="020B0602030504020204" pitchFamily="34" charset="77"/>
              </a:rPr>
              <a:t>if</a:t>
            </a:r>
            <a:r>
              <a:rPr lang="en-US" sz="5400" b="1" dirty="0">
                <a:latin typeface="Lucida Sans" panose="020B0602030504020204" pitchFamily="34" charset="77"/>
              </a:rPr>
              <a:t> we were growing in our</a:t>
            </a:r>
          </a:p>
          <a:p>
            <a:pPr algn="ctr"/>
            <a:r>
              <a:rPr lang="en-US" sz="5400" b="1" dirty="0">
                <a:latin typeface="Lucida Sans" panose="020B0602030504020204" pitchFamily="34" charset="77"/>
              </a:rPr>
              <a:t>God-given purpose</a:t>
            </a:r>
          </a:p>
        </p:txBody>
      </p:sp>
    </p:spTree>
    <p:extLst>
      <p:ext uri="{BB962C8B-B14F-4D97-AF65-F5344CB8AC3E}">
        <p14:creationId xmlns:p14="http://schemas.microsoft.com/office/powerpoint/2010/main" val="3932140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A3B422-C0CD-4EDB-8FAF-2E51A7293D1B}"/>
              </a:ext>
            </a:extLst>
          </p:cNvPr>
          <p:cNvSpPr txBox="1"/>
          <p:nvPr/>
        </p:nvSpPr>
        <p:spPr>
          <a:xfrm>
            <a:off x="454194" y="287608"/>
            <a:ext cx="11283611" cy="815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latin typeface="Lucida Sans" panose="020B0602030504020204" pitchFamily="34" charset="77"/>
              </a:rPr>
              <a:t>“I praise you because I am fearfully and wonderfully made . . . your eyes saw my unformed body. All the days ordained for me were written in your book </a:t>
            </a:r>
            <a:r>
              <a:rPr lang="en-US" sz="5000" b="1" dirty="0">
                <a:solidFill>
                  <a:srgbClr val="FFFF00"/>
                </a:solidFill>
                <a:latin typeface="Lucida Sans" panose="020B0602030504020204" pitchFamily="34" charset="77"/>
              </a:rPr>
              <a:t>before</a:t>
            </a:r>
            <a:r>
              <a:rPr lang="en-US" sz="5000" b="1" dirty="0">
                <a:latin typeface="Lucida Sans" panose="020B0602030504020204" pitchFamily="34" charset="77"/>
              </a:rPr>
              <a:t> one of them came to be.</a:t>
            </a:r>
            <a:endParaRPr lang="en-US" sz="2000" b="1" dirty="0">
              <a:latin typeface="Lucida Sans" panose="020B0602030504020204" pitchFamily="34" charset="77"/>
            </a:endParaRPr>
          </a:p>
          <a:p>
            <a:pPr algn="ctr"/>
            <a:endParaRPr lang="en-US" sz="2000" b="1" dirty="0">
              <a:latin typeface="Lucida Sans" panose="020B0602030504020204" pitchFamily="34" charset="77"/>
            </a:endParaRPr>
          </a:p>
          <a:p>
            <a:pPr algn="ctr"/>
            <a:r>
              <a:rPr lang="en-US" sz="5000" b="1" dirty="0">
                <a:latin typeface="Lucida Sans" panose="020B0602030504020204" pitchFamily="34" charset="77"/>
              </a:rPr>
              <a:t>(Psalm 139:14–16)</a:t>
            </a:r>
          </a:p>
          <a:p>
            <a:pPr algn="ctr"/>
            <a:endParaRPr lang="en-US" sz="5000" b="1" dirty="0">
              <a:latin typeface="Lucida Sans" panose="020B0602030504020204" pitchFamily="34" charset="77"/>
            </a:endParaRPr>
          </a:p>
          <a:p>
            <a:pPr algn="ctr"/>
            <a:endParaRPr lang="en-US" sz="5000" b="1" dirty="0">
              <a:latin typeface="Lucida Sans" panose="020B0602030504020204" pitchFamily="34" charset="77"/>
            </a:endParaRPr>
          </a:p>
          <a:p>
            <a:pPr algn="ctr"/>
            <a:endParaRPr lang="en-US" sz="5400" b="1" dirty="0">
              <a:latin typeface="Lucida Sans" panose="020B0602030504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93625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A3B422-C0CD-4EDB-8FAF-2E51A7293D1B}"/>
              </a:ext>
            </a:extLst>
          </p:cNvPr>
          <p:cNvSpPr txBox="1"/>
          <p:nvPr/>
        </p:nvSpPr>
        <p:spPr>
          <a:xfrm>
            <a:off x="454194" y="813197"/>
            <a:ext cx="1128361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Lucida Sans" panose="020B0602030504020204" pitchFamily="34" charset="77"/>
              </a:rPr>
              <a:t>God created your purpose </a:t>
            </a:r>
            <a:r>
              <a:rPr lang="en-US" sz="5400" b="1" dirty="0">
                <a:solidFill>
                  <a:srgbClr val="FFFF00"/>
                </a:solidFill>
                <a:latin typeface="Lucida Sans" panose="020B0602030504020204" pitchFamily="34" charset="77"/>
              </a:rPr>
              <a:t>before</a:t>
            </a:r>
            <a:r>
              <a:rPr lang="en-US" sz="5400" b="1" dirty="0">
                <a:latin typeface="Lucida Sans" panose="020B0602030504020204" pitchFamily="34" charset="77"/>
              </a:rPr>
              <a:t> He created you.</a:t>
            </a:r>
          </a:p>
          <a:p>
            <a:pPr algn="ctr"/>
            <a:endParaRPr lang="en-US" sz="5400" b="1" dirty="0">
              <a:latin typeface="Lucida Sans" panose="020B0602030504020204" pitchFamily="34" charset="77"/>
            </a:endParaRPr>
          </a:p>
          <a:p>
            <a:pPr algn="ctr"/>
            <a:r>
              <a:rPr lang="en-US" sz="5400" b="1" dirty="0">
                <a:latin typeface="Lucida Sans" panose="020B0602030504020204" pitchFamily="34" charset="77"/>
              </a:rPr>
              <a:t>God </a:t>
            </a:r>
            <a:r>
              <a:rPr lang="en-US" sz="5400" b="1" dirty="0">
                <a:solidFill>
                  <a:srgbClr val="FFFF00"/>
                </a:solidFill>
                <a:latin typeface="Lucida Sans" panose="020B0602030504020204" pitchFamily="34" charset="77"/>
              </a:rPr>
              <a:t>shaped</a:t>
            </a:r>
            <a:r>
              <a:rPr lang="en-US" sz="5400" b="1" dirty="0">
                <a:latin typeface="Lucida Sans" panose="020B0602030504020204" pitchFamily="34" charset="77"/>
              </a:rPr>
              <a:t> you </a:t>
            </a:r>
          </a:p>
          <a:p>
            <a:pPr algn="ctr"/>
            <a:r>
              <a:rPr lang="en-US" sz="5400" b="1" dirty="0">
                <a:latin typeface="Lucida Sans" panose="020B0602030504020204" pitchFamily="34" charset="77"/>
              </a:rPr>
              <a:t>like no one else for</a:t>
            </a:r>
          </a:p>
          <a:p>
            <a:pPr algn="ctr"/>
            <a:r>
              <a:rPr lang="en-US" sz="5400" b="1" dirty="0">
                <a:latin typeface="Lucida Sans" panose="020B0602030504020204" pitchFamily="34" charset="77"/>
              </a:rPr>
              <a:t>a unique eternal purpose</a:t>
            </a:r>
          </a:p>
        </p:txBody>
      </p:sp>
    </p:spTree>
    <p:extLst>
      <p:ext uri="{BB962C8B-B14F-4D97-AF65-F5344CB8AC3E}">
        <p14:creationId xmlns:p14="http://schemas.microsoft.com/office/powerpoint/2010/main" val="1284253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1755</TotalTime>
  <Words>1392</Words>
  <Application>Microsoft Office PowerPoint</Application>
  <PresentationFormat>Widescreen</PresentationFormat>
  <Paragraphs>285</Paragraphs>
  <Slides>34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Lucida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Franco</dc:creator>
  <cp:lastModifiedBy>Shawn Franco</cp:lastModifiedBy>
  <cp:revision>106</cp:revision>
  <cp:lastPrinted>2018-09-20T18:50:39Z</cp:lastPrinted>
  <dcterms:created xsi:type="dcterms:W3CDTF">2018-09-08T16:35:21Z</dcterms:created>
  <dcterms:modified xsi:type="dcterms:W3CDTF">2018-09-23T00:39:09Z</dcterms:modified>
</cp:coreProperties>
</file>