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2" r:id="rId2"/>
    <p:sldId id="377" r:id="rId3"/>
    <p:sldId id="382" r:id="rId4"/>
    <p:sldId id="378" r:id="rId5"/>
    <p:sldId id="381" r:id="rId6"/>
    <p:sldId id="399" r:id="rId7"/>
    <p:sldId id="383" r:id="rId8"/>
    <p:sldId id="384" r:id="rId9"/>
    <p:sldId id="349" r:id="rId10"/>
    <p:sldId id="404" r:id="rId11"/>
    <p:sldId id="373" r:id="rId12"/>
    <p:sldId id="386" r:id="rId13"/>
    <p:sldId id="365" r:id="rId14"/>
    <p:sldId id="362" r:id="rId15"/>
    <p:sldId id="390" r:id="rId16"/>
    <p:sldId id="368" r:id="rId17"/>
    <p:sldId id="393" r:id="rId18"/>
    <p:sldId id="394" r:id="rId19"/>
    <p:sldId id="395" r:id="rId20"/>
    <p:sldId id="396" r:id="rId21"/>
    <p:sldId id="397" r:id="rId22"/>
    <p:sldId id="312" r:id="rId23"/>
    <p:sldId id="398" r:id="rId24"/>
    <p:sldId id="353" r:id="rId25"/>
    <p:sldId id="402" r:id="rId26"/>
    <p:sldId id="403" r:id="rId27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1457" autoAdjust="0"/>
  </p:normalViewPr>
  <p:slideViewPr>
    <p:cSldViewPr snapToGrid="0">
      <p:cViewPr varScale="1">
        <p:scale>
          <a:sx n="55" d="100"/>
          <a:sy n="55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120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fld id="{DFED8F5F-1F9F-4701-AF34-EA7D40D6AC70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484" y="579438"/>
            <a:ext cx="3114516" cy="175252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8300" y="2552700"/>
            <a:ext cx="6261100" cy="6337300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1075" y="-1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2000"/>
            </a:lvl1pPr>
          </a:lstStyle>
          <a:p>
            <a:fld id="{4527D1C3-F5B7-4B40-9D8B-16C74651A9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8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2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85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69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58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93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07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9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Not good news unless he is two other things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today – the other next week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43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52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8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9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of my identity and purpose was that home</a:t>
            </a:r>
          </a:p>
          <a:p>
            <a:endParaRPr lang="en-US" dirty="0"/>
          </a:p>
          <a:p>
            <a:r>
              <a:rPr lang="en-US" dirty="0"/>
              <a:t>God made families to have a home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06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42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Not good news unless he is two other things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today – the other next week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Purposefully blank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2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9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FF00"/>
                </a:solidFill>
                <a:latin typeface="Lucida Sans" panose="020B0602030504020204" pitchFamily="34" charset="77"/>
              </a:rPr>
              <a:t>We don’t need to go to a church to know there are battles in life and unseen enemies that try to steal our peace, joy and love in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FFFF00"/>
              </a:solidFill>
              <a:latin typeface="Lucida Sans" panose="020B0602030504020204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FF00"/>
                </a:solidFill>
                <a:latin typeface="Lucida Sans" panose="020B0602030504020204" pitchFamily="34" charset="77"/>
              </a:rPr>
              <a:t>But the answer to it is found in church</a:t>
            </a:r>
            <a:endParaRPr lang="en-US" sz="1400" b="1" dirty="0">
              <a:latin typeface="Lucida Sans" panose="020B0602030504020204" pitchFamily="34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Roman &amp; Greek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3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94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5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406F-22BF-47CD-8413-7424D582B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083-0293-43BB-8989-919626309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E4EE9-EC03-481C-8A56-00DADEA7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BE73B-59DF-4291-A024-1A9C4C1DF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570D-D9B9-4AF7-A4C3-2365B91F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5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4013-F805-4AEC-B971-E502DC4C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D6E29-DC63-423F-8874-D6913C4B7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1FC8A-86F2-4F9C-BF46-4BE1EF12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C8C95-CC68-4DB3-86CE-70139B5D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618F-701C-463E-8C15-C3878DDB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7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72283-C390-4DFD-B699-48B81FF48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C0719-D9BC-4CEA-B76F-8F663EB6C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D651F-218A-4EF0-9497-F7BC1FC9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67ADE-309A-4F95-9132-AE53E775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CC9A5-77F4-4194-A15A-950F8856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1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143C-4C9B-4A85-AF54-B12E8319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7AC65-949B-4A55-BDD0-8313D42BA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64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BD45-AAA8-4F50-A4D1-F0283C58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73009-F1C5-4D80-936D-92D942FFB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9E84F-1A7B-491B-9C92-BD82E344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4E183-9278-4973-8098-07DCA048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AB0B8-2216-43CC-A27D-4B4F69A3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4AC9-3DCB-4E8F-B20E-0F06053C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58181-ECB6-4A94-B9C6-81CFCE190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D6AFA-C547-4200-9E89-07ACB4F2B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1CECA-64F2-4953-A4D3-3C053FE5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D6418-A783-4500-A257-D2433391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9F76B-13B2-45AB-B1C7-1890929E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2D5A-A422-4C10-8651-F264D2A0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84B01-8300-4108-A9BC-FE8A697D5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2C29D-52CA-4A64-BAD8-718B9B33A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41762C-E2E6-493F-A5EC-7EDB497AB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D1052-0319-4C24-BDF6-FCD653409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C8964-B4AF-4FD4-8FA2-56F32832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F8A38-0B64-4273-B39B-3059A133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987A4-BEC9-48A8-8FE1-2440B71F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113B-B639-417F-9CCC-4F99DF20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E830A-EE6F-4572-A74F-47145118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6062C-24BF-4D63-87B3-6BF7EC61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955F1-E4F2-40D2-8B6E-04620890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8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49EDC-2B63-479E-96B8-E6E7BB87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0A88F-424B-438B-A6B1-BEC5A921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9E808-9F3A-41F2-9187-C7F8C105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8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977D-3777-4175-AC0A-503B7CDB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7F233-E088-4534-B454-4F917488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7CFFD-11F3-4380-AC4A-CFA30B792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A3728-4C4D-423C-A906-AC71328D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01D9F-55FB-46E9-9BE8-E8B79973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653AB-2535-4658-9F7A-A689CF22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DA42-A26A-4C6A-8281-5D00E01A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F2EC08-A3AB-46A5-9C7F-C15DD366D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904A0-3676-4009-A4A7-A60F53EEF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0DC28-6F1D-4EDA-BD0F-C07E1C6B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9FDB6-2A85-4694-A314-5CE95317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33B74-5B06-43EA-B26A-509C883B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8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3A2EB-99A4-4560-9864-FDCB381E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2B70C-8176-48E3-A425-A589A23AE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83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640080" y="653251"/>
            <a:ext cx="109118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>
              <a:solidFill>
                <a:srgbClr val="FFFF00"/>
              </a:solidFill>
              <a:latin typeface="Lucida Sans" panose="020B0602030504020204" pitchFamily="34" charset="77"/>
            </a:endParaRPr>
          </a:p>
          <a:p>
            <a:pPr algn="ctr"/>
            <a:r>
              <a:rPr lang="en-US" sz="5500" b="1" dirty="0">
                <a:latin typeface="Lucida Sans" panose="020B0602030504020204" pitchFamily="34" charset="77"/>
              </a:rPr>
              <a:t>Why the </a:t>
            </a:r>
          </a:p>
          <a:p>
            <a:pPr algn="ctr"/>
            <a:r>
              <a:rPr lang="en-US" sz="5500" b="1" dirty="0">
                <a:latin typeface="Lucida Sans" panose="020B0602030504020204" pitchFamily="34" charset="77"/>
              </a:rPr>
              <a:t>“Gospel of Jesus Christ” really is good news</a:t>
            </a:r>
          </a:p>
          <a:p>
            <a:pPr algn="ctr"/>
            <a:r>
              <a:rPr lang="en-US" sz="5500" b="1" dirty="0">
                <a:latin typeface="Lucida Sans" panose="020B0602030504020204" pitchFamily="34" charset="77"/>
              </a:rPr>
              <a:t>for every person?</a:t>
            </a:r>
          </a:p>
          <a:p>
            <a:pPr algn="ctr"/>
            <a:endParaRPr lang="en-US" sz="4000" i="1" dirty="0">
              <a:latin typeface="Lucida Sans" panose="020B0602030504020204" pitchFamily="34" charset="77"/>
            </a:endParaRPr>
          </a:p>
          <a:p>
            <a:pPr algn="ctr"/>
            <a:r>
              <a:rPr lang="en-US" sz="4000" i="1" dirty="0">
                <a:latin typeface="Lucida Sans" panose="020B0602030504020204" pitchFamily="34" charset="77"/>
              </a:rPr>
              <a:t>Mark 1:1,14-15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2762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1639444"/>
            <a:ext cx="11283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Lucida Sans" panose="020B0602030504020204" pitchFamily="34" charset="77"/>
              </a:rPr>
              <a:t>All of us can feel defeated in life</a:t>
            </a:r>
          </a:p>
          <a:p>
            <a:pPr algn="ctr"/>
            <a:r>
              <a:rPr lang="en-US" sz="4500" dirty="0">
                <a:latin typeface="Lucida Sans" panose="020B0602030504020204" pitchFamily="34" charset="77"/>
              </a:rPr>
              <a:t>Or feel the pressure of battles we face</a:t>
            </a:r>
          </a:p>
        </p:txBody>
      </p:sp>
    </p:spTree>
    <p:extLst>
      <p:ext uri="{BB962C8B-B14F-4D97-AF65-F5344CB8AC3E}">
        <p14:creationId xmlns:p14="http://schemas.microsoft.com/office/powerpoint/2010/main" val="379284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558760"/>
            <a:ext cx="112836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Lucida Sans" panose="020B0602030504020204" pitchFamily="34" charset="77"/>
              </a:rPr>
              <a:t> “How long must I struggle with anguish in my soul, and fight sorrow in my heart every day? How long will my enemy have the upper hand? “ </a:t>
            </a:r>
            <a:r>
              <a:rPr lang="en-US" sz="4000" dirty="0">
                <a:latin typeface="Lucida Sans" panose="020B0602030504020204" pitchFamily="34" charset="77"/>
              </a:rPr>
              <a:t>(psalm 13:2, </a:t>
            </a:r>
            <a:r>
              <a:rPr lang="en-US" sz="4000" dirty="0" err="1">
                <a:latin typeface="Lucida Sans" panose="020B0602030504020204" pitchFamily="34" charset="77"/>
              </a:rPr>
              <a:t>gnb</a:t>
            </a:r>
            <a:r>
              <a:rPr lang="en-US" sz="4000" dirty="0">
                <a:latin typeface="Lucida Sans" panose="020B0602030504020204" pitchFamily="34" charset="77"/>
              </a:rPr>
              <a:t>)</a:t>
            </a:r>
          </a:p>
          <a:p>
            <a:pPr algn="ctr"/>
            <a:endParaRPr lang="en-US" sz="4000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162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997565"/>
            <a:ext cx="1128361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u="sng" dirty="0">
                <a:latin typeface="Lucida Sans" panose="020B0602030504020204" pitchFamily="34" charset="77"/>
              </a:rPr>
              <a:t>Victory</a:t>
            </a:r>
            <a:r>
              <a:rPr lang="en-US" sz="4500" dirty="0">
                <a:latin typeface="Lucida Sans" panose="020B0602030504020204" pitchFamily="34" charset="77"/>
              </a:rPr>
              <a:t> over every </a:t>
            </a:r>
            <a:r>
              <a:rPr lang="en-US" sz="4500" u="sng" dirty="0">
                <a:latin typeface="Lucida Sans" panose="020B0602030504020204" pitchFamily="34" charset="77"/>
              </a:rPr>
              <a:t>enemy</a:t>
            </a:r>
            <a:r>
              <a:rPr lang="en-US" sz="4500" dirty="0">
                <a:latin typeface="Lucida Sans" panose="020B0602030504020204" pitchFamily="34" charset="77"/>
              </a:rPr>
              <a:t> of this life you may face is the first and the main </a:t>
            </a:r>
            <a:r>
              <a:rPr lang="en-US" sz="4500" u="sng" dirty="0">
                <a:latin typeface="Lucida Sans" panose="020B0602030504020204" pitchFamily="34" charset="77"/>
              </a:rPr>
              <a:t>message</a:t>
            </a:r>
            <a:r>
              <a:rPr lang="en-US" sz="4500" dirty="0">
                <a:latin typeface="Lucida Sans" panose="020B0602030504020204" pitchFamily="34" charset="77"/>
              </a:rPr>
              <a:t> Jesus when he came to earth</a:t>
            </a:r>
          </a:p>
          <a:p>
            <a:pPr algn="ctr"/>
            <a:endParaRPr lang="en-US" sz="4500" dirty="0">
              <a:latin typeface="Lucida Sans" panose="020B0602030504020204" pitchFamily="34" charset="77"/>
            </a:endParaRPr>
          </a:p>
          <a:p>
            <a:pPr algn="ctr"/>
            <a:r>
              <a:rPr lang="en-US" sz="4500" dirty="0">
                <a:latin typeface="Lucida Sans" panose="020B0602030504020204" pitchFamily="34" charset="77"/>
              </a:rPr>
              <a:t>Called “the Gospel” of Jesus Christ</a:t>
            </a:r>
          </a:p>
          <a:p>
            <a:pPr algn="ctr"/>
            <a:endParaRPr lang="en-US" sz="4500" b="1" dirty="0">
              <a:solidFill>
                <a:srgbClr val="FFFF00"/>
              </a:solidFill>
              <a:latin typeface="Lucida Sans" panose="020B0602030504020204" pitchFamily="34" charset="77"/>
            </a:endParaRPr>
          </a:p>
          <a:p>
            <a:pPr algn="ctr"/>
            <a:endParaRPr lang="en-US" sz="4000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048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AD3637-E42B-4378-9770-C92471F4F1BC}"/>
              </a:ext>
            </a:extLst>
          </p:cNvPr>
          <p:cNvSpPr/>
          <p:nvPr/>
        </p:nvSpPr>
        <p:spPr>
          <a:xfrm>
            <a:off x="914400" y="548676"/>
            <a:ext cx="103631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Lucida Sans" panose="020B0602030504020204" pitchFamily="34" charset="0"/>
                <a:ea typeface="Times New Roman" panose="02020603050405020304" pitchFamily="18" charset="0"/>
              </a:rPr>
              <a:t>“The beginning of </a:t>
            </a:r>
            <a:r>
              <a:rPr lang="en-US" sz="4000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the gospel </a:t>
            </a:r>
            <a:r>
              <a:rPr lang="en-US" sz="4000" dirty="0">
                <a:latin typeface="Lucida Sans" panose="020B0602030504020204" pitchFamily="34" charset="0"/>
                <a:ea typeface="Times New Roman" panose="02020603050405020304" pitchFamily="18" charset="0"/>
              </a:rPr>
              <a:t>about Jesus Christ, the Son of God.”</a:t>
            </a:r>
            <a:endParaRPr lang="en-US" sz="4000" i="1" dirty="0">
              <a:latin typeface="Lucida Sans" panose="020B0602030504020204" pitchFamily="34" charset="0"/>
              <a:ea typeface="Times New Roman" panose="02020603050405020304" pitchFamily="18" charset="0"/>
            </a:endParaRPr>
          </a:p>
          <a:p>
            <a:pPr algn="ctr"/>
            <a:endParaRPr lang="en-US" sz="4000" i="1" dirty="0">
              <a:latin typeface="Lucida Sans" panose="020B0602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Lucida Sans" panose="020B0602030504020204" pitchFamily="34" charset="0"/>
                <a:ea typeface="Times New Roman" panose="02020603050405020304" pitchFamily="18" charset="0"/>
              </a:rPr>
              <a:t>“Jesus went into Galilee, proclaiming </a:t>
            </a:r>
            <a:r>
              <a:rPr lang="en-US" sz="4000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the good news of God</a:t>
            </a:r>
            <a:r>
              <a:rPr lang="en-US" sz="4000" dirty="0">
                <a:latin typeface="Lucida Sans" panose="020B0602030504020204" pitchFamily="34" charset="0"/>
                <a:ea typeface="Times New Roman" panose="02020603050405020304" pitchFamily="18" charset="0"/>
              </a:rPr>
              <a:t>. “The time has come,” he said. ‘The kingdom of God is near. Repent and believe </a:t>
            </a:r>
            <a:r>
              <a:rPr lang="en-US" sz="4000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the good news</a:t>
            </a:r>
            <a:r>
              <a:rPr lang="en-US" sz="4000" dirty="0">
                <a:latin typeface="Lucida Sans" panose="020B0602030504020204" pitchFamily="34" charset="0"/>
                <a:ea typeface="Times New Roman" panose="02020603050405020304" pitchFamily="18" charset="0"/>
              </a:rPr>
              <a:t>!’”</a:t>
            </a:r>
          </a:p>
          <a:p>
            <a:pPr algn="ctr"/>
            <a:endParaRPr lang="en-US" sz="4000" i="1" dirty="0">
              <a:latin typeface="Lucida Sans" panose="020B0602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000" i="1" dirty="0">
                <a:latin typeface="Lucida Sans" panose="020B0602030504020204" pitchFamily="34" charset="0"/>
                <a:ea typeface="Times New Roman" panose="02020603050405020304" pitchFamily="18" charset="0"/>
              </a:rPr>
              <a:t>Mark 1:1, 14-15</a:t>
            </a:r>
          </a:p>
          <a:p>
            <a:pPr algn="ctr"/>
            <a:endParaRPr lang="en-US" sz="4000" i="1" dirty="0">
              <a:latin typeface="Lucida Sans" panose="020B0602030504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1018572" y="1029843"/>
            <a:ext cx="1006997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Lucida Sans" panose="020B0602030504020204" pitchFamily="34" charset="77"/>
              </a:rPr>
              <a:t>The Gospel Message Of Jesus</a:t>
            </a:r>
            <a:endParaRPr lang="en-US" sz="4000" dirty="0">
              <a:latin typeface="Lucida Sans" panose="020B0602030504020204" pitchFamily="34" charset="77"/>
            </a:endParaRPr>
          </a:p>
          <a:p>
            <a:pPr algn="ctr"/>
            <a:endParaRPr lang="en-US" sz="4000" dirty="0">
              <a:latin typeface="Lucida Sans" panose="020B0602030504020204" pitchFamily="34" charset="77"/>
            </a:endParaRPr>
          </a:p>
          <a:p>
            <a:pPr algn="ctr"/>
            <a:r>
              <a:rPr lang="en-US" sz="4000" dirty="0">
                <a:latin typeface="Lucida Sans" panose="020B0602030504020204" pitchFamily="34" charset="77"/>
              </a:rPr>
              <a:t>The good news that every </a:t>
            </a:r>
            <a:r>
              <a:rPr lang="en-US" sz="4000" u="sng" dirty="0">
                <a:latin typeface="Lucida Sans" panose="020B0602030504020204" pitchFamily="34" charset="77"/>
              </a:rPr>
              <a:t>enemy</a:t>
            </a:r>
            <a:r>
              <a:rPr lang="en-US" sz="4000" dirty="0">
                <a:latin typeface="Lucida Sans" panose="020B0602030504020204" pitchFamily="34" charset="77"/>
              </a:rPr>
              <a:t> that wants to </a:t>
            </a:r>
            <a:r>
              <a:rPr lang="en-US" sz="4000" u="sng" dirty="0">
                <a:latin typeface="Lucida Sans" panose="020B0602030504020204" pitchFamily="34" charset="77"/>
              </a:rPr>
              <a:t>enslave</a:t>
            </a:r>
            <a:r>
              <a:rPr lang="en-US" sz="4000" dirty="0">
                <a:latin typeface="Lucida Sans" panose="020B0602030504020204" pitchFamily="34" charset="77"/>
              </a:rPr>
              <a:t> and </a:t>
            </a:r>
            <a:r>
              <a:rPr lang="en-US" sz="4000" u="sng" dirty="0">
                <a:latin typeface="Lucida Sans" panose="020B0602030504020204" pitchFamily="34" charset="77"/>
              </a:rPr>
              <a:t>conquer</a:t>
            </a:r>
            <a:r>
              <a:rPr lang="en-US" sz="4000" dirty="0">
                <a:latin typeface="Lucida Sans" panose="020B0602030504020204" pitchFamily="34" charset="77"/>
              </a:rPr>
              <a:t> you</a:t>
            </a:r>
          </a:p>
          <a:p>
            <a:pPr algn="ctr"/>
            <a:r>
              <a:rPr lang="en-US" sz="4000" dirty="0">
                <a:latin typeface="Lucida Sans" panose="020B0602030504020204" pitchFamily="34" charset="77"/>
              </a:rPr>
              <a:t>has been </a:t>
            </a:r>
            <a:r>
              <a:rPr lang="en-US" sz="4000" u="sng" dirty="0">
                <a:latin typeface="Lucida Sans" panose="020B0602030504020204" pitchFamily="34" charset="77"/>
              </a:rPr>
              <a:t>defeated for you by Jesus</a:t>
            </a:r>
          </a:p>
          <a:p>
            <a:pPr algn="ctr"/>
            <a:endParaRPr lang="en-US" sz="4500" u="sng" dirty="0">
              <a:solidFill>
                <a:schemeClr val="bg1"/>
              </a:solidFill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849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582531" y="1029843"/>
            <a:ext cx="112836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Lucida Sans" panose="020B0602030504020204" pitchFamily="34" charset="77"/>
              </a:rPr>
              <a:t>But thanks be to God, </a:t>
            </a:r>
          </a:p>
          <a:p>
            <a:pPr algn="ctr"/>
            <a:r>
              <a:rPr lang="en-US" sz="5000" dirty="0">
                <a:solidFill>
                  <a:srgbClr val="FFFF00"/>
                </a:solidFill>
                <a:latin typeface="Lucida Sans" panose="020B0602030504020204" pitchFamily="34" charset="77"/>
              </a:rPr>
              <a:t>who gives us the victory</a:t>
            </a:r>
          </a:p>
          <a:p>
            <a:pPr algn="ctr"/>
            <a:r>
              <a:rPr lang="en-US" sz="5000" dirty="0">
                <a:latin typeface="Lucida Sans" panose="020B0602030504020204" pitchFamily="34" charset="77"/>
              </a:rPr>
              <a:t>through our Lord Jesus Christ. </a:t>
            </a:r>
          </a:p>
          <a:p>
            <a:pPr algn="ctr"/>
            <a:endParaRPr lang="en-US" sz="5000" dirty="0">
              <a:latin typeface="Lucida Sans" panose="020B0602030504020204" pitchFamily="34" charset="77"/>
            </a:endParaRPr>
          </a:p>
          <a:p>
            <a:pPr algn="ctr"/>
            <a:r>
              <a:rPr lang="en-US" sz="5000" dirty="0">
                <a:latin typeface="Lucida Sans" panose="020B0602030504020204" pitchFamily="34" charset="77"/>
              </a:rPr>
              <a:t>1 Cor 15:57</a:t>
            </a:r>
          </a:p>
        </p:txBody>
      </p:sp>
    </p:spTree>
    <p:extLst>
      <p:ext uri="{BB962C8B-B14F-4D97-AF65-F5344CB8AC3E}">
        <p14:creationId xmlns:p14="http://schemas.microsoft.com/office/powerpoint/2010/main" val="832905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AD3637-E42B-4378-9770-C92471F4F1BC}"/>
              </a:ext>
            </a:extLst>
          </p:cNvPr>
          <p:cNvSpPr/>
          <p:nvPr/>
        </p:nvSpPr>
        <p:spPr>
          <a:xfrm>
            <a:off x="1079704" y="475456"/>
            <a:ext cx="10363199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As </a:t>
            </a:r>
            <a:r>
              <a:rPr lang="en-US" sz="4400" b="1" u="sng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Savior</a:t>
            </a:r>
            <a:r>
              <a:rPr lang="en-US" sz="4400" b="1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, Jesus Gives Us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Victory Over </a:t>
            </a:r>
            <a:r>
              <a:rPr lang="en-US" sz="4400" b="1" u="sng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Selfishness</a:t>
            </a:r>
          </a:p>
          <a:p>
            <a:pPr algn="ctr"/>
            <a:endParaRPr lang="en-US" sz="4300" dirty="0">
              <a:latin typeface="Lucida Sans" panose="020B0602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300" dirty="0">
                <a:latin typeface="Lucida Sans" panose="020B0602030504020204" pitchFamily="34" charset="0"/>
                <a:ea typeface="Times New Roman" panose="02020603050405020304" pitchFamily="18" charset="0"/>
              </a:rPr>
              <a:t>“</a:t>
            </a:r>
            <a:r>
              <a:rPr lang="en-US" sz="4300" i="1" dirty="0">
                <a:latin typeface="Lucida Sans" panose="020B0602030504020204" pitchFamily="34" charset="0"/>
                <a:ea typeface="Times New Roman" panose="02020603050405020304" pitchFamily="18" charset="0"/>
              </a:rPr>
              <a:t>She will give birth to a son, and you are to give him the name Jesus, because </a:t>
            </a:r>
            <a:r>
              <a:rPr lang="en-US" sz="4300" i="1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he will save his people from their sins</a:t>
            </a:r>
            <a:r>
              <a:rPr lang="en-US" sz="4300" i="1" dirty="0">
                <a:latin typeface="Lucida Sans" panose="020B0602030504020204" pitchFamily="34" charset="0"/>
                <a:ea typeface="Times New Roman" panose="02020603050405020304" pitchFamily="18" charset="0"/>
              </a:rPr>
              <a:t>."  </a:t>
            </a:r>
          </a:p>
          <a:p>
            <a:pPr algn="r"/>
            <a:r>
              <a:rPr lang="en-US" sz="4300" dirty="0">
                <a:latin typeface="Lucida Sans" panose="020B0602030504020204" pitchFamily="34" charset="0"/>
                <a:ea typeface="Times New Roman" panose="02020603050405020304" pitchFamily="18" charset="0"/>
              </a:rPr>
              <a:t>(Mt. 1:21)</a:t>
            </a:r>
          </a:p>
          <a:p>
            <a:pPr algn="ctr"/>
            <a:endParaRPr lang="en-US" sz="4500" b="1" dirty="0">
              <a:solidFill>
                <a:srgbClr val="FFFF00"/>
              </a:solidFill>
              <a:latin typeface="Lucida Sans" panose="020B0602030504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9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AD3637-E42B-4378-9770-C92471F4F1BC}"/>
              </a:ext>
            </a:extLst>
          </p:cNvPr>
          <p:cNvSpPr/>
          <p:nvPr/>
        </p:nvSpPr>
        <p:spPr>
          <a:xfrm>
            <a:off x="1079704" y="475456"/>
            <a:ext cx="10363199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As </a:t>
            </a:r>
            <a:r>
              <a:rPr lang="en-US" sz="4400" u="sng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Healer</a:t>
            </a:r>
            <a:r>
              <a:rPr lang="en-US" sz="4400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, Jesus Gives Us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Victory Over </a:t>
            </a:r>
            <a:r>
              <a:rPr lang="en-US" sz="4400" u="sng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Pain</a:t>
            </a:r>
          </a:p>
          <a:p>
            <a:pPr algn="ctr"/>
            <a:endParaRPr lang="en-US" sz="4300" dirty="0">
              <a:latin typeface="Lucida Sans" panose="020B0602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300" dirty="0">
                <a:latin typeface="Lucida Sans" panose="020B0602030504020204" pitchFamily="34" charset="0"/>
                <a:ea typeface="Times New Roman" panose="02020603050405020304" pitchFamily="18" charset="0"/>
              </a:rPr>
              <a:t>“</a:t>
            </a:r>
            <a:r>
              <a:rPr lang="en-US" sz="4300" i="1" dirty="0">
                <a:latin typeface="Lucida Sans" panose="020B0602030504020204" pitchFamily="34" charset="0"/>
                <a:ea typeface="Times New Roman" panose="02020603050405020304" pitchFamily="18" charset="0"/>
              </a:rPr>
              <a:t>and Jesus </a:t>
            </a:r>
            <a:r>
              <a:rPr lang="en-US" sz="4300" i="1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healed all the sick</a:t>
            </a:r>
            <a:r>
              <a:rPr lang="en-US" sz="4300" i="1" dirty="0">
                <a:latin typeface="Lucida Sans" panose="020B0602030504020204" pitchFamily="34" charset="0"/>
                <a:ea typeface="Times New Roman" panose="02020603050405020304" pitchFamily="18" charset="0"/>
              </a:rPr>
              <a:t>. This was to fulfill what was spoken through the prophet Isaiah: He took up our infirmities and carried our diseases. . . and </a:t>
            </a:r>
            <a:r>
              <a:rPr lang="en-US" sz="4300" i="1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by His wounds we are healed</a:t>
            </a:r>
            <a:r>
              <a:rPr lang="en-US" sz="4300" i="1" dirty="0">
                <a:latin typeface="Lucida Sans" panose="020B0602030504020204" pitchFamily="34" charset="0"/>
                <a:ea typeface="Times New Roman" panose="02020603050405020304" pitchFamily="18" charset="0"/>
              </a:rPr>
              <a:t>.</a:t>
            </a:r>
            <a:r>
              <a:rPr lang="en-US" sz="4300" dirty="0">
                <a:latin typeface="Lucida Sans" panose="020B0602030504020204" pitchFamily="34" charset="0"/>
                <a:ea typeface="Times New Roman" panose="02020603050405020304" pitchFamily="18" charset="0"/>
              </a:rPr>
              <a:t>"  (Mt. 8:16-17, Is. 53:4-5)</a:t>
            </a:r>
          </a:p>
          <a:p>
            <a:pPr algn="ctr"/>
            <a:endParaRPr lang="en-US" sz="4500" b="1" dirty="0">
              <a:solidFill>
                <a:srgbClr val="FFFF00"/>
              </a:solidFill>
              <a:latin typeface="Lucida Sans" panose="020B0602030504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1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AD3637-E42B-4378-9770-C92471F4F1BC}"/>
              </a:ext>
            </a:extLst>
          </p:cNvPr>
          <p:cNvSpPr/>
          <p:nvPr/>
        </p:nvSpPr>
        <p:spPr>
          <a:xfrm>
            <a:off x="1079704" y="475456"/>
            <a:ext cx="1036319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As </a:t>
            </a:r>
            <a:r>
              <a:rPr lang="en-US" sz="4400" u="sng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Sanctifier</a:t>
            </a:r>
            <a:r>
              <a:rPr lang="en-US" sz="4400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, Jesus Gives Us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Victory Over </a:t>
            </a:r>
            <a:r>
              <a:rPr lang="en-US" sz="4400" u="sng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Addiction</a:t>
            </a:r>
          </a:p>
          <a:p>
            <a:pPr algn="ctr"/>
            <a:endParaRPr lang="en-US" sz="4300" dirty="0">
              <a:latin typeface="Lucida Sans" panose="020B0602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300" dirty="0">
                <a:latin typeface="Lucida Sans" panose="020B0602030504020204" pitchFamily="34" charset="0"/>
                <a:ea typeface="Times New Roman" panose="02020603050405020304" pitchFamily="18" charset="0"/>
              </a:rPr>
              <a:t>“</a:t>
            </a:r>
            <a:r>
              <a:rPr lang="en-US" sz="4300" i="1" dirty="0">
                <a:latin typeface="Lucida Sans" panose="020B0602030504020204" pitchFamily="34" charset="0"/>
                <a:ea typeface="Times New Roman" panose="02020603050405020304" pitchFamily="18" charset="0"/>
              </a:rPr>
              <a:t>Jesus replied, ‘I tell you the truth, everyone who sins is </a:t>
            </a:r>
            <a:r>
              <a:rPr lang="en-US" sz="4300" i="1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a slave </a:t>
            </a:r>
            <a:r>
              <a:rPr lang="en-US" sz="4300" i="1" dirty="0">
                <a:latin typeface="Lucida Sans" panose="020B0602030504020204" pitchFamily="34" charset="0"/>
                <a:ea typeface="Times New Roman" panose="02020603050405020304" pitchFamily="18" charset="0"/>
              </a:rPr>
              <a:t>to sin. . . So if the Son sets you free, </a:t>
            </a:r>
            <a:r>
              <a:rPr lang="en-US" sz="4300" i="1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you will be free indeed</a:t>
            </a:r>
            <a:r>
              <a:rPr lang="en-US" sz="4300" i="1" dirty="0">
                <a:latin typeface="Lucida Sans" panose="020B0602030504020204" pitchFamily="34" charset="0"/>
                <a:ea typeface="Times New Roman" panose="02020603050405020304" pitchFamily="18" charset="0"/>
              </a:rPr>
              <a:t>."  </a:t>
            </a:r>
            <a:r>
              <a:rPr lang="en-US" sz="4300" dirty="0">
                <a:latin typeface="Lucida Sans" panose="020B0602030504020204" pitchFamily="34" charset="0"/>
                <a:ea typeface="Times New Roman" panose="02020603050405020304" pitchFamily="18" charset="0"/>
              </a:rPr>
              <a:t>(John 8:34-36)</a:t>
            </a:r>
          </a:p>
          <a:p>
            <a:pPr algn="ctr"/>
            <a:endParaRPr lang="en-US" sz="4500" b="1" dirty="0">
              <a:solidFill>
                <a:srgbClr val="FFFF00"/>
              </a:solidFill>
              <a:latin typeface="Lucida Sans" panose="020B0602030504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68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AD3637-E42B-4378-9770-C92471F4F1BC}"/>
              </a:ext>
            </a:extLst>
          </p:cNvPr>
          <p:cNvSpPr/>
          <p:nvPr/>
        </p:nvSpPr>
        <p:spPr>
          <a:xfrm>
            <a:off x="1079704" y="475456"/>
            <a:ext cx="10363199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As </a:t>
            </a:r>
            <a:r>
              <a:rPr lang="en-US" sz="4400" u="sng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Baptizer In The Holy Spirit</a:t>
            </a:r>
            <a:r>
              <a:rPr lang="en-US" sz="4400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, Jesus Gives Us Victory Over </a:t>
            </a:r>
            <a:r>
              <a:rPr lang="en-US" sz="4400" u="sng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Fear</a:t>
            </a:r>
          </a:p>
          <a:p>
            <a:pPr algn="ctr"/>
            <a:endParaRPr lang="en-US" sz="4300" dirty="0">
              <a:latin typeface="Lucida Sans" panose="020B0602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300" dirty="0">
                <a:latin typeface="Lucida Sans" panose="020B0602030504020204" pitchFamily="34" charset="0"/>
                <a:ea typeface="Times New Roman" panose="02020603050405020304" pitchFamily="18" charset="0"/>
              </a:rPr>
              <a:t>“</a:t>
            </a:r>
            <a:r>
              <a:rPr lang="en-US" sz="4300" i="1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Peace</a:t>
            </a:r>
            <a:r>
              <a:rPr lang="en-US" sz="4300" i="1" dirty="0">
                <a:latin typeface="Lucida Sans" panose="020B0602030504020204" pitchFamily="34" charset="0"/>
                <a:ea typeface="Times New Roman" panose="02020603050405020304" pitchFamily="18" charset="0"/>
              </a:rPr>
              <a:t> I leave with you; my peace I give you. I do not give to you as the world gives. Do not let your hearts be troubled and </a:t>
            </a:r>
            <a:r>
              <a:rPr lang="en-US" sz="4300" i="1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do not be afraid</a:t>
            </a:r>
            <a:r>
              <a:rPr lang="en-US" sz="4300" i="1" dirty="0">
                <a:latin typeface="Lucida Sans" panose="020B0602030504020204" pitchFamily="34" charset="0"/>
                <a:ea typeface="Times New Roman" panose="02020603050405020304" pitchFamily="18" charset="0"/>
              </a:rPr>
              <a:t>." </a:t>
            </a:r>
          </a:p>
          <a:p>
            <a:pPr algn="ctr"/>
            <a:r>
              <a:rPr lang="en-US" sz="4300" dirty="0">
                <a:latin typeface="Lucida Sans" panose="020B0602030504020204" pitchFamily="34" charset="0"/>
                <a:ea typeface="Times New Roman" panose="02020603050405020304" pitchFamily="18" charset="0"/>
              </a:rPr>
              <a:t> (John 14:27)</a:t>
            </a:r>
          </a:p>
          <a:p>
            <a:pPr algn="ctr"/>
            <a:endParaRPr lang="en-US" sz="4500" b="1" dirty="0">
              <a:solidFill>
                <a:srgbClr val="FFFF00"/>
              </a:solidFill>
              <a:latin typeface="Lucida Sans" panose="020B0602030504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0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CED1DB-DEFE-41B5-81A9-166BA21BC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" b="3"/>
          <a:stretch/>
        </p:blipFill>
        <p:spPr>
          <a:xfrm>
            <a:off x="1" y="-303839"/>
            <a:ext cx="12192000" cy="714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65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AD3637-E42B-4378-9770-C92471F4F1BC}"/>
              </a:ext>
            </a:extLst>
          </p:cNvPr>
          <p:cNvSpPr/>
          <p:nvPr/>
        </p:nvSpPr>
        <p:spPr>
          <a:xfrm>
            <a:off x="1033984" y="374317"/>
            <a:ext cx="1036319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As </a:t>
            </a:r>
            <a:r>
              <a:rPr lang="en-US" sz="4400" u="sng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Soon Coming King</a:t>
            </a:r>
            <a:r>
              <a:rPr lang="en-US" sz="4400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, Jesus Gives Us Victory Over </a:t>
            </a:r>
            <a:r>
              <a:rPr lang="en-US" sz="4400" u="sng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Injustice</a:t>
            </a:r>
          </a:p>
          <a:p>
            <a:pPr algn="ctr"/>
            <a:endParaRPr lang="en-US" sz="4300" dirty="0">
              <a:latin typeface="Lucida Sans" panose="020B06020305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300" i="1" dirty="0">
                <a:latin typeface="Lucida Sans" panose="020B0602030504020204" pitchFamily="34" charset="0"/>
                <a:ea typeface="Times New Roman" panose="02020603050405020304" pitchFamily="18" charset="0"/>
              </a:rPr>
              <a:t>“Behold, I am coming soon! </a:t>
            </a:r>
            <a:r>
              <a:rPr lang="en-US" sz="4300" i="1" dirty="0">
                <a:solidFill>
                  <a:srgbClr val="FFFF00"/>
                </a:solidFill>
                <a:latin typeface="Lucida Sans" panose="020B0602030504020204" pitchFamily="34" charset="0"/>
                <a:ea typeface="Times New Roman" panose="02020603050405020304" pitchFamily="18" charset="0"/>
              </a:rPr>
              <a:t>My reward is with me</a:t>
            </a:r>
            <a:r>
              <a:rPr lang="en-US" sz="4300" i="1" dirty="0">
                <a:latin typeface="Lucida Sans" panose="020B0602030504020204" pitchFamily="34" charset="0"/>
                <a:ea typeface="Times New Roman" panose="02020603050405020304" pitchFamily="18" charset="0"/>
              </a:rPr>
              <a:t>, and I will give to everyone according to what he has done.” </a:t>
            </a:r>
          </a:p>
          <a:p>
            <a:pPr algn="ctr"/>
            <a:r>
              <a:rPr lang="en-US" sz="4300" dirty="0">
                <a:latin typeface="Lucida Sans" panose="020B0602030504020204" pitchFamily="34" charset="0"/>
                <a:ea typeface="Times New Roman" panose="02020603050405020304" pitchFamily="18" charset="0"/>
              </a:rPr>
              <a:t>(Revelation 22:12-13)</a:t>
            </a:r>
          </a:p>
          <a:p>
            <a:pPr algn="ctr"/>
            <a:endParaRPr lang="en-US" sz="4500" b="1" dirty="0">
              <a:solidFill>
                <a:srgbClr val="FFFF00"/>
              </a:solidFill>
              <a:latin typeface="Lucida Sans" panose="020B0602030504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67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570957" y="369163"/>
            <a:ext cx="11283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Sans" panose="020B0602030504020204" pitchFamily="34" charset="77"/>
              </a:rPr>
              <a:t>The Gospel of Jesus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E4C461-0C87-4767-94FC-B98DC2065BB1}"/>
              </a:ext>
            </a:extLst>
          </p:cNvPr>
          <p:cNvGraphicFramePr>
            <a:graphicFrameLocks noGrp="1"/>
          </p:cNvGraphicFramePr>
          <p:nvPr/>
        </p:nvGraphicFramePr>
        <p:xfrm>
          <a:off x="1404334" y="1563186"/>
          <a:ext cx="9834683" cy="4267200"/>
        </p:xfrm>
        <a:graphic>
          <a:graphicData uri="http://schemas.openxmlformats.org/drawingml/2006/table">
            <a:tbl>
              <a:tblPr/>
              <a:tblGrid>
                <a:gridCol w="4352658">
                  <a:extLst>
                    <a:ext uri="{9D8B030D-6E8A-4147-A177-3AD203B41FA5}">
                      <a16:colId xmlns:a16="http://schemas.microsoft.com/office/drawing/2014/main" val="38260358"/>
                    </a:ext>
                  </a:extLst>
                </a:gridCol>
                <a:gridCol w="5482025">
                  <a:extLst>
                    <a:ext uri="{9D8B030D-6E8A-4147-A177-3AD203B41FA5}">
                      <a16:colId xmlns:a16="http://schemas.microsoft.com/office/drawing/2014/main" val="3159180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FFFF00"/>
                          </a:solidFill>
                          <a:effectLst/>
                          <a:latin typeface="Lucida Sans" panose="020B0602030504020204" pitchFamily="34" charset="0"/>
                        </a:rPr>
                        <a:t> Jesus Is . .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FFFF00"/>
                          </a:solidFill>
                          <a:effectLst/>
                          <a:latin typeface="Lucida Sans" panose="020B0602030504020204" pitchFamily="34" charset="0"/>
                        </a:rPr>
                        <a:t> Champion Over. . .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276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Savior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 Selfishness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564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Healer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 Pain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0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Sanctifier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 Addiction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831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Baptizer in H.S.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 Fear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453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S.C. King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 Injustice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87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197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68C18-489A-4AB8-93DF-25D3FEE03A71}"/>
              </a:ext>
            </a:extLst>
          </p:cNvPr>
          <p:cNvSpPr txBox="1"/>
          <p:nvPr/>
        </p:nvSpPr>
        <p:spPr>
          <a:xfrm>
            <a:off x="523364" y="596403"/>
            <a:ext cx="113814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ucida Sans" panose="020B0602030504020204" pitchFamily="34" charset="77"/>
              </a:rPr>
              <a:t>“When Jesus had finished washing their feet . . . “Do you understand what I have done for you?” he asked. “You call me ‘Teacher’ and ‘Lord,’ and rightly so, for that is what I am. Now that I, your Lord and Teacher, have washed your feet, you also should wash one another’s feet. I have set you an example that you should do as I have done for you.”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586A8D-61EA-40CA-B916-97D84A6B722B}"/>
              </a:ext>
            </a:extLst>
          </p:cNvPr>
          <p:cNvSpPr/>
          <p:nvPr/>
        </p:nvSpPr>
        <p:spPr>
          <a:xfrm>
            <a:off x="7655704" y="5892265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	John 13:12–15 (NIV84)</a:t>
            </a:r>
          </a:p>
        </p:txBody>
      </p:sp>
    </p:spTree>
    <p:extLst>
      <p:ext uri="{BB962C8B-B14F-4D97-AF65-F5344CB8AC3E}">
        <p14:creationId xmlns:p14="http://schemas.microsoft.com/office/powerpoint/2010/main" val="324601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570957" y="369163"/>
            <a:ext cx="11283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Sans" panose="020B0602030504020204" pitchFamily="34" charset="77"/>
              </a:rPr>
              <a:t>Here is why Jesus is really good news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E4C461-0C87-4767-94FC-B98DC2065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62787"/>
              </p:ext>
            </p:extLst>
          </p:nvPr>
        </p:nvGraphicFramePr>
        <p:xfrm>
          <a:off x="595487" y="1593666"/>
          <a:ext cx="11001026" cy="4267200"/>
        </p:xfrm>
        <a:graphic>
          <a:graphicData uri="http://schemas.openxmlformats.org/drawingml/2006/table">
            <a:tbl>
              <a:tblPr/>
              <a:tblGrid>
                <a:gridCol w="4868861">
                  <a:extLst>
                    <a:ext uri="{9D8B030D-6E8A-4147-A177-3AD203B41FA5}">
                      <a16:colId xmlns:a16="http://schemas.microsoft.com/office/drawing/2014/main" val="38260358"/>
                    </a:ext>
                  </a:extLst>
                </a:gridCol>
                <a:gridCol w="6132165">
                  <a:extLst>
                    <a:ext uri="{9D8B030D-6E8A-4147-A177-3AD203B41FA5}">
                      <a16:colId xmlns:a16="http://schemas.microsoft.com/office/drawing/2014/main" val="3159180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FFFF00"/>
                          </a:solidFill>
                          <a:effectLst/>
                          <a:latin typeface="Lucida Sans" panose="020B0602030504020204" pitchFamily="34" charset="0"/>
                        </a:rPr>
                        <a:t> Jesus As . . .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FFFF00"/>
                          </a:solidFill>
                          <a:effectLst/>
                          <a:latin typeface="Lucida Sans" panose="020B0602030504020204" pitchFamily="34" charset="0"/>
                        </a:rPr>
                        <a:t>Can Wash Off Your . .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276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Savior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 Selfishness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564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Healer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 Pain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0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Sanctifier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 Addiction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831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Baptizer in H.S.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 Fear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453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S.C. King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 Injustice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87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637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68C18-489A-4AB8-93DF-25D3FEE03A71}"/>
              </a:ext>
            </a:extLst>
          </p:cNvPr>
          <p:cNvSpPr txBox="1"/>
          <p:nvPr/>
        </p:nvSpPr>
        <p:spPr>
          <a:xfrm>
            <a:off x="553844" y="444003"/>
            <a:ext cx="110843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Lucida Sans" panose="020B0602030504020204" pitchFamily="34" charset="77"/>
              </a:rPr>
              <a:t>You can say yes</a:t>
            </a:r>
          </a:p>
          <a:p>
            <a:pPr algn="ctr"/>
            <a:r>
              <a:rPr lang="en-US" sz="4500" dirty="0">
                <a:latin typeface="Lucida Sans" panose="020B0602030504020204" pitchFamily="34" charset="77"/>
              </a:rPr>
              <a:t>to the gospel of Jesus Christ</a:t>
            </a:r>
          </a:p>
          <a:p>
            <a:pPr algn="ctr"/>
            <a:r>
              <a:rPr lang="en-US" sz="4500" dirty="0">
                <a:latin typeface="Lucida Sans" panose="020B0602030504020204" pitchFamily="34" charset="77"/>
              </a:rPr>
              <a:t>no matter what battles</a:t>
            </a:r>
          </a:p>
          <a:p>
            <a:pPr algn="ctr"/>
            <a:r>
              <a:rPr lang="en-US" sz="4500" dirty="0">
                <a:latin typeface="Lucida Sans" panose="020B0602030504020204" pitchFamily="34" charset="77"/>
              </a:rPr>
              <a:t>you’ve already lost in this life</a:t>
            </a:r>
          </a:p>
          <a:p>
            <a:pPr algn="ctr"/>
            <a:endParaRPr lang="en-US" sz="4500" dirty="0">
              <a:latin typeface="Lucida Sans" panose="020B0602030504020204" pitchFamily="34" charset="77"/>
            </a:endParaRPr>
          </a:p>
          <a:p>
            <a:pPr algn="ctr"/>
            <a:r>
              <a:rPr lang="en-US" sz="4500" dirty="0">
                <a:latin typeface="Lucida Sans" panose="020B0602030504020204" pitchFamily="34" charset="77"/>
              </a:rPr>
              <a:t>You can say yes to </a:t>
            </a:r>
            <a:r>
              <a:rPr lang="en-US" sz="4500" dirty="0">
                <a:solidFill>
                  <a:srgbClr val="FFFF00"/>
                </a:solidFill>
                <a:latin typeface="Lucida Sans" panose="020B0602030504020204" pitchFamily="34" charset="77"/>
              </a:rPr>
              <a:t>making Jesus the center of your everyday life</a:t>
            </a:r>
          </a:p>
        </p:txBody>
      </p:sp>
    </p:spTree>
    <p:extLst>
      <p:ext uri="{BB962C8B-B14F-4D97-AF65-F5344CB8AC3E}">
        <p14:creationId xmlns:p14="http://schemas.microsoft.com/office/powerpoint/2010/main" val="1751412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68C18-489A-4AB8-93DF-25D3FEE03A71}"/>
              </a:ext>
            </a:extLst>
          </p:cNvPr>
          <p:cNvSpPr txBox="1"/>
          <p:nvPr/>
        </p:nvSpPr>
        <p:spPr>
          <a:xfrm>
            <a:off x="553844" y="444003"/>
            <a:ext cx="11084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500" dirty="0">
              <a:latin typeface="Lucida Sans" panose="020B0602030504020204" pitchFamily="34" charset="77"/>
            </a:endParaRPr>
          </a:p>
          <a:p>
            <a:pPr algn="ctr"/>
            <a:r>
              <a:rPr lang="en-US" sz="4500" dirty="0">
                <a:latin typeface="Lucida Sans" panose="020B0602030504020204" pitchFamily="34" charset="77"/>
              </a:rPr>
              <a:t>“King Jesus, today I ask you to wash ________ from my life and teach me to live in victory over it forever.  I believe in You. I trust You. I am sorry what I have done.”</a:t>
            </a:r>
          </a:p>
        </p:txBody>
      </p:sp>
    </p:spTree>
    <p:extLst>
      <p:ext uri="{BB962C8B-B14F-4D97-AF65-F5344CB8AC3E}">
        <p14:creationId xmlns:p14="http://schemas.microsoft.com/office/powerpoint/2010/main" val="3192966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570957" y="369163"/>
            <a:ext cx="11283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Lucida Sans" panose="020B0602030504020204" pitchFamily="34" charset="77"/>
              </a:rPr>
              <a:t>A TIME OF PRAYER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E4C461-0C87-4767-94FC-B98DC2065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10988"/>
              </p:ext>
            </p:extLst>
          </p:nvPr>
        </p:nvGraphicFramePr>
        <p:xfrm>
          <a:off x="1480535" y="1295400"/>
          <a:ext cx="9690386" cy="4267200"/>
        </p:xfrm>
        <a:graphic>
          <a:graphicData uri="http://schemas.openxmlformats.org/drawingml/2006/table">
            <a:tbl>
              <a:tblPr/>
              <a:tblGrid>
                <a:gridCol w="4622829">
                  <a:extLst>
                    <a:ext uri="{9D8B030D-6E8A-4147-A177-3AD203B41FA5}">
                      <a16:colId xmlns:a16="http://schemas.microsoft.com/office/drawing/2014/main" val="38260358"/>
                    </a:ext>
                  </a:extLst>
                </a:gridCol>
                <a:gridCol w="5067557">
                  <a:extLst>
                    <a:ext uri="{9D8B030D-6E8A-4147-A177-3AD203B41FA5}">
                      <a16:colId xmlns:a16="http://schemas.microsoft.com/office/drawing/2014/main" val="3159180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FFFF00"/>
                          </a:solidFill>
                          <a:effectLst/>
                          <a:latin typeface="Lucida Sans" panose="020B0602030504020204" pitchFamily="34" charset="0"/>
                        </a:rPr>
                        <a:t> Jesus Is . .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FFFF00"/>
                          </a:solidFill>
                          <a:effectLst/>
                          <a:latin typeface="Lucida Sans" panose="020B0602030504020204" pitchFamily="34" charset="0"/>
                        </a:rPr>
                        <a:t> Champion Over. . .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276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Savior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 Selfishness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564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Healer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 Pain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0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Sanctifier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 Addiction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831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Baptizer in H.S.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 Fear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453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S.C. King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   Injustice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873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A80EE01-FC4C-4707-8DD4-7EEA8EF87F0A}"/>
              </a:ext>
            </a:extLst>
          </p:cNvPr>
          <p:cNvSpPr txBox="1"/>
          <p:nvPr/>
        </p:nvSpPr>
        <p:spPr>
          <a:xfrm>
            <a:off x="570956" y="5765711"/>
            <a:ext cx="11283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FFFF00"/>
                </a:solidFill>
                <a:latin typeface="Lucida Sans" panose="020B0602030504020204" pitchFamily="34" charset="77"/>
              </a:rPr>
              <a:t>Feel Free To Come Up For Prayer</a:t>
            </a:r>
          </a:p>
        </p:txBody>
      </p:sp>
    </p:spTree>
    <p:extLst>
      <p:ext uri="{BB962C8B-B14F-4D97-AF65-F5344CB8AC3E}">
        <p14:creationId xmlns:p14="http://schemas.microsoft.com/office/powerpoint/2010/main" val="337464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F27053-9F10-4D20-97A6-57534EF7C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" r="1" b="16169"/>
          <a:stretch/>
        </p:blipFill>
        <p:spPr>
          <a:xfrm>
            <a:off x="0" y="-6"/>
            <a:ext cx="12191999" cy="7571500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366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4F3E9D-D064-451C-BDCF-C88886E630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2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2A4DDF-92D8-4126-908D-13E7F6E62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7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30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39549E-BA8E-4D47-A329-B7C3E6CE5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0"/>
            <a:ext cx="11845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9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09DD5-E132-460E-93BA-C958BA021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40" y="-1620439"/>
            <a:ext cx="13655040" cy="91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0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1639444"/>
            <a:ext cx="11283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Lucida Sans" panose="020B0602030504020204" pitchFamily="34" charset="77"/>
              </a:rPr>
              <a:t>There is something deep</a:t>
            </a:r>
          </a:p>
          <a:p>
            <a:pPr algn="ctr"/>
            <a:r>
              <a:rPr lang="en-US" sz="4500" dirty="0">
                <a:latin typeface="Lucida Sans" panose="020B0602030504020204" pitchFamily="34" charset="77"/>
              </a:rPr>
              <a:t>Within us that needs victory</a:t>
            </a:r>
          </a:p>
        </p:txBody>
      </p:sp>
    </p:spTree>
    <p:extLst>
      <p:ext uri="{BB962C8B-B14F-4D97-AF65-F5344CB8AC3E}">
        <p14:creationId xmlns:p14="http://schemas.microsoft.com/office/powerpoint/2010/main" val="523076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883</Words>
  <Application>Microsoft Office PowerPoint</Application>
  <PresentationFormat>Widescreen</PresentationFormat>
  <Paragraphs>132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Lucida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Franco</dc:creator>
  <cp:lastModifiedBy>Shawn Franco</cp:lastModifiedBy>
  <cp:revision>17</cp:revision>
  <cp:lastPrinted>2018-09-02T12:15:20Z</cp:lastPrinted>
  <dcterms:created xsi:type="dcterms:W3CDTF">2018-08-30T17:55:53Z</dcterms:created>
  <dcterms:modified xsi:type="dcterms:W3CDTF">2018-09-02T12:18:11Z</dcterms:modified>
</cp:coreProperties>
</file>