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300" r:id="rId4"/>
    <p:sldId id="258" r:id="rId5"/>
    <p:sldId id="299" r:id="rId6"/>
    <p:sldId id="298" r:id="rId7"/>
    <p:sldId id="269" r:id="rId8"/>
    <p:sldId id="268" r:id="rId9"/>
    <p:sldId id="291" r:id="rId10"/>
    <p:sldId id="267" r:id="rId11"/>
    <p:sldId id="271" r:id="rId12"/>
    <p:sldId id="292" r:id="rId13"/>
    <p:sldId id="273" r:id="rId14"/>
    <p:sldId id="274" r:id="rId15"/>
    <p:sldId id="293" r:id="rId16"/>
    <p:sldId id="276" r:id="rId17"/>
    <p:sldId id="275" r:id="rId18"/>
    <p:sldId id="294" r:id="rId19"/>
    <p:sldId id="277" r:id="rId20"/>
    <p:sldId id="278" r:id="rId21"/>
    <p:sldId id="279" r:id="rId22"/>
    <p:sldId id="295" r:id="rId23"/>
    <p:sldId id="280" r:id="rId24"/>
    <p:sldId id="281" r:id="rId25"/>
    <p:sldId id="301" r:id="rId26"/>
    <p:sldId id="302" r:id="rId27"/>
    <p:sldId id="296" r:id="rId28"/>
    <p:sldId id="282" r:id="rId29"/>
    <p:sldId id="297" r:id="rId30"/>
    <p:sldId id="285" r:id="rId31"/>
    <p:sldId id="287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9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472F-FB5D-524C-A500-B42243014B9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63746-5595-5349-839D-FE4EF98B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OUTER COURT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1. Give God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Thanks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9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Enter his gates with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thanksgiving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and his courts with praise;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give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thanks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to him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praise his name.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(Psalm 100:4)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6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DFDE6-6D7B-BF4D-A164-6DFFCA5B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3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BRAZEN ALTAR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2. Focus on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Cross.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rgbClr val="FFFF00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6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But he was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pierced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for our transgressions, he was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crushed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for our iniquities; the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punishment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that brought us peace was on him, and by his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wounds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we are healed.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(Isaiah 53:5 NLT)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3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3022-470B-E846-AA5C-266E57D0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LAVER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3.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Offer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every part of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our lives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to God.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7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Therefore, I urge you, brothers, in view of God’s mercy, to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offer your bodies as living sacrifices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holy and pleasing to God--this is your spiritual act of worship.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(Romans 12:1)</a:t>
            </a:r>
          </a:p>
        </p:txBody>
      </p:sp>
    </p:spTree>
    <p:extLst>
      <p:ext uri="{BB962C8B-B14F-4D97-AF65-F5344CB8AC3E}">
        <p14:creationId xmlns:p14="http://schemas.microsoft.com/office/powerpoint/2010/main" val="181319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D14C0-FE7E-E543-B3AB-61DFC3C6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3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CANDLESTICK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4. Invite the work of the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Holy Spirit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in my life.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8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14 Days of Prayer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August 19-September 1, 2018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99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This is why I remind you to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fan into flames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spiritual gift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God gave you when I laid my hands on you.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(2 Timothy 1:6-7 NLT)</a:t>
            </a:r>
          </a:p>
        </p:txBody>
      </p:sp>
    </p:spTree>
    <p:extLst>
      <p:ext uri="{BB962C8B-B14F-4D97-AF65-F5344CB8AC3E}">
        <p14:creationId xmlns:p14="http://schemas.microsoft.com/office/powerpoint/2010/main" val="90282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For God has not given us a spirit of fear and timidity, but of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power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love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and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self-discipline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(2 Timothy 1:6-7 NLT)</a:t>
            </a:r>
          </a:p>
        </p:txBody>
      </p:sp>
    </p:spTree>
    <p:extLst>
      <p:ext uri="{BB962C8B-B14F-4D97-AF65-F5344CB8AC3E}">
        <p14:creationId xmlns:p14="http://schemas.microsoft.com/office/powerpoint/2010/main" val="412200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A0B02-D76F-3049-BBEA-A212B510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TABLE OF SHEWBREAD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5.  Claim the promises in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God’s Word.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Jesus answered, “It is written: ‘Man shall not live on bread alone, but on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every word that comes from the mouth of God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.’”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(Matthew 4:4)</a:t>
            </a:r>
          </a:p>
        </p:txBody>
      </p:sp>
    </p:spTree>
    <p:extLst>
      <p:ext uri="{BB962C8B-B14F-4D97-AF65-F5344CB8AC3E}">
        <p14:creationId xmlns:p14="http://schemas.microsoft.com/office/powerpoint/2010/main" val="192589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You have searched me, LORD, and you know 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	Even the darkness will not be dark to you;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(Psalm 139: 1,12)</a:t>
            </a:r>
          </a:p>
        </p:txBody>
      </p:sp>
    </p:spTree>
    <p:extLst>
      <p:ext uri="{BB962C8B-B14F-4D97-AF65-F5344CB8AC3E}">
        <p14:creationId xmlns:p14="http://schemas.microsoft.com/office/powerpoint/2010/main" val="128852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Your eyes saw my unformed body; all the days ordained for me were written in your book before one of them came to be.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(Psalm 139: 16)</a:t>
            </a:r>
          </a:p>
        </p:txBody>
      </p:sp>
    </p:spTree>
    <p:extLst>
      <p:ext uri="{BB962C8B-B14F-4D97-AF65-F5344CB8AC3E}">
        <p14:creationId xmlns:p14="http://schemas.microsoft.com/office/powerpoint/2010/main" val="104062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87BA1-9800-5945-B25B-5936B2D9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ALTAR OF INCENSE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6. 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Worship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His Name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54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A3F2B-BACB-764E-A4E4-A8EEE697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Come,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bless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the Lord, all you servants of the Lord… Lift up your hands to the holy place and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bless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the Lord!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May the Lord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bless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you from Zion, he who made heaven and earth!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(Psalm 134)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9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ARK OF THE COVENANT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7.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Intercede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for others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66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 urge, then, first of all, that petitions, prayers, intercession and thanksgiving be made for all people—for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kings and all those in authority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that we may live peaceful and quiet lives in all godliness and holiness.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(1 Timothy 2:1-2)</a:t>
            </a:r>
          </a:p>
        </p:txBody>
      </p:sp>
    </p:spTree>
    <p:extLst>
      <p:ext uri="{BB962C8B-B14F-4D97-AF65-F5344CB8AC3E}">
        <p14:creationId xmlns:p14="http://schemas.microsoft.com/office/powerpoint/2010/main" val="296316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Prayer should be our 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first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response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not our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last resort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6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14 Days of Prayer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August 19-September 1, 2018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0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Pray in the Spirit in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every situation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 Use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every kind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of prayer and request there is.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(Ephesians 6:18 GW)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8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Have the people of Israel build me a holy sanctuary so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 can live among them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 You must build this Tabernacle and its furnishings exactly according to the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pattern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I will show you.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(Exodus 25:8-9 NLT)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9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CDA2A-1DFC-9F44-8545-0ADC2701E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66" b="7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“Do not think that I have come to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abolish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the Law or the Prophets; I have not come to abolish them but to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fulfill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them.”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(Matthew 5:17)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8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Inside the Tent of Meeting, the LORD would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speak to Moses face to face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as one speaks to a friend.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(Exodus 33:11 NLT)</a:t>
            </a:r>
            <a:endParaRPr lang="en-US" sz="3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1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CDA2A-1DFC-9F44-8545-0ADC2701E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66" b="7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6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17335</TotalTime>
  <Words>571</Words>
  <Application>Microsoft Macintosh PowerPoint</Application>
  <PresentationFormat>Widescreen</PresentationFormat>
  <Paragraphs>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Lucida Sans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Baldwin</dc:creator>
  <cp:lastModifiedBy>Brandon Baldwin</cp:lastModifiedBy>
  <cp:revision>57</cp:revision>
  <dcterms:created xsi:type="dcterms:W3CDTF">2016-04-21T20:27:07Z</dcterms:created>
  <dcterms:modified xsi:type="dcterms:W3CDTF">2018-08-12T10:21:36Z</dcterms:modified>
</cp:coreProperties>
</file>