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76" r:id="rId2"/>
    <p:sldId id="257" r:id="rId3"/>
    <p:sldId id="336" r:id="rId4"/>
    <p:sldId id="322" r:id="rId5"/>
    <p:sldId id="290" r:id="rId6"/>
    <p:sldId id="337" r:id="rId7"/>
    <p:sldId id="338" r:id="rId8"/>
    <p:sldId id="393" r:id="rId9"/>
    <p:sldId id="357" r:id="rId10"/>
    <p:sldId id="355" r:id="rId11"/>
    <p:sldId id="354" r:id="rId12"/>
    <p:sldId id="356" r:id="rId13"/>
    <p:sldId id="358" r:id="rId14"/>
    <p:sldId id="367" r:id="rId15"/>
    <p:sldId id="362" r:id="rId16"/>
    <p:sldId id="363" r:id="rId17"/>
    <p:sldId id="359" r:id="rId18"/>
    <p:sldId id="394" r:id="rId19"/>
    <p:sldId id="360" r:id="rId20"/>
    <p:sldId id="366" r:id="rId21"/>
    <p:sldId id="365" r:id="rId22"/>
    <p:sldId id="369" r:id="rId23"/>
    <p:sldId id="368" r:id="rId24"/>
    <p:sldId id="395" r:id="rId25"/>
    <p:sldId id="396" r:id="rId26"/>
    <p:sldId id="364" r:id="rId27"/>
    <p:sldId id="370" r:id="rId28"/>
    <p:sldId id="397" r:id="rId29"/>
    <p:sldId id="351" r:id="rId30"/>
    <p:sldId id="352" r:id="rId31"/>
    <p:sldId id="353" r:id="rId32"/>
    <p:sldId id="348" r:id="rId33"/>
    <p:sldId id="371" r:id="rId34"/>
    <p:sldId id="373" r:id="rId35"/>
    <p:sldId id="374" r:id="rId36"/>
    <p:sldId id="372" r:id="rId37"/>
    <p:sldId id="349" r:id="rId38"/>
    <p:sldId id="375" r:id="rId39"/>
    <p:sldId id="379" r:id="rId40"/>
    <p:sldId id="378" r:id="rId41"/>
    <p:sldId id="377" r:id="rId42"/>
    <p:sldId id="387" r:id="rId43"/>
    <p:sldId id="390" r:id="rId44"/>
    <p:sldId id="388" r:id="rId45"/>
    <p:sldId id="389" r:id="rId46"/>
    <p:sldId id="391" r:id="rId47"/>
    <p:sldId id="392" r:id="rId48"/>
    <p:sldId id="383" r:id="rId49"/>
    <p:sldId id="386" r:id="rId50"/>
    <p:sldId id="381" r:id="rId51"/>
    <p:sldId id="384" r:id="rId52"/>
    <p:sldId id="385" r:id="rId53"/>
    <p:sldId id="382" r:id="rId54"/>
    <p:sldId id="380" r:id="rId55"/>
    <p:sldId id="398" r:id="rId56"/>
    <p:sldId id="333" r:id="rId57"/>
    <p:sldId id="339" r:id="rId58"/>
    <p:sldId id="340" r:id="rId59"/>
    <p:sldId id="343" r:id="rId60"/>
    <p:sldId id="342" r:id="rId61"/>
    <p:sldId id="341" r:id="rId62"/>
    <p:sldId id="399" r:id="rId63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71" autoAdjust="0"/>
    <p:restoredTop sz="93891" autoAdjust="0"/>
  </p:normalViewPr>
  <p:slideViewPr>
    <p:cSldViewPr snapToGrid="0">
      <p:cViewPr varScale="1">
        <p:scale>
          <a:sx n="74" d="100"/>
          <a:sy n="74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1120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fld id="{DFED8F5F-1F9F-4701-AF34-EA7D40D6AC70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5484" y="579438"/>
            <a:ext cx="3114516" cy="175252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8300" y="2552700"/>
            <a:ext cx="6261100" cy="6337300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1075" y="-1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2000"/>
            </a:lvl1pPr>
          </a:lstStyle>
          <a:p>
            <a:fld id="{4527D1C3-F5B7-4B40-9D8B-16C74651A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579438"/>
            <a:ext cx="3114675" cy="1752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7D1C3-F5B7-4B40-9D8B-16C74651A9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4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579438"/>
            <a:ext cx="3114675" cy="1752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7D1C3-F5B7-4B40-9D8B-16C74651A9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579438"/>
            <a:ext cx="3114675" cy="1752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7D1C3-F5B7-4B40-9D8B-16C74651A9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23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579438"/>
            <a:ext cx="3114675" cy="1752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up where its bigger than you.</a:t>
            </a:r>
          </a:p>
          <a:p>
            <a:endParaRPr lang="en-US" dirty="0"/>
          </a:p>
          <a:p>
            <a:r>
              <a:rPr lang="en-US" dirty="0"/>
              <a:t>Read about God leading Esther to show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7D1C3-F5B7-4B40-9D8B-16C74651A9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27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579438"/>
            <a:ext cx="3114675" cy="1752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7D1C3-F5B7-4B40-9D8B-16C74651A9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36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579438"/>
            <a:ext cx="3114675" cy="1752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7D1C3-F5B7-4B40-9D8B-16C74651A9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14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7D1C3-F5B7-4B40-9D8B-16C74651A9C1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5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406F-22BF-47CD-8413-7424D582B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083-0293-43BB-8989-919626309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E4EE9-EC03-481C-8A56-00DADEA7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BE73B-59DF-4291-A024-1A9C4C1DF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E570D-D9B9-4AF7-A4C3-2365B91FF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74013-F805-4AEC-B971-E502DC4C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D6E29-DC63-423F-8874-D6913C4B7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1FC8A-86F2-4F9C-BF46-4BE1EF12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C8C95-CC68-4DB3-86CE-70139B5D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F618F-701C-463E-8C15-C3878DDB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7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72283-C390-4DFD-B699-48B81FF48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C0719-D9BC-4CEA-B76F-8F663EB6C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D651F-218A-4EF0-9497-F7BC1FC9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67ADE-309A-4F95-9132-AE53E775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CC9A5-77F4-4194-A15A-950F88569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1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143C-4C9B-4A85-AF54-B12E8319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7AC65-949B-4A55-BDD0-8313D42BA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42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BD45-AAA8-4F50-A4D1-F0283C58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73009-F1C5-4D80-936D-92D942FFB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9E84F-1A7B-491B-9C92-BD82E344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4E183-9278-4973-8098-07DCA048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AB0B8-2216-43CC-A27D-4B4F69A3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D4AC9-3DCB-4E8F-B20E-0F06053C4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58181-ECB6-4A94-B9C6-81CFCE190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D6AFA-C547-4200-9E89-07ACB4F2B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1CECA-64F2-4953-A4D3-3C053FE5C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D6418-A783-4500-A257-D2433391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9F76B-13B2-45AB-B1C7-1890929E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F2D5A-A422-4C10-8651-F264D2A0D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84B01-8300-4108-A9BC-FE8A697D5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2C29D-52CA-4A64-BAD8-718B9B33A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1762C-E2E6-493F-A5EC-7EDB497AB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D1052-0319-4C24-BDF6-FCD653409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3C8964-B4AF-4FD4-8FA2-56F328326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F8A38-0B64-4273-B39B-3059A1338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987A4-BEC9-48A8-8FE1-2440B71F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4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A113B-B639-417F-9CCC-4F99DF20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1E830A-EE6F-4572-A74F-47145118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6062C-24BF-4D63-87B3-6BF7EC61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955F1-E4F2-40D2-8B6E-04620890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8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49EDC-2B63-479E-96B8-E6E7BB87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0A88F-424B-438B-A6B1-BEC5A921D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9E808-9F3A-41F2-9187-C7F8C105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8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977D-3777-4175-AC0A-503B7CDB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7F233-E088-4534-B454-4F9174884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7CFFD-11F3-4380-AC4A-CFA30B792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A3728-4C4D-423C-A906-AC71328D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01D9F-55FB-46E9-9BE8-E8B79973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653AB-2535-4658-9F7A-A689CF223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DA42-A26A-4C6A-8281-5D00E01AA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F2EC08-A3AB-46A5-9C7F-C15DD366D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904A0-3676-4009-A4A7-A60F53EEF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0DC28-6F1D-4EDA-BD0F-C07E1C6B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275F1B-0367-4A84-AE99-A40C0BCEEBD8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9FDB6-2A85-4694-A314-5CE95317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33B74-5B06-43EA-B26A-509C883B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C2BB-78C1-4AD1-84F7-0ADCE47E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8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3A2EB-99A4-4560-9864-FDCB381E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2B70C-8176-48E3-A425-A589A23AE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83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5846270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B5A19-BD15-4CBB-A74D-4D015C7D1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243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D5C6C-58BA-417B-BD02-9D128806A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94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57125-2594-4E1D-A82F-359D19F0A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10063"/>
            <a:ext cx="8667750" cy="115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61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4A95F-30D5-451E-8519-0788231B6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464"/>
            <a:ext cx="12240126" cy="91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89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3FCFD-91F9-4CB5-8B03-806157877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26" y="0"/>
            <a:ext cx="7202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04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D5479-2A74-4C7C-B6B8-62575D2DB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5" y="-680484"/>
            <a:ext cx="11915553" cy="89366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BF2E4F-6E65-445E-8562-F83FD3AF1BE9}"/>
              </a:ext>
            </a:extLst>
          </p:cNvPr>
          <p:cNvSpPr txBox="1">
            <a:spLocks/>
          </p:cNvSpPr>
          <p:nvPr/>
        </p:nvSpPr>
        <p:spPr>
          <a:xfrm>
            <a:off x="0" y="352341"/>
            <a:ext cx="4869712" cy="117165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0" dirty="0">
                <a:latin typeface="Placard Condensed" panose="020B0606030402050204" pitchFamily="34" charset="0"/>
              </a:rPr>
              <a:t>Beth / Teacher</a:t>
            </a:r>
          </a:p>
        </p:txBody>
      </p:sp>
    </p:spTree>
    <p:extLst>
      <p:ext uri="{BB962C8B-B14F-4D97-AF65-F5344CB8AC3E}">
        <p14:creationId xmlns:p14="http://schemas.microsoft.com/office/powerpoint/2010/main" val="136585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EA2E31-CF90-4CEF-B344-B1AFC8E0D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8715" y="-2666999"/>
            <a:ext cx="6854571" cy="121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83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60D26-70E3-4A70-9550-0BE7783CE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33917" y="-845289"/>
            <a:ext cx="12425916" cy="93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5346D-4685-44F3-9EA0-D77A72699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0683" y="-1432506"/>
            <a:ext cx="13354001" cy="100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61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1CAA8-F147-4A2F-9305-B508D503F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406270" cy="70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43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1E7EC-23B2-4F23-AAEF-295F186B4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" y="-1270591"/>
            <a:ext cx="12362121" cy="92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0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4B41F-3CC4-4EF1-AB0F-9E97C99177C8}"/>
              </a:ext>
            </a:extLst>
          </p:cNvPr>
          <p:cNvSpPr txBox="1"/>
          <p:nvPr/>
        </p:nvSpPr>
        <p:spPr>
          <a:xfrm>
            <a:off x="447472" y="715468"/>
            <a:ext cx="1128361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Video Here</a:t>
            </a:r>
          </a:p>
          <a:p>
            <a:pPr algn="ctr"/>
            <a:endParaRPr lang="en-US" sz="4500" b="1" dirty="0">
              <a:latin typeface="Lucida Sans" panose="020B0602030504020204" pitchFamily="34" charset="77"/>
            </a:endParaRPr>
          </a:p>
          <a:p>
            <a:r>
              <a:rPr lang="en-US" sz="4500" dirty="0">
                <a:latin typeface="Lucida Sans" panose="020B0602030504020204" pitchFamily="34" charset="77"/>
              </a:rPr>
              <a:t>Summary video</a:t>
            </a:r>
          </a:p>
          <a:p>
            <a:r>
              <a:rPr lang="en-US" sz="5000" dirty="0">
                <a:hlinkClick r:id="rId3"/>
              </a:rPr>
              <a:t>https://vimeo.com/258462701</a:t>
            </a:r>
            <a:r>
              <a:rPr lang="en-US" sz="5000" dirty="0"/>
              <a:t> </a:t>
            </a:r>
          </a:p>
          <a:p>
            <a:endParaRPr lang="en-US" sz="4500" dirty="0">
              <a:latin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395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E9AF1D-637F-4CAC-A09E-B6F1E5B61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0668000" cy="8001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84AE5F-281A-43D5-B284-1FA084B5CC29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6037964" cy="117165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0" dirty="0">
                <a:latin typeface="Placard Condensed" panose="020B0606030402050204" pitchFamily="34" charset="0"/>
              </a:rPr>
              <a:t>Stacie / Teacher</a:t>
            </a:r>
          </a:p>
        </p:txBody>
      </p:sp>
    </p:spTree>
    <p:extLst>
      <p:ext uri="{BB962C8B-B14F-4D97-AF65-F5344CB8AC3E}">
        <p14:creationId xmlns:p14="http://schemas.microsoft.com/office/powerpoint/2010/main" val="2559623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D5A05-D08E-4545-80C8-1285D3AA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5" y="-372139"/>
            <a:ext cx="11759609" cy="88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B02865-8634-4D4A-840C-15F158FA2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" y="-1270591"/>
            <a:ext cx="12362121" cy="92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94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96B76-3EC9-40D6-9D35-E2B06A57A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2000" y="0"/>
            <a:ext cx="10668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85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F524E-2160-4D77-B80B-924E62399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39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5715F-26A3-4505-ABB6-774B55641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1506" y="-871871"/>
            <a:ext cx="11610753" cy="870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31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6C2582-1660-4CFC-8693-D18F50475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t="17392" r="19423" b="7627"/>
          <a:stretch/>
        </p:blipFill>
        <p:spPr>
          <a:xfrm rot="9699249">
            <a:off x="383634" y="647634"/>
            <a:ext cx="7442477" cy="6226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A4D55-C622-48FF-A08B-85DE298B7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1474" y="867218"/>
            <a:ext cx="6937744" cy="52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20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9FD709-8D42-4B07-8FCF-9C090B5A8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89964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86B4B3-D038-4AFF-AB63-705F100B036E}"/>
              </a:ext>
            </a:extLst>
          </p:cNvPr>
          <p:cNvSpPr txBox="1">
            <a:spLocks/>
          </p:cNvSpPr>
          <p:nvPr/>
        </p:nvSpPr>
        <p:spPr>
          <a:xfrm>
            <a:off x="-34113" y="-1"/>
            <a:ext cx="6037964" cy="216904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0" dirty="0">
                <a:latin typeface="Placard Condensed" panose="020B0606030402050204" pitchFamily="34" charset="0"/>
              </a:rPr>
              <a:t>Jordon / Non Profit</a:t>
            </a:r>
          </a:p>
          <a:p>
            <a:pPr algn="ctr"/>
            <a:r>
              <a:rPr lang="en-US" sz="7000" dirty="0">
                <a:latin typeface="Placard Condensed" panose="020B0606030402050204" pitchFamily="34" charset="0"/>
              </a:rPr>
              <a:t>Reporting &amp; Training</a:t>
            </a:r>
          </a:p>
        </p:txBody>
      </p:sp>
    </p:spTree>
    <p:extLst>
      <p:ext uri="{BB962C8B-B14F-4D97-AF65-F5344CB8AC3E}">
        <p14:creationId xmlns:p14="http://schemas.microsoft.com/office/powerpoint/2010/main" val="1711074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C4208-F7F8-4F52-A70E-6A141D2D2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8715" y="-2666999"/>
            <a:ext cx="6854572" cy="121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7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4CFDB-1219-401F-B635-B6CB71F4B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-624219"/>
            <a:ext cx="11364685" cy="81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72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4B41F-3CC4-4EF1-AB0F-9E97C99177C8}"/>
              </a:ext>
            </a:extLst>
          </p:cNvPr>
          <p:cNvSpPr txBox="1"/>
          <p:nvPr/>
        </p:nvSpPr>
        <p:spPr>
          <a:xfrm>
            <a:off x="447472" y="715468"/>
            <a:ext cx="112836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Lucida Sans" panose="020B0602030504020204" pitchFamily="34" charset="77"/>
              </a:rPr>
              <a:t>Ezekiel 22:30</a:t>
            </a:r>
          </a:p>
          <a:p>
            <a:pPr algn="ctr"/>
            <a:endParaRPr lang="en-US" sz="4500" b="1" dirty="0">
              <a:latin typeface="Lucida Sans" panose="020B0602030504020204" pitchFamily="34" charset="77"/>
            </a:endParaRPr>
          </a:p>
          <a:p>
            <a:pPr algn="ctr"/>
            <a:r>
              <a:rPr lang="en-US" sz="4500" dirty="0">
                <a:latin typeface="Lucida Sans" panose="020B0602030504020204" pitchFamily="34" charset="77"/>
              </a:rPr>
              <a:t>“I looked for a man among them who would build up the wall and </a:t>
            </a:r>
            <a:r>
              <a:rPr lang="en-US" sz="4500" dirty="0">
                <a:solidFill>
                  <a:srgbClr val="FFFF00"/>
                </a:solidFill>
                <a:latin typeface="Lucida Sans" panose="020B0602030504020204" pitchFamily="34" charset="77"/>
              </a:rPr>
              <a:t>stand before me in the gap</a:t>
            </a:r>
            <a:r>
              <a:rPr lang="en-US" sz="4500" dirty="0">
                <a:latin typeface="Lucida Sans" panose="020B0602030504020204" pitchFamily="34" charset="77"/>
              </a:rPr>
              <a:t> on behalf of the land so I would not have to destroy it, but I found none.”</a:t>
            </a:r>
          </a:p>
        </p:txBody>
      </p:sp>
    </p:spTree>
    <p:extLst>
      <p:ext uri="{BB962C8B-B14F-4D97-AF65-F5344CB8AC3E}">
        <p14:creationId xmlns:p14="http://schemas.microsoft.com/office/powerpoint/2010/main" val="2277491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170C3-FACF-43F0-A546-E6F3D19EC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9856" y="-2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7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00EDD-72BC-4076-A881-3165C6CE5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-553681"/>
            <a:ext cx="11299372" cy="80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74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80C-BB12-481D-B250-9FC05EFC0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 Service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5DF2-6FDD-41B3-9C64-7985D0E9FE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4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88602-C339-4661-A447-E7546080B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943FCD-E6CD-4454-BFB8-9EFCE201154D}"/>
              </a:ext>
            </a:extLst>
          </p:cNvPr>
          <p:cNvSpPr txBox="1">
            <a:spLocks/>
          </p:cNvSpPr>
          <p:nvPr/>
        </p:nvSpPr>
        <p:spPr>
          <a:xfrm>
            <a:off x="58036" y="4848447"/>
            <a:ext cx="6037964" cy="117165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0" dirty="0">
                <a:latin typeface="Placard Condensed" panose="020B0606030402050204" pitchFamily="34" charset="0"/>
              </a:rPr>
              <a:t>Maya / Videographer</a:t>
            </a:r>
          </a:p>
        </p:txBody>
      </p:sp>
    </p:spTree>
    <p:extLst>
      <p:ext uri="{BB962C8B-B14F-4D97-AF65-F5344CB8AC3E}">
        <p14:creationId xmlns:p14="http://schemas.microsoft.com/office/powerpoint/2010/main" val="3714482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2E96F-4DB9-44EA-BA07-E35EECF58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8714" y="-2668713"/>
            <a:ext cx="6854573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7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E8EAB-21B0-4EAB-97B2-EF0AD72B5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40" y="-1543512"/>
            <a:ext cx="8140589" cy="1139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60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3E90C-04C2-444A-B01B-B00D90100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2"/>
          <a:stretch/>
        </p:blipFill>
        <p:spPr>
          <a:xfrm>
            <a:off x="-2765013" y="616689"/>
            <a:ext cx="11938239" cy="6241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D32C9-DA58-4749-8A96-23242FC9D2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r="14991" b="22481"/>
          <a:stretch/>
        </p:blipFill>
        <p:spPr>
          <a:xfrm rot="1326401">
            <a:off x="5847905" y="925032"/>
            <a:ext cx="5869173" cy="53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60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80C-BB12-481D-B250-9FC05EFC0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 Service</a:t>
            </a:r>
            <a:br>
              <a:rPr lang="en-US" dirty="0"/>
            </a:br>
            <a:r>
              <a:rPr lang="en-US" dirty="0"/>
              <a:t>Heather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5DF2-6FDD-41B3-9C64-7985D0E9FE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20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85AB0-4B9C-4E45-B0A8-10978A193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56" y="-297712"/>
            <a:ext cx="7469680" cy="83951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CF932C-F92F-4749-BE9F-0E9A79178930}"/>
              </a:ext>
            </a:extLst>
          </p:cNvPr>
          <p:cNvSpPr txBox="1">
            <a:spLocks/>
          </p:cNvSpPr>
          <p:nvPr/>
        </p:nvSpPr>
        <p:spPr>
          <a:xfrm>
            <a:off x="58036" y="4848447"/>
            <a:ext cx="5215713" cy="117165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0" dirty="0">
                <a:latin typeface="Placard Condensed" panose="020B0606030402050204" pitchFamily="34" charset="0"/>
              </a:rPr>
              <a:t>Heather / Teacher</a:t>
            </a:r>
          </a:p>
        </p:txBody>
      </p:sp>
    </p:spTree>
    <p:extLst>
      <p:ext uri="{BB962C8B-B14F-4D97-AF65-F5344CB8AC3E}">
        <p14:creationId xmlns:p14="http://schemas.microsoft.com/office/powerpoint/2010/main" val="1353515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326BA-654F-42B8-8F8B-2F8CDAAA5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12355033" cy="92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13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A3B422-C0CD-4EDB-8FAF-2E51A7293D1B}"/>
              </a:ext>
            </a:extLst>
          </p:cNvPr>
          <p:cNvSpPr txBox="1"/>
          <p:nvPr/>
        </p:nvSpPr>
        <p:spPr>
          <a:xfrm>
            <a:off x="447472" y="715468"/>
            <a:ext cx="1128361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FFFF00"/>
                </a:solidFill>
                <a:latin typeface="Lucida Sans" panose="020B0602030504020204" pitchFamily="34" charset="77"/>
              </a:rPr>
              <a:t>God’s Word For Us Today</a:t>
            </a:r>
          </a:p>
          <a:p>
            <a:pPr algn="ctr"/>
            <a:endParaRPr lang="en-US" sz="5000" dirty="0">
              <a:latin typeface="Lucida Sans" panose="020B0602030504020204" pitchFamily="34" charset="77"/>
            </a:endParaRPr>
          </a:p>
          <a:p>
            <a:pPr algn="ctr"/>
            <a:r>
              <a:rPr lang="en-US" sz="5000" b="1" dirty="0">
                <a:latin typeface="Lucida Sans" panose="020B0602030504020204" pitchFamily="34" charset="77"/>
              </a:rPr>
              <a:t>“I’m asking you to </a:t>
            </a:r>
            <a:r>
              <a:rPr lang="en-US" sz="5000" b="1" dirty="0">
                <a:solidFill>
                  <a:srgbClr val="FFFF00"/>
                </a:solidFill>
                <a:latin typeface="Lucida Sans" panose="020B0602030504020204" pitchFamily="34" charset="77"/>
              </a:rPr>
              <a:t>stand</a:t>
            </a:r>
            <a:r>
              <a:rPr lang="en-US" sz="5000" b="1" dirty="0">
                <a:latin typeface="Lucida Sans" panose="020B0602030504020204" pitchFamily="34" charset="77"/>
              </a:rPr>
              <a:t> in the gap, </a:t>
            </a:r>
            <a:r>
              <a:rPr lang="en-US" sz="5000" b="1" dirty="0">
                <a:solidFill>
                  <a:srgbClr val="FFFF00"/>
                </a:solidFill>
                <a:latin typeface="Lucida Sans" panose="020B0602030504020204" pitchFamily="34" charset="77"/>
              </a:rPr>
              <a:t>not fix </a:t>
            </a:r>
            <a:r>
              <a:rPr lang="en-US" sz="5000" b="1" dirty="0">
                <a:latin typeface="Lucida Sans" panose="020B0602030504020204" pitchFamily="34" charset="77"/>
              </a:rPr>
              <a:t>the gap. If you’ll be faithful to show up, I will be faithful to bring you </a:t>
            </a:r>
            <a:r>
              <a:rPr lang="en-US" sz="5000" b="1" dirty="0">
                <a:solidFill>
                  <a:srgbClr val="FFFF00"/>
                </a:solidFill>
                <a:latin typeface="Lucida Sans" panose="020B0602030504020204" pitchFamily="34" charset="77"/>
              </a:rPr>
              <a:t>joy</a:t>
            </a:r>
            <a:r>
              <a:rPr lang="en-US" sz="5000" b="1" dirty="0">
                <a:latin typeface="Lucida Sans" panose="020B0602030504020204" pitchFamily="34" charset="77"/>
              </a:rPr>
              <a:t>.”</a:t>
            </a:r>
          </a:p>
          <a:p>
            <a:pPr algn="ctr"/>
            <a:endParaRPr lang="en-US" sz="5400" dirty="0">
              <a:solidFill>
                <a:schemeClr val="bg1"/>
              </a:solidFill>
              <a:latin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2762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1D597-B631-46E2-B11F-E85BB3EC8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4614">
            <a:off x="5103922" y="707950"/>
            <a:ext cx="7993321" cy="5994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A3C0E-2443-460B-B8E8-416E0A776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592" y="-404038"/>
            <a:ext cx="6164225" cy="821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30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14ED8-49DC-4990-8667-FD87818BD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935"/>
            <a:ext cx="10306493" cy="77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59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493EC-1145-4A0D-B55B-FFE02AE51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25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F610E-C2B8-4A4E-B3C8-9FB68EE13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77656" y="-699091"/>
            <a:ext cx="11008242" cy="82561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A644C5-C8A6-4852-9337-A779B872C6A9}"/>
              </a:ext>
            </a:extLst>
          </p:cNvPr>
          <p:cNvSpPr txBox="1">
            <a:spLocks/>
          </p:cNvSpPr>
          <p:nvPr/>
        </p:nvSpPr>
        <p:spPr>
          <a:xfrm>
            <a:off x="58036" y="4848447"/>
            <a:ext cx="5215713" cy="117165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0" dirty="0">
                <a:latin typeface="Placard Condensed" panose="020B0606030402050204" pitchFamily="34" charset="0"/>
              </a:rPr>
              <a:t>Laurel / Teacher</a:t>
            </a:r>
          </a:p>
        </p:txBody>
      </p:sp>
    </p:spTree>
    <p:extLst>
      <p:ext uri="{BB962C8B-B14F-4D97-AF65-F5344CB8AC3E}">
        <p14:creationId xmlns:p14="http://schemas.microsoft.com/office/powerpoint/2010/main" val="2856555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DAA61-86E3-4C1C-AEF8-090B48393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0" b="27544"/>
          <a:stretch/>
        </p:blipFill>
        <p:spPr>
          <a:xfrm>
            <a:off x="5465133" y="-595423"/>
            <a:ext cx="6945275" cy="7634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B24D68-73CB-4D51-8720-FBDB493DE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3914">
            <a:off x="-869761" y="469248"/>
            <a:ext cx="7892672" cy="591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7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D9BE2-AFCF-4F4C-BC59-20CDD6F66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-419987"/>
            <a:ext cx="11674549" cy="87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86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37FFB-428C-493F-90DA-A15F94A3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8" y="-1651945"/>
            <a:ext cx="8949322" cy="125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08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09D81-204F-4698-8B14-7BEDE3D39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" y="-855921"/>
            <a:ext cx="11398102" cy="854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6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B2B47-85D4-44BD-939A-31CF8D6F2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9026" y="-2008075"/>
            <a:ext cx="12095125" cy="90713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28AE970-A911-4F34-8DC3-D90847D700CC}"/>
              </a:ext>
            </a:extLst>
          </p:cNvPr>
          <p:cNvSpPr txBox="1">
            <a:spLocks/>
          </p:cNvSpPr>
          <p:nvPr/>
        </p:nvSpPr>
        <p:spPr>
          <a:xfrm>
            <a:off x="0" y="659219"/>
            <a:ext cx="5215713" cy="117165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0" dirty="0">
                <a:latin typeface="Placard Condensed" panose="020B0606030402050204" pitchFamily="34" charset="0"/>
              </a:rPr>
              <a:t>Hannah / Teacher</a:t>
            </a:r>
          </a:p>
        </p:txBody>
      </p:sp>
    </p:spTree>
    <p:extLst>
      <p:ext uri="{BB962C8B-B14F-4D97-AF65-F5344CB8AC3E}">
        <p14:creationId xmlns:p14="http://schemas.microsoft.com/office/powerpoint/2010/main" val="3349994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34FF9-0BFE-484D-AA07-1828B7DCE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15EB0-A009-4440-A27B-05A960981643}"/>
              </a:ext>
            </a:extLst>
          </p:cNvPr>
          <p:cNvSpPr txBox="1"/>
          <p:nvPr/>
        </p:nvSpPr>
        <p:spPr>
          <a:xfrm>
            <a:off x="447472" y="715468"/>
            <a:ext cx="11283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FFFF00"/>
                </a:solidFill>
                <a:latin typeface="Lucida Sans" panose="020B0602030504020204" pitchFamily="34" charset="77"/>
              </a:rPr>
              <a:t>#1. Show Up</a:t>
            </a:r>
            <a:endParaRPr lang="en-US" sz="7000" i="1" dirty="0">
              <a:solidFill>
                <a:srgbClr val="FFFF00"/>
              </a:solidFill>
              <a:latin typeface="Lucida Sans" panose="020B0602030504020204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D3637-E42B-4378-9770-C92471F4F1BC}"/>
              </a:ext>
            </a:extLst>
          </p:cNvPr>
          <p:cNvSpPr/>
          <p:nvPr/>
        </p:nvSpPr>
        <p:spPr>
          <a:xfrm>
            <a:off x="1090863" y="3116125"/>
            <a:ext cx="10363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i="1" dirty="0">
                <a:latin typeface="Lucida Sans" panose="020B0602030504020204" pitchFamily="34" charset="0"/>
                <a:ea typeface="Times New Roman" panose="02020603050405020304" pitchFamily="18" charset="0"/>
              </a:rPr>
              <a:t>“Do not let your hearts be troubled. Trust in God; trust also in me. . . . I am the way and the truth and the life.” (John 14:6)</a:t>
            </a:r>
          </a:p>
        </p:txBody>
      </p:sp>
    </p:spTree>
    <p:extLst>
      <p:ext uri="{BB962C8B-B14F-4D97-AF65-F5344CB8AC3E}">
        <p14:creationId xmlns:p14="http://schemas.microsoft.com/office/powerpoint/2010/main" val="1164507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969A0E-0E5F-4268-A932-A6CD98528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542260"/>
            <a:ext cx="12191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574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76509-68C3-417D-96FC-C1DCAD5DE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72" y="-1430079"/>
            <a:ext cx="12574772" cy="943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69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D7B44-A2AC-4D50-8D3A-7E27CC000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 t="21395"/>
          <a:stretch/>
        </p:blipFill>
        <p:spPr>
          <a:xfrm>
            <a:off x="-1" y="-810256"/>
            <a:ext cx="12355033" cy="88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180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B03C5-0C44-49CD-A334-2B3EC94DE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15" y="-575333"/>
            <a:ext cx="7283029" cy="97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87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635E2-1D63-4393-8B77-8A97AF583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33">
            <a:off x="491923" y="-588468"/>
            <a:ext cx="5572460" cy="7429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1417D-B4D5-45B5-90E3-9EF4826CF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965792"/>
            <a:ext cx="5867844" cy="78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81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80C-BB12-481D-B250-9FC05EFC0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Both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5DF2-6FDD-41B3-9C64-7985D0E9FE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160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31EA1D-C5C9-4C96-A4F6-52E9A5A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4572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848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A1A488-8FBA-4823-A68B-2610DDA74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33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9DA12-0559-40B2-BB83-5239CA81E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125" y="-1511969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763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114D9-8D1E-405F-AF5F-BD7AD55B8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-2158371"/>
            <a:ext cx="6444343" cy="9016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7F62E7-0003-46D4-88B6-F64C01D2D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t="13294" r="9209"/>
          <a:stretch/>
        </p:blipFill>
        <p:spPr>
          <a:xfrm rot="9637888">
            <a:off x="-455180" y="969475"/>
            <a:ext cx="6861239" cy="594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3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15EB0-A009-4440-A27B-05A960981643}"/>
              </a:ext>
            </a:extLst>
          </p:cNvPr>
          <p:cNvSpPr txBox="1"/>
          <p:nvPr/>
        </p:nvSpPr>
        <p:spPr>
          <a:xfrm>
            <a:off x="454194" y="603173"/>
            <a:ext cx="11283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FFFF00"/>
                </a:solidFill>
                <a:latin typeface="Lucida Sans" panose="020B0602030504020204" pitchFamily="34" charset="77"/>
              </a:rPr>
              <a:t>#2. See God 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D3637-E42B-4378-9770-C92471F4F1BC}"/>
              </a:ext>
            </a:extLst>
          </p:cNvPr>
          <p:cNvSpPr/>
          <p:nvPr/>
        </p:nvSpPr>
        <p:spPr>
          <a:xfrm>
            <a:off x="1058779" y="2478506"/>
            <a:ext cx="10363199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i="1" dirty="0">
                <a:latin typeface="Lucida Sans" panose="020B0602030504020204" pitchFamily="34" charset="0"/>
                <a:ea typeface="Times New Roman" panose="02020603050405020304" pitchFamily="18" charset="0"/>
              </a:rPr>
              <a:t>“Now to him who is able to do immeasurably more than all we ask or imagine, according to his power that is at work within us”</a:t>
            </a:r>
          </a:p>
          <a:p>
            <a:pPr algn="ctr"/>
            <a:endParaRPr lang="en-US" sz="3000" dirty="0">
              <a:latin typeface="Lucida Sans" panose="020B0602030504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3000" dirty="0">
                <a:latin typeface="Lucida Sans" panose="020B0602030504020204" pitchFamily="34" charset="0"/>
                <a:ea typeface="Times New Roman" panose="02020603050405020304" pitchFamily="18" charset="0"/>
              </a:rPr>
              <a:t>(Ephesians 3:20)</a:t>
            </a:r>
          </a:p>
          <a:p>
            <a:pPr algn="ctr"/>
            <a:endParaRPr lang="en-US" sz="4500" i="1" dirty="0">
              <a:latin typeface="Lucida Sans" panose="020B0602030504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8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DA45C-0599-41D4-A4DE-244153ACC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068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F16B1-3A56-491A-91E1-EF7F447B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0" y="-1843696"/>
            <a:ext cx="11073636" cy="1476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464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390BD-A4EF-4E1D-BF7F-F79FEA804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3976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19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15EB0-A009-4440-A27B-05A960981643}"/>
              </a:ext>
            </a:extLst>
          </p:cNvPr>
          <p:cNvSpPr txBox="1"/>
          <p:nvPr/>
        </p:nvSpPr>
        <p:spPr>
          <a:xfrm>
            <a:off x="454194" y="539005"/>
            <a:ext cx="11283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FFFF00"/>
                </a:solidFill>
                <a:latin typeface="Lucida Sans" panose="020B0602030504020204" pitchFamily="34" charset="77"/>
              </a:rPr>
              <a:t>#3: Share His Joy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D3637-E42B-4378-9770-C92471F4F1BC}"/>
              </a:ext>
            </a:extLst>
          </p:cNvPr>
          <p:cNvSpPr/>
          <p:nvPr/>
        </p:nvSpPr>
        <p:spPr>
          <a:xfrm>
            <a:off x="914399" y="1918186"/>
            <a:ext cx="1036319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i="1" dirty="0">
                <a:latin typeface="Lucida Sans" panose="020B0602030504020204" pitchFamily="34" charset="0"/>
                <a:ea typeface="Times New Roman" panose="02020603050405020304" pitchFamily="18" charset="0"/>
              </a:rPr>
              <a:t>“You prepare a table before me          in the presence of my enemies. You anoint my head with oil; my cup overflows. Surely goodness and love will follow me all the days of my life” </a:t>
            </a:r>
          </a:p>
          <a:p>
            <a:pPr algn="ctr"/>
            <a:endParaRPr lang="en-US" sz="3000" dirty="0">
              <a:latin typeface="Lucida Sans" panose="020B0602030504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3000" dirty="0">
                <a:latin typeface="Lucida Sans" panose="020B0602030504020204" pitchFamily="34" charset="0"/>
                <a:ea typeface="Times New Roman" panose="02020603050405020304" pitchFamily="18" charset="0"/>
              </a:rPr>
              <a:t>(Psalm 23:5-6)</a:t>
            </a:r>
          </a:p>
          <a:p>
            <a:pPr algn="ctr"/>
            <a:endParaRPr lang="en-US" sz="4500" i="1" dirty="0">
              <a:latin typeface="Lucida Sans" panose="020B0602030504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80C-BB12-481D-B250-9FC05EFC0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1st  Service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5DF2-6FDD-41B3-9C64-7985D0E9FE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5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FD8B1-3D78-44AB-9C75-D5885F6B4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9931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1047AF-C599-4D96-93A5-11BFC73B2474}"/>
              </a:ext>
            </a:extLst>
          </p:cNvPr>
          <p:cNvSpPr txBox="1">
            <a:spLocks/>
          </p:cNvSpPr>
          <p:nvPr/>
        </p:nvSpPr>
        <p:spPr>
          <a:xfrm>
            <a:off x="6481011" y="352341"/>
            <a:ext cx="6037964" cy="117165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0" dirty="0">
                <a:latin typeface="Placard Condensed" panose="020B0606030402050204" pitchFamily="34" charset="0"/>
              </a:rPr>
              <a:t>Pam / Teacher</a:t>
            </a:r>
          </a:p>
          <a:p>
            <a:pPr algn="ctr"/>
            <a:endParaRPr lang="en-US" sz="7000" dirty="0">
              <a:latin typeface="Placard Condensed" panose="020B06060304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35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278</Words>
  <Application>Microsoft Office PowerPoint</Application>
  <PresentationFormat>Widescreen</PresentationFormat>
  <Paragraphs>43</Paragraphs>
  <Slides>62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Lucida Sans</vt:lpstr>
      <vt:lpstr>Placard Condensed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1st  Service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2nd  Service </vt:lpstr>
      <vt:lpstr>PowerPoint Presentation</vt:lpstr>
      <vt:lpstr>PowerPoint Presentation</vt:lpstr>
      <vt:lpstr>PowerPoint Presentation</vt:lpstr>
      <vt:lpstr>PowerPoint Presentation</vt:lpstr>
      <vt:lpstr>2nd  Service Heather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Both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Franco</dc:creator>
  <cp:lastModifiedBy>BlueUser </cp:lastModifiedBy>
  <cp:revision>70</cp:revision>
  <cp:lastPrinted>2018-07-21T22:48:52Z</cp:lastPrinted>
  <dcterms:created xsi:type="dcterms:W3CDTF">2018-06-24T03:18:38Z</dcterms:created>
  <dcterms:modified xsi:type="dcterms:W3CDTF">2018-07-29T12:59:29Z</dcterms:modified>
</cp:coreProperties>
</file>