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sldIdLst>
    <p:sldId id="258" r:id="rId2"/>
    <p:sldId id="256" r:id="rId3"/>
    <p:sldId id="261" r:id="rId4"/>
    <p:sldId id="257" r:id="rId5"/>
    <p:sldId id="260" r:id="rId6"/>
    <p:sldId id="259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69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38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86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72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5400"/>
            </a:lvl1pPr>
            <a:lvl2pPr>
              <a:defRPr sz="48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248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008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4/22/2018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4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4/22/2018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191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4/22/2018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730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98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4/22/2018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967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4/22/2018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88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3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D1418-F9CF-400F-9372-CD23C00D13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Where do broken hearts go?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F71DDA-03AF-4FE1-BA35-48037FE707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43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A35C1D-152F-413F-B659-374EFABB4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6060" y="1703556"/>
            <a:ext cx="2210612" cy="3450887"/>
          </a:xfrm>
        </p:spPr>
        <p:txBody>
          <a:bodyPr>
            <a:normAutofit/>
          </a:bodyPr>
          <a:lstStyle/>
          <a:p>
            <a:r>
              <a:rPr lang="en-US" sz="4400" dirty="0"/>
              <a:t>Luke 8: 43-48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1714ECD-6341-493F-BA88-692839556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4302" y="278781"/>
            <a:ext cx="7684118" cy="62514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/>
              <a:t>A woman in the crowd had suffered for twelve years with constant bleeding, and she could find no cure. </a:t>
            </a:r>
          </a:p>
          <a:p>
            <a:pPr marL="0" indent="0">
              <a:buNone/>
            </a:pPr>
            <a:r>
              <a:rPr lang="en-US" sz="4400" dirty="0"/>
              <a:t>Coming up behind Jesus, she touched the fringe of his robe. </a:t>
            </a:r>
          </a:p>
          <a:p>
            <a:pPr marL="0" indent="0">
              <a:buNone/>
            </a:pPr>
            <a:r>
              <a:rPr lang="en-US" sz="4400" dirty="0"/>
              <a:t>Immediately, the bleeding stopped.</a:t>
            </a:r>
          </a:p>
        </p:txBody>
      </p:sp>
    </p:spTree>
    <p:extLst>
      <p:ext uri="{BB962C8B-B14F-4D97-AF65-F5344CB8AC3E}">
        <p14:creationId xmlns:p14="http://schemas.microsoft.com/office/powerpoint/2010/main" val="3574226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A35C1D-152F-413F-B659-374EFABB4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2177" y="1703556"/>
            <a:ext cx="2210612" cy="3450887"/>
          </a:xfrm>
        </p:spPr>
        <p:txBody>
          <a:bodyPr>
            <a:normAutofit/>
          </a:bodyPr>
          <a:lstStyle/>
          <a:p>
            <a:r>
              <a:rPr lang="en-US" sz="4400" dirty="0"/>
              <a:t>Luke 8: 43-48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1714ECD-6341-493F-BA88-692839556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0" y="664234"/>
            <a:ext cx="7906215" cy="58659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/>
              <a:t>“Who touched me?” Jesus asked.</a:t>
            </a:r>
          </a:p>
          <a:p>
            <a:pPr marL="0" indent="0">
              <a:buNone/>
            </a:pPr>
            <a:r>
              <a:rPr lang="en-US" sz="4400" dirty="0"/>
              <a:t>Everyone denied it, and Peter said, “Master, this whole crowd is pressing up against you.”</a:t>
            </a:r>
          </a:p>
          <a:p>
            <a:pPr marL="0" indent="0">
              <a:buNone/>
            </a:pPr>
            <a:r>
              <a:rPr lang="en-US" sz="4400" dirty="0"/>
              <a:t>But Jesus said, “Someone deliberately touched me, for I felt healing power go out from me.” </a:t>
            </a:r>
          </a:p>
        </p:txBody>
      </p:sp>
    </p:spTree>
    <p:extLst>
      <p:ext uri="{BB962C8B-B14F-4D97-AF65-F5344CB8AC3E}">
        <p14:creationId xmlns:p14="http://schemas.microsoft.com/office/powerpoint/2010/main" val="3400960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A35C1D-152F-413F-B659-374EFABB4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9875" y="1703556"/>
            <a:ext cx="2210612" cy="3450887"/>
          </a:xfrm>
        </p:spPr>
        <p:txBody>
          <a:bodyPr>
            <a:normAutofit/>
          </a:bodyPr>
          <a:lstStyle/>
          <a:p>
            <a:r>
              <a:rPr lang="en-US" sz="4400" dirty="0"/>
              <a:t>Luke 8: 43-48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1714ECD-6341-493F-BA88-692839556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2994" y="664234"/>
            <a:ext cx="8579006" cy="58659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/>
              <a:t>When the woman realized that she could not stay hidden, she began to tremble and fell to her knees in front of him. </a:t>
            </a:r>
          </a:p>
          <a:p>
            <a:pPr marL="0" indent="0">
              <a:buNone/>
            </a:pPr>
            <a:r>
              <a:rPr lang="en-US" sz="4400" dirty="0"/>
              <a:t>The whole crowd heard her explain why she had touched him and that she had been immediately healed. </a:t>
            </a:r>
          </a:p>
          <a:p>
            <a:pPr marL="0" indent="0">
              <a:buNone/>
            </a:pPr>
            <a:r>
              <a:rPr lang="en-US" sz="4400" dirty="0"/>
              <a:t>“Daughter,” he said to her, “your faith has made you well. Go in peace.”</a:t>
            </a:r>
          </a:p>
        </p:txBody>
      </p:sp>
    </p:spTree>
    <p:extLst>
      <p:ext uri="{BB962C8B-B14F-4D97-AF65-F5344CB8AC3E}">
        <p14:creationId xmlns:p14="http://schemas.microsoft.com/office/powerpoint/2010/main" val="4257855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A35C1D-152F-413F-B659-374EFABB4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689" y="1700129"/>
            <a:ext cx="2210612" cy="3450887"/>
          </a:xfrm>
        </p:spPr>
        <p:txBody>
          <a:bodyPr>
            <a:normAutofit/>
          </a:bodyPr>
          <a:lstStyle/>
          <a:p>
            <a:r>
              <a:rPr lang="en-US" sz="4400" dirty="0"/>
              <a:t>Luke 8: 43-48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1714ECD-6341-493F-BA88-692839556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1415" y="664234"/>
            <a:ext cx="7961970" cy="58659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/>
              <a:t>A woman in the crowd had </a:t>
            </a:r>
            <a:r>
              <a:rPr lang="en-US" sz="4400" u="sng" dirty="0"/>
              <a:t>suffered</a:t>
            </a:r>
            <a:r>
              <a:rPr lang="en-US" sz="4400" dirty="0"/>
              <a:t> for </a:t>
            </a:r>
            <a:r>
              <a:rPr lang="en-US" sz="4400" u="sng" dirty="0"/>
              <a:t>twelve years </a:t>
            </a:r>
            <a:r>
              <a:rPr lang="en-US" sz="4400" dirty="0"/>
              <a:t>with </a:t>
            </a:r>
            <a:r>
              <a:rPr lang="en-US" sz="4400" u="sng" dirty="0"/>
              <a:t>constant</a:t>
            </a:r>
            <a:r>
              <a:rPr lang="en-US" sz="4400" dirty="0"/>
              <a:t> bleeding, and she could find </a:t>
            </a:r>
            <a:r>
              <a:rPr lang="en-US" sz="4400" u="sng" dirty="0"/>
              <a:t>no cure</a:t>
            </a:r>
            <a:r>
              <a:rPr lang="en-US" sz="4400" dirty="0"/>
              <a:t>. </a:t>
            </a:r>
          </a:p>
          <a:p>
            <a:pPr marL="0" indent="0">
              <a:buNone/>
            </a:pPr>
            <a:r>
              <a:rPr lang="en-US" sz="4400" dirty="0"/>
              <a:t>Coming up behind Jesus, </a:t>
            </a:r>
            <a:r>
              <a:rPr lang="en-US" sz="4400" u="sng" dirty="0"/>
              <a:t>she touched</a:t>
            </a:r>
            <a:r>
              <a:rPr lang="en-US" sz="4400" dirty="0"/>
              <a:t> the fringe of his robe. </a:t>
            </a:r>
          </a:p>
          <a:p>
            <a:pPr marL="0" indent="0">
              <a:buNone/>
            </a:pPr>
            <a:r>
              <a:rPr lang="en-US" sz="4400" u="sng" dirty="0"/>
              <a:t>Immediately</a:t>
            </a:r>
            <a:r>
              <a:rPr lang="en-US" sz="4400" dirty="0"/>
              <a:t>, the bleeding </a:t>
            </a:r>
            <a:r>
              <a:rPr lang="en-US" sz="4400" u="sng" dirty="0"/>
              <a:t>stopped</a:t>
            </a:r>
            <a:r>
              <a:rPr lang="en-US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9844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A35C1D-152F-413F-B659-374EFABB4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2967" y="1703556"/>
            <a:ext cx="2210612" cy="3450887"/>
          </a:xfrm>
        </p:spPr>
        <p:txBody>
          <a:bodyPr>
            <a:normAutofit/>
          </a:bodyPr>
          <a:lstStyle/>
          <a:p>
            <a:r>
              <a:rPr lang="en-US" sz="4400" dirty="0"/>
              <a:t>Luke 8: 43-48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1714ECD-6341-493F-BA88-692839556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3578" y="664234"/>
            <a:ext cx="8141319" cy="58659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/>
              <a:t>“Who touched me?” Jesus asked.</a:t>
            </a:r>
          </a:p>
          <a:p>
            <a:pPr marL="0" indent="0">
              <a:buNone/>
            </a:pPr>
            <a:r>
              <a:rPr lang="en-US" sz="4400" u="sng" dirty="0"/>
              <a:t>Everyone denied it</a:t>
            </a:r>
            <a:r>
              <a:rPr lang="en-US" sz="4400" dirty="0"/>
              <a:t>, and Peter said, “Master, this whole crowd is pressing up against you.”</a:t>
            </a:r>
          </a:p>
          <a:p>
            <a:pPr marL="0" indent="0">
              <a:buNone/>
            </a:pPr>
            <a:r>
              <a:rPr lang="en-US" sz="4400" dirty="0"/>
              <a:t>But Jesus said, “Someone </a:t>
            </a:r>
            <a:r>
              <a:rPr lang="en-US" sz="4400" u="sng" dirty="0"/>
              <a:t>deliberately</a:t>
            </a:r>
            <a:r>
              <a:rPr lang="en-US" sz="4400" dirty="0"/>
              <a:t> touched me, for I felt </a:t>
            </a:r>
            <a:r>
              <a:rPr lang="en-US" sz="4400" u="sng" dirty="0"/>
              <a:t>healing power</a:t>
            </a:r>
            <a:r>
              <a:rPr lang="en-US" sz="4400" dirty="0"/>
              <a:t> go out </a:t>
            </a:r>
            <a:r>
              <a:rPr lang="en-US" sz="4400" u="sng" dirty="0"/>
              <a:t>from me</a:t>
            </a:r>
            <a:r>
              <a:rPr lang="en-US" sz="4400" dirty="0"/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3879834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A35C1D-152F-413F-B659-374EFABB4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640" y="1703556"/>
            <a:ext cx="2210612" cy="3450887"/>
          </a:xfrm>
        </p:spPr>
        <p:txBody>
          <a:bodyPr>
            <a:normAutofit/>
          </a:bodyPr>
          <a:lstStyle/>
          <a:p>
            <a:r>
              <a:rPr lang="en-US" sz="4400" dirty="0"/>
              <a:t>Luke 8: 43-48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1714ECD-6341-493F-BA88-692839556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2204" y="664234"/>
            <a:ext cx="8162694" cy="58659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200" dirty="0"/>
              <a:t>When the woman realized that </a:t>
            </a:r>
            <a:r>
              <a:rPr lang="en-US" sz="4200" u="sng" dirty="0"/>
              <a:t>she could not stay hidden</a:t>
            </a:r>
            <a:r>
              <a:rPr lang="en-US" sz="4200" dirty="0"/>
              <a:t>, she began to tremble and fell to her knees in front of him. </a:t>
            </a:r>
          </a:p>
          <a:p>
            <a:pPr marL="0" indent="0">
              <a:buNone/>
            </a:pPr>
            <a:r>
              <a:rPr lang="en-US" sz="4200" dirty="0"/>
              <a:t>The </a:t>
            </a:r>
            <a:r>
              <a:rPr lang="en-US" sz="4200" u="sng" dirty="0"/>
              <a:t>whole crowd heard</a:t>
            </a:r>
            <a:r>
              <a:rPr lang="en-US" sz="4200" dirty="0"/>
              <a:t> her explain why she had touched him and that she had been </a:t>
            </a:r>
            <a:r>
              <a:rPr lang="en-US" sz="4200" u="sng" dirty="0"/>
              <a:t>immediately healed</a:t>
            </a:r>
            <a:r>
              <a:rPr lang="en-US" sz="4200" dirty="0"/>
              <a:t>. </a:t>
            </a:r>
          </a:p>
          <a:p>
            <a:pPr marL="0" indent="0">
              <a:buNone/>
            </a:pPr>
            <a:r>
              <a:rPr lang="en-US" sz="4200" dirty="0"/>
              <a:t>“</a:t>
            </a:r>
            <a:r>
              <a:rPr lang="en-US" sz="4200" u="sng" dirty="0"/>
              <a:t>Daughter</a:t>
            </a:r>
            <a:r>
              <a:rPr lang="en-US" sz="4200" dirty="0"/>
              <a:t>,” he said to her, “your faith has made you well. </a:t>
            </a:r>
            <a:br>
              <a:rPr lang="en-US" sz="4200" dirty="0"/>
            </a:br>
            <a:r>
              <a:rPr lang="en-US" sz="4200" u="sng" dirty="0"/>
              <a:t>Go in peace</a:t>
            </a:r>
            <a:r>
              <a:rPr lang="en-US" sz="42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054516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3C563-940B-426D-9C54-32D1FF20F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BB16F-3F57-4228-89F0-C8A0C2CD0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Pray about your next step</a:t>
            </a:r>
          </a:p>
          <a:p>
            <a:r>
              <a:rPr lang="en-US" dirty="0"/>
              <a:t>Join a small group: Where Do Broken Hearts Go? </a:t>
            </a:r>
          </a:p>
          <a:p>
            <a:r>
              <a:rPr lang="en-US" dirty="0"/>
              <a:t>Attend a Rachel’s Vineyard retreat</a:t>
            </a:r>
          </a:p>
          <a:p>
            <a:r>
              <a:rPr lang="en-US" dirty="0"/>
              <a:t>Contact Jane Abbate</a:t>
            </a:r>
          </a:p>
          <a:p>
            <a:pPr lvl="1"/>
            <a:r>
              <a:rPr lang="en-US" dirty="0"/>
              <a:t>jane@messymiracles.com</a:t>
            </a:r>
          </a:p>
          <a:p>
            <a:pPr lvl="1"/>
            <a:r>
              <a:rPr lang="en-US" dirty="0"/>
              <a:t>412-953-9806</a:t>
            </a:r>
          </a:p>
        </p:txBody>
      </p:sp>
    </p:spTree>
    <p:extLst>
      <p:ext uri="{BB962C8B-B14F-4D97-AF65-F5344CB8AC3E}">
        <p14:creationId xmlns:p14="http://schemas.microsoft.com/office/powerpoint/2010/main" val="248906194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45</TotalTime>
  <Words>362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Corbel</vt:lpstr>
      <vt:lpstr>Wingdings 2</vt:lpstr>
      <vt:lpstr>Frame</vt:lpstr>
      <vt:lpstr>Where do broken hearts go?</vt:lpstr>
      <vt:lpstr>Luke 8: 43-48</vt:lpstr>
      <vt:lpstr>Luke 8: 43-48</vt:lpstr>
      <vt:lpstr>Luke 8: 43-48</vt:lpstr>
      <vt:lpstr>Luke 8: 43-48</vt:lpstr>
      <vt:lpstr>Luke 8: 43-48</vt:lpstr>
      <vt:lpstr>Luke 8: 43-48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Luke 8: 43-48</dc:title>
  <dc:creator>Jane Patterson Abbate</dc:creator>
  <cp:lastModifiedBy>Steven Allen</cp:lastModifiedBy>
  <cp:revision>8</cp:revision>
  <dcterms:created xsi:type="dcterms:W3CDTF">2018-04-19T18:40:57Z</dcterms:created>
  <dcterms:modified xsi:type="dcterms:W3CDTF">2018-04-22T12:08:55Z</dcterms:modified>
</cp:coreProperties>
</file>