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88" r:id="rId2"/>
    <p:sldId id="256" r:id="rId3"/>
    <p:sldId id="267" r:id="rId4"/>
    <p:sldId id="266" r:id="rId5"/>
    <p:sldId id="291" r:id="rId6"/>
    <p:sldId id="289" r:id="rId7"/>
    <p:sldId id="290" r:id="rId8"/>
    <p:sldId id="280" r:id="rId9"/>
    <p:sldId id="292" r:id="rId10"/>
    <p:sldId id="293" r:id="rId11"/>
    <p:sldId id="294" r:id="rId12"/>
    <p:sldId id="257" r:id="rId13"/>
    <p:sldId id="295" r:id="rId14"/>
    <p:sldId id="296" r:id="rId15"/>
    <p:sldId id="264" r:id="rId16"/>
    <p:sldId id="277" r:id="rId17"/>
    <p:sldId id="29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DECE979-A977-A846-8B9A-BD6C37BA6306}">
          <p14:sldIdLst>
            <p14:sldId id="288"/>
            <p14:sldId id="256"/>
            <p14:sldId id="267"/>
            <p14:sldId id="266"/>
            <p14:sldId id="291"/>
            <p14:sldId id="289"/>
            <p14:sldId id="290"/>
            <p14:sldId id="280"/>
            <p14:sldId id="292"/>
            <p14:sldId id="293"/>
            <p14:sldId id="294"/>
            <p14:sldId id="257"/>
            <p14:sldId id="295"/>
            <p14:sldId id="296"/>
            <p14:sldId id="264"/>
            <p14:sldId id="277"/>
            <p14:sldId id="2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3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857" autoAdjust="0"/>
    <p:restoredTop sz="63733" autoAdjust="0"/>
  </p:normalViewPr>
  <p:slideViewPr>
    <p:cSldViewPr snapToGrid="0" snapToObjects="1">
      <p:cViewPr varScale="1">
        <p:scale>
          <a:sx n="56" d="100"/>
          <a:sy n="56" d="100"/>
        </p:scale>
        <p:origin x="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723CE-6FC1-F344-AF3E-8329AFF5A5B6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E2491-363B-364C-91E5-8CCC793F5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95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Beginning the new year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a reset on what is most important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has promised, the son has died and the spirit has come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you might now His Greater Days Ahead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E2491-363B-364C-91E5-8CCC793F51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29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Throw what hinders down</a:t>
            </a:r>
          </a:p>
          <a:p>
            <a:r>
              <a:rPr lang="en-US" dirty="0"/>
              <a:t>Focus on your race (fast </a:t>
            </a:r>
            <a:r>
              <a:rPr lang="en-US" dirty="0" err="1"/>
              <a:t>comparision</a:t>
            </a:r>
            <a:r>
              <a:rPr lang="en-US" dirty="0"/>
              <a:t>)</a:t>
            </a:r>
          </a:p>
          <a:p>
            <a:r>
              <a:rPr lang="en-US" dirty="0"/>
              <a:t>Get hungry for God’s Word!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E2491-363B-364C-91E5-8CCC793F51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4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things that never defeated</a:t>
            </a:r>
          </a:p>
          <a:p>
            <a:endParaRPr lang="en-US" dirty="0"/>
          </a:p>
          <a:p>
            <a:r>
              <a:rPr lang="en-US" dirty="0"/>
              <a:t>Spirit &amp; The Word</a:t>
            </a:r>
          </a:p>
          <a:p>
            <a:r>
              <a:rPr lang="en-US" dirty="0"/>
              <a:t>(two come together – nothing is impossible)</a:t>
            </a:r>
          </a:p>
          <a:p>
            <a:endParaRPr lang="en-US" dirty="0"/>
          </a:p>
          <a:p>
            <a:r>
              <a:rPr lang="en-US" dirty="0"/>
              <a:t>Two things to help us reset</a:t>
            </a:r>
          </a:p>
          <a:p>
            <a:r>
              <a:rPr lang="en-US" dirty="0"/>
              <a:t>And live everyday with purpose</a:t>
            </a:r>
          </a:p>
          <a:p>
            <a:endParaRPr lang="en-US" dirty="0"/>
          </a:p>
          <a:p>
            <a:r>
              <a:rPr lang="en-US" dirty="0"/>
              <a:t>Come to end of year</a:t>
            </a:r>
          </a:p>
          <a:p>
            <a:r>
              <a:rPr lang="en-US" dirty="0"/>
              <a:t>Don’t celebrate survive – but the call to thrive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E2491-363B-364C-91E5-8CCC793F51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19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the enemy will try to get you off of these two</a:t>
            </a:r>
          </a:p>
          <a:p>
            <a:endParaRPr lang="en-US" dirty="0"/>
          </a:p>
          <a:p>
            <a:r>
              <a:rPr lang="en-US" dirty="0"/>
              <a:t>Come back to these two</a:t>
            </a:r>
          </a:p>
          <a:p>
            <a:endParaRPr lang="en-US" dirty="0"/>
          </a:p>
          <a:p>
            <a:r>
              <a:rPr lang="en-US" dirty="0"/>
              <a:t>And here is how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Endurance –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Live in a right now culture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Seat geek, open table, online groceries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Amazon, amazon prime, amazon now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we don’t get a text back in 4 second – heaven forbid we see the bubbles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Endurance – endure doing what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E2491-363B-364C-91E5-8CCC793F51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8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Throw off the things of this world that are hindering &amp; sin</a:t>
            </a:r>
          </a:p>
          <a:p>
            <a:endParaRPr lang="en-US" dirty="0"/>
          </a:p>
          <a:p>
            <a:r>
              <a:rPr lang="en-US" dirty="0"/>
              <a:t>God is unending but our passion is limited</a:t>
            </a:r>
          </a:p>
          <a:p>
            <a:endParaRPr lang="en-US" dirty="0"/>
          </a:p>
          <a:p>
            <a:r>
              <a:rPr lang="en-US" dirty="0"/>
              <a:t>Throw off what is hindering</a:t>
            </a:r>
          </a:p>
          <a:p>
            <a:r>
              <a:rPr lang="en-US" dirty="0"/>
              <a:t>Get control of our media</a:t>
            </a:r>
          </a:p>
          <a:p>
            <a:endParaRPr lang="en-US" dirty="0"/>
          </a:p>
          <a:p>
            <a:r>
              <a:rPr lang="en-US" dirty="0"/>
              <a:t>Throw them off to focus on God</a:t>
            </a:r>
          </a:p>
          <a:p>
            <a:endParaRPr lang="en-US" dirty="0"/>
          </a:p>
          <a:p>
            <a:r>
              <a:rPr lang="en-US" dirty="0"/>
              <a:t>God is all you need</a:t>
            </a:r>
          </a:p>
          <a:p>
            <a:r>
              <a:rPr lang="en-US" dirty="0"/>
              <a:t>Have to give yourself to him</a:t>
            </a:r>
          </a:p>
          <a:p>
            <a:endParaRPr lang="en-US" dirty="0"/>
          </a:p>
          <a:p>
            <a:r>
              <a:rPr lang="en-US" dirty="0"/>
              <a:t>Important principle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E2491-363B-364C-91E5-8CCC793F51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23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Story of motivation church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Myself to ministry – midst of hurt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Gave myself to healing &amp; freedom – even as pastor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God asked me to give my family –adoption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Asked me to lead – give my insecurities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Ethiopia with my family – give up fears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Motivation – now give me your church family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Today 15 water baptized – we gave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But not just foolish things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Sin too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E2491-363B-364C-91E5-8CCC793F51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83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These two weeks –time to get real about sin.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We can go so much further with God</a:t>
            </a:r>
          </a:p>
          <a:p>
            <a:pPr marL="0" indent="0">
              <a:buFontTx/>
              <a:buNone/>
            </a:pPr>
            <a:r>
              <a:rPr lang="en-US" dirty="0"/>
              <a:t>Sin is dragging us back – tiring us out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Freedom from sin is freedom from defeat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Dr. Cancer –not offend – 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Gospel is this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Repeat after me!!!</a:t>
            </a:r>
          </a:p>
          <a:p>
            <a:pPr marL="0" indent="0">
              <a:buFontTx/>
              <a:buNone/>
            </a:pPr>
            <a:r>
              <a:rPr lang="en-US" dirty="0"/>
              <a:t>Jesus loves you. Now get over yourself.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E2491-363B-364C-91E5-8CCC793F51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90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Can’t do that when we are scrolling on social media always focused on everyone else’s race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Family – spent most of our time – thinking about their race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race is amazing!!!</a:t>
            </a:r>
          </a:p>
          <a:p>
            <a:endParaRPr lang="en-US" dirty="0"/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race is what the world needs!!!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in your race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two weeks – will you give up comparison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 up social media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can’t run when this is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infront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your face all the time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(see at the YMCA)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E2491-363B-364C-91E5-8CCC793F51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76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E2491-363B-364C-91E5-8CCC793F51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9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None of this matters without the word</a:t>
            </a:r>
          </a:p>
          <a:p>
            <a:endParaRPr lang="en-US" dirty="0"/>
          </a:p>
          <a:p>
            <a:r>
              <a:rPr lang="en-US" dirty="0"/>
              <a:t>Why?</a:t>
            </a:r>
          </a:p>
          <a:p>
            <a:endParaRPr lang="en-US" dirty="0"/>
          </a:p>
          <a:p>
            <a:r>
              <a:rPr lang="en-US" dirty="0"/>
              <a:t>Because the word of God always defeats the enemy!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Satan tries to win – word defeats him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Jesus in the wilderness – word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word creates life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E2491-363B-364C-91E5-8CCC793F51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17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cap="none" spc="0">
                <a:ln w="0"/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75175"/>
          </a:xfrm>
        </p:spPr>
        <p:txBody>
          <a:bodyPr/>
          <a:lstStyle>
            <a:lvl1pPr>
              <a:defRPr b="0" cap="none" spc="0">
                <a:ln w="0"/>
                <a:solidFill>
                  <a:schemeClr val="bg1"/>
                </a:solidFill>
                <a:effectLst/>
              </a:defRPr>
            </a:lvl1pPr>
            <a:lvl2pPr>
              <a:defRPr b="0" cap="none" spc="0">
                <a:ln w="0"/>
                <a:solidFill>
                  <a:srgbClr val="002060"/>
                </a:solidFill>
                <a:effectLst/>
              </a:defRPr>
            </a:lvl2pPr>
            <a:lvl3pPr>
              <a:defRPr b="0" cap="none" spc="0">
                <a:ln w="0"/>
                <a:solidFill>
                  <a:schemeClr val="bg1"/>
                </a:solidFill>
                <a:effectLst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91000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513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lum bright="-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48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Highlight Color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9016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200" b="1" i="0" kern="1200">
          <a:solidFill>
            <a:schemeClr val="bg1"/>
          </a:solidFill>
          <a:latin typeface="Myriad Pro" charset="0"/>
          <a:ea typeface="Myriad Pro" charset="0"/>
          <a:cs typeface="Myriad Pr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400" b="0" i="0" kern="1200">
          <a:solidFill>
            <a:srgbClr val="002060"/>
          </a:solidFill>
          <a:latin typeface="Myriad Pro" charset="0"/>
          <a:ea typeface="Myriad Pro" charset="0"/>
          <a:cs typeface="Myriad Pro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4000" b="0" i="0" kern="1200">
          <a:solidFill>
            <a:schemeClr val="bg1"/>
          </a:solidFill>
          <a:latin typeface="Myriad Pro" charset="0"/>
          <a:ea typeface="Myriad Pro" charset="0"/>
          <a:cs typeface="Myriad Pro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600" b="0" i="0" kern="1200">
          <a:solidFill>
            <a:schemeClr val="bg1"/>
          </a:solidFill>
          <a:latin typeface="Myriad Pro" charset="0"/>
          <a:ea typeface="Myriad Pro" charset="0"/>
          <a:cs typeface="Myriad Pro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399" y="603295"/>
            <a:ext cx="106462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ler Display" panose="02000503000000020003" pitchFamily="2" charset="0"/>
              </a:rPr>
              <a:t>Ready. </a:t>
            </a:r>
            <a:r>
              <a:rPr lang="en-US" sz="9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ler Display" panose="02000503000000020003" pitchFamily="2" charset="0"/>
              </a:rPr>
              <a:t>RESET.</a:t>
            </a:r>
            <a:r>
              <a:rPr lang="en-US" sz="9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ler Display" panose="02000503000000020003" pitchFamily="2" charset="0"/>
              </a:rPr>
              <a:t>Go</a:t>
            </a:r>
            <a:r>
              <a:rPr lang="en-US" sz="9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ler Display" panose="02000503000000020003" pitchFamily="2" charset="0"/>
              </a:rPr>
              <a:t>!</a:t>
            </a:r>
          </a:p>
          <a:p>
            <a:pPr algn="ctr"/>
            <a:endParaRPr lang="en-US" sz="5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Resetting our endurance</a:t>
            </a:r>
          </a:p>
          <a:p>
            <a:pPr algn="ctr"/>
            <a:r>
              <a:rPr lang="en-US" sz="5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greater days ahead!</a:t>
            </a:r>
          </a:p>
        </p:txBody>
      </p:sp>
    </p:spTree>
    <p:extLst>
      <p:ext uri="{BB962C8B-B14F-4D97-AF65-F5344CB8AC3E}">
        <p14:creationId xmlns:p14="http://schemas.microsoft.com/office/powerpoint/2010/main" val="3945740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399" y="603295"/>
            <a:ext cx="106462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If we confess our sins, he is faithful and just and will forgive us our sins and purify us from all unrighteousness.</a:t>
            </a:r>
            <a:r>
              <a:rPr lang="en-US" sz="4000" baseline="30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10 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If we claim we have not sinned, we make him out to be a liar and his word has no place in our lives.   (1 John 1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:9-10)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60466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399" y="603295"/>
            <a:ext cx="1064622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[2] “</a:t>
            </a:r>
            <a:r>
              <a:rPr lang="en-US" sz="5400" dirty="0">
                <a:solidFill>
                  <a:srgbClr val="002060"/>
                </a:solidFill>
              </a:rPr>
              <a:t>and let us run with perseverance the race marked out for us”</a:t>
            </a:r>
          </a:p>
          <a:p>
            <a:endParaRPr lang="en-US" sz="5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5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 F</a:t>
            </a: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ast from comparison and whatever draws you to it</a:t>
            </a:r>
          </a:p>
        </p:txBody>
      </p:sp>
    </p:spTree>
    <p:extLst>
      <p:ext uri="{BB962C8B-B14F-4D97-AF65-F5344CB8AC3E}">
        <p14:creationId xmlns:p14="http://schemas.microsoft.com/office/powerpoint/2010/main" val="2431946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2885" y="542260"/>
            <a:ext cx="10646229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People. Past. Pride.</a:t>
            </a:r>
          </a:p>
          <a:p>
            <a:endParaRPr lang="en-US" sz="42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“God opposes the proud </a:t>
            </a:r>
            <a:r>
              <a:rPr lang="en-US" sz="4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gives grace to the humble.”</a:t>
            </a:r>
            <a:r>
              <a:rPr lang="en-US" sz="4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Submit yourselves, then, to God. </a:t>
            </a:r>
            <a:r>
              <a:rPr lang="en-US" sz="4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 the devil, and he will flee from you</a:t>
            </a:r>
            <a:r>
              <a:rPr lang="en-US" sz="4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Come near to God </a:t>
            </a:r>
            <a:r>
              <a:rPr lang="en-US" sz="4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will come near to you</a:t>
            </a:r>
            <a:r>
              <a:rPr lang="en-US" sz="4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Wash your hands, you sinners, </a:t>
            </a:r>
            <a:r>
              <a:rPr lang="en-US" sz="4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purify your hearts</a:t>
            </a:r>
            <a:r>
              <a:rPr lang="en-US" sz="4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you double-minded”  (James 4)</a:t>
            </a:r>
          </a:p>
          <a:p>
            <a:endParaRPr lang="en-US" sz="5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0676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399" y="603295"/>
            <a:ext cx="1064622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[3] “</a:t>
            </a:r>
            <a:r>
              <a:rPr lang="en-US" sz="5400" dirty="0">
                <a:solidFill>
                  <a:srgbClr val="002060"/>
                </a:solidFill>
              </a:rPr>
              <a:t>Let us fix our eyes on Jesus, the author and perfecter of our faith, who for the joy set before him endured the cross”</a:t>
            </a:r>
            <a:endParaRPr lang="en-US" sz="5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5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 </a:t>
            </a:r>
            <a:r>
              <a:rPr lang="en-US" sz="5400" u="sng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Feast</a:t>
            </a: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 on “the Word made flesh”</a:t>
            </a:r>
            <a:endParaRPr lang="en-US" sz="5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8901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399" y="603295"/>
            <a:ext cx="106462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Two Weeks of Prayer &amp; Fasting</a:t>
            </a:r>
          </a:p>
          <a:p>
            <a:r>
              <a:rPr lang="en-US" sz="5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Jan 1-14</a:t>
            </a:r>
          </a:p>
          <a:p>
            <a:endParaRPr lang="en-US" sz="5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Fasting the Word</a:t>
            </a:r>
          </a:p>
          <a:p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Feasting on His Word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C01A75-D7F5-405D-A090-A37BCBEE6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568" y="5141686"/>
            <a:ext cx="2412688" cy="158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30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2885" y="540793"/>
            <a:ext cx="10646229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 will win when the Word of God wins in you!!!</a:t>
            </a:r>
          </a:p>
          <a:p>
            <a:endParaRPr lang="en-US" sz="5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 not let this Book of the Law depart from your mouth; meditate on it day and night, so that you may be careful to do everything written in it. Then you will be prosperous and successful  (Joshua 1:8)</a:t>
            </a:r>
          </a:p>
          <a:p>
            <a:endParaRPr lang="en-US" sz="5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0513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399" y="603295"/>
            <a:ext cx="106462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Video</a:t>
            </a:r>
          </a:p>
          <a:p>
            <a:endParaRPr lang="en-US" sz="5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500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VIDEO – TOM ROCKING CHAIR</a:t>
            </a:r>
            <a:endParaRPr lang="en-US" sz="5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5846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399" y="603295"/>
            <a:ext cx="106462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 are one decision away from victory, peace and joy</a:t>
            </a:r>
          </a:p>
          <a:p>
            <a:endParaRPr lang="en-US" sz="5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decision that requires your life in order to find what life is all about</a:t>
            </a:r>
          </a:p>
        </p:txBody>
      </p:sp>
    </p:spTree>
    <p:extLst>
      <p:ext uri="{BB962C8B-B14F-4D97-AF65-F5344CB8AC3E}">
        <p14:creationId xmlns:p14="http://schemas.microsoft.com/office/powerpoint/2010/main" val="4280370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168" y="3182111"/>
            <a:ext cx="4915443" cy="32305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54B04F-CA90-43DF-8D69-C185A7C45619}"/>
              </a:ext>
            </a:extLst>
          </p:cNvPr>
          <p:cNvSpPr txBox="1"/>
          <p:nvPr/>
        </p:nvSpPr>
        <p:spPr>
          <a:xfrm>
            <a:off x="529389" y="334789"/>
            <a:ext cx="4915444" cy="286232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ler Display" panose="02000503000000020003" pitchFamily="2" charset="0"/>
              </a:rPr>
              <a:t>14 Days  Of Prayer &amp; Fasting</a:t>
            </a:r>
            <a:endParaRPr lang="en-US" sz="6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B93A13-D4B5-40DF-B7FE-EDC221A92823}"/>
              </a:ext>
            </a:extLst>
          </p:cNvPr>
          <p:cNvCxnSpPr/>
          <p:nvPr/>
        </p:nvCxnSpPr>
        <p:spPr>
          <a:xfrm flipV="1">
            <a:off x="3248526" y="554646"/>
            <a:ext cx="5366085" cy="543708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085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399" y="603295"/>
            <a:ext cx="106462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 are one decision away from victory, peace and joy</a:t>
            </a:r>
          </a:p>
          <a:p>
            <a:endParaRPr lang="en-US" sz="5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decision that requires your life in order to find what life is all about</a:t>
            </a:r>
          </a:p>
        </p:txBody>
      </p:sp>
    </p:spTree>
    <p:extLst>
      <p:ext uri="{BB962C8B-B14F-4D97-AF65-F5344CB8AC3E}">
        <p14:creationId xmlns:p14="http://schemas.microsoft.com/office/powerpoint/2010/main" val="4229324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CF057-C4D1-4C71-BA73-DB054931E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Have An Enemy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83BB9-C73D-4E5A-93B7-7F8A8F24A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91" y="1825625"/>
            <a:ext cx="10972800" cy="457517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 	Put on the full armor of God so that you can </a:t>
            </a:r>
            <a:r>
              <a:rPr lang="en-US" dirty="0">
                <a:solidFill>
                  <a:srgbClr val="002060"/>
                </a:solidFill>
              </a:rPr>
              <a:t>take your stand against the devil’s schemes. </a:t>
            </a:r>
            <a:r>
              <a:rPr lang="en-US" baseline="30000" dirty="0"/>
              <a:t>12 </a:t>
            </a:r>
            <a:r>
              <a:rPr lang="en-US" dirty="0">
                <a:solidFill>
                  <a:srgbClr val="002060"/>
                </a:solidFill>
              </a:rPr>
              <a:t>For our struggle is not against flesh and blood</a:t>
            </a:r>
            <a:r>
              <a:rPr lang="en-US" dirty="0"/>
              <a:t>, but against the rulers, against the authorities, against the powers of this dark world and against the spiritual forces of evil in the heavenly realms. </a:t>
            </a:r>
            <a:endParaRPr lang="en-US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4093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BAB1-F3E2-4834-AA2F-0006A9D69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Genesis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6EFF8-4749-4C9E-A7BC-B09F5B008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03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CF057-C4D1-4C71-BA73-DB054931E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Have An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83BB9-C73D-4E5A-93B7-7F8A8F24A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91" y="1825625"/>
            <a:ext cx="10972800" cy="457517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 	Therefore </a:t>
            </a:r>
            <a:r>
              <a:rPr lang="en-US" dirty="0">
                <a:solidFill>
                  <a:srgbClr val="002060"/>
                </a:solidFill>
              </a:rPr>
              <a:t>put on the full armor of God </a:t>
            </a:r>
            <a:r>
              <a:rPr lang="en-US" dirty="0"/>
              <a:t>. . . Take the helmet of salvation and </a:t>
            </a:r>
            <a:r>
              <a:rPr lang="en-US" dirty="0">
                <a:solidFill>
                  <a:srgbClr val="002060"/>
                </a:solidFill>
              </a:rPr>
              <a:t>the sword of the Spirit, which is the word of God</a:t>
            </a:r>
            <a:r>
              <a:rPr lang="en-US" dirty="0"/>
              <a:t>. </a:t>
            </a:r>
            <a:r>
              <a:rPr lang="en-US" baseline="30000" dirty="0">
                <a:solidFill>
                  <a:srgbClr val="002060"/>
                </a:solidFill>
              </a:rPr>
              <a:t>18 </a:t>
            </a:r>
            <a:r>
              <a:rPr lang="en-US" dirty="0">
                <a:solidFill>
                  <a:srgbClr val="002060"/>
                </a:solidFill>
              </a:rPr>
              <a:t>And pray in the Spirit on all occasions </a:t>
            </a:r>
            <a:r>
              <a:rPr lang="en-US" dirty="0"/>
              <a:t>with all kinds of prayers and requests. With this in mind, be alert and always keep on praying for all the saints.”   (</a:t>
            </a:r>
            <a:r>
              <a:rPr lang="en-US" dirty="0" err="1"/>
              <a:t>Eph</a:t>
            </a:r>
            <a:r>
              <a:rPr lang="en-US" dirty="0"/>
              <a:t> 6:10-13, 17-18)</a:t>
            </a:r>
          </a:p>
          <a:p>
            <a:pPr marL="0" indent="0">
              <a:lnSpc>
                <a:spcPct val="120000"/>
              </a:lnSpc>
              <a:buNone/>
            </a:pPr>
            <a:endParaRPr lang="en-US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0725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CF057-C4D1-4C71-BA73-DB054931E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Have To Have Endurance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83BB9-C73D-4E5A-93B7-7F8A8F24A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91" y="1825625"/>
            <a:ext cx="10972800" cy="457517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 	Therefore, since we are surrounded by such a great cloud of witnesses, </a:t>
            </a:r>
            <a:r>
              <a:rPr lang="en-US" dirty="0">
                <a:solidFill>
                  <a:srgbClr val="002060"/>
                </a:solidFill>
              </a:rPr>
              <a:t>let us throw off everything that hinders</a:t>
            </a:r>
            <a:r>
              <a:rPr lang="en-US" dirty="0"/>
              <a:t> and the sin that so easily entangles, </a:t>
            </a:r>
            <a:r>
              <a:rPr lang="en-US" dirty="0">
                <a:solidFill>
                  <a:srgbClr val="002060"/>
                </a:solidFill>
              </a:rPr>
              <a:t>and let us run with perseverance </a:t>
            </a:r>
            <a:r>
              <a:rPr lang="en-US" dirty="0"/>
              <a:t>the race marked out for us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baseline="30000" dirty="0">
                <a:solidFill>
                  <a:srgbClr val="002060"/>
                </a:solidFill>
              </a:rPr>
              <a:t>2 </a:t>
            </a:r>
            <a:r>
              <a:rPr lang="en-US" dirty="0">
                <a:solidFill>
                  <a:srgbClr val="002060"/>
                </a:solidFill>
              </a:rPr>
              <a:t>Let us fix our eyes on Jesus, </a:t>
            </a:r>
            <a:r>
              <a:rPr lang="en-US" dirty="0"/>
              <a:t>the author and perfecter of our faith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5850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399" y="603295"/>
            <a:ext cx="106462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[1] “</a:t>
            </a:r>
            <a:r>
              <a:rPr lang="en-US" sz="5400" dirty="0">
                <a:solidFill>
                  <a:srgbClr val="002060"/>
                </a:solidFill>
              </a:rPr>
              <a:t>let us throw off everything that </a:t>
            </a:r>
            <a:r>
              <a:rPr lang="en-US" sz="5400" dirty="0">
                <a:solidFill>
                  <a:schemeClr val="bg1"/>
                </a:solidFill>
              </a:rPr>
              <a:t>hinders</a:t>
            </a:r>
            <a:r>
              <a:rPr lang="en-US" sz="5400" dirty="0"/>
              <a:t> and the </a:t>
            </a:r>
            <a:r>
              <a:rPr lang="en-US" sz="5400" dirty="0">
                <a:solidFill>
                  <a:schemeClr val="bg1"/>
                </a:solidFill>
              </a:rPr>
              <a:t>sin </a:t>
            </a:r>
            <a:r>
              <a:rPr lang="en-US" sz="5400" dirty="0"/>
              <a:t>that so easily entangles”</a:t>
            </a:r>
          </a:p>
          <a:p>
            <a:endParaRPr lang="en-US" sz="5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 T</a:t>
            </a: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his is what we do with our fast</a:t>
            </a:r>
          </a:p>
        </p:txBody>
      </p:sp>
    </p:spTree>
    <p:extLst>
      <p:ext uri="{BB962C8B-B14F-4D97-AF65-F5344CB8AC3E}">
        <p14:creationId xmlns:p14="http://schemas.microsoft.com/office/powerpoint/2010/main" val="2857726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399" y="603295"/>
            <a:ext cx="106462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Your victory has nothing to do with how much anybody else is giving you. It has everything to do with how much you are giving to God.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74125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16968</TotalTime>
  <Words>759</Words>
  <Application>Microsoft Office PowerPoint</Application>
  <PresentationFormat>Widescreen</PresentationFormat>
  <Paragraphs>158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Aller Display</vt:lpstr>
      <vt:lpstr>Arial</vt:lpstr>
      <vt:lpstr>Calibri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You Have An Enemy</vt:lpstr>
      <vt:lpstr>Genesis video</vt:lpstr>
      <vt:lpstr>You Have An Answer</vt:lpstr>
      <vt:lpstr>You Have To Have Endurance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Steven Allen</cp:lastModifiedBy>
  <cp:revision>79</cp:revision>
  <dcterms:created xsi:type="dcterms:W3CDTF">2016-05-25T19:25:35Z</dcterms:created>
  <dcterms:modified xsi:type="dcterms:W3CDTF">2017-12-31T15:06:47Z</dcterms:modified>
</cp:coreProperties>
</file>