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handoutMasterIdLst>
    <p:handoutMasterId r:id="rId28"/>
  </p:handoutMasterIdLst>
  <p:sldIdLst>
    <p:sldId id="256" r:id="rId2"/>
    <p:sldId id="270" r:id="rId3"/>
    <p:sldId id="292" r:id="rId4"/>
    <p:sldId id="293" r:id="rId5"/>
    <p:sldId id="282" r:id="rId6"/>
    <p:sldId id="273" r:id="rId7"/>
    <p:sldId id="297" r:id="rId8"/>
    <p:sldId id="296" r:id="rId9"/>
    <p:sldId id="295" r:id="rId10"/>
    <p:sldId id="309" r:id="rId11"/>
    <p:sldId id="294" r:id="rId12"/>
    <p:sldId id="276" r:id="rId13"/>
    <p:sldId id="298" r:id="rId14"/>
    <p:sldId id="257" r:id="rId15"/>
    <p:sldId id="300" r:id="rId16"/>
    <p:sldId id="301" r:id="rId17"/>
    <p:sldId id="302" r:id="rId18"/>
    <p:sldId id="303" r:id="rId19"/>
    <p:sldId id="304" r:id="rId20"/>
    <p:sldId id="305" r:id="rId21"/>
    <p:sldId id="306" r:id="rId22"/>
    <p:sldId id="289" r:id="rId23"/>
    <p:sldId id="307" r:id="rId24"/>
    <p:sldId id="308" r:id="rId25"/>
    <p:sldId id="288" r:id="rId26"/>
  </p:sldIdLst>
  <p:sldSz cx="12192000" cy="6858000"/>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5DECE979-A977-A846-8B9A-BD6C37BA6306}">
          <p14:sldIdLst>
            <p14:sldId id="256"/>
            <p14:sldId id="270"/>
            <p14:sldId id="292"/>
            <p14:sldId id="293"/>
            <p14:sldId id="282"/>
            <p14:sldId id="273"/>
            <p14:sldId id="297"/>
            <p14:sldId id="296"/>
            <p14:sldId id="295"/>
            <p14:sldId id="309"/>
            <p14:sldId id="294"/>
            <p14:sldId id="276"/>
            <p14:sldId id="298"/>
            <p14:sldId id="257"/>
            <p14:sldId id="300"/>
            <p14:sldId id="301"/>
            <p14:sldId id="302"/>
            <p14:sldId id="303"/>
            <p14:sldId id="304"/>
            <p14:sldId id="305"/>
            <p14:sldId id="306"/>
            <p14:sldId id="289"/>
            <p14:sldId id="307"/>
            <p14:sldId id="308"/>
            <p14:sldId id="28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66"/>
    <a:srgbClr val="443C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17" autoAdjust="0"/>
    <p:restoredTop sz="87600" autoAdjust="0"/>
  </p:normalViewPr>
  <p:slideViewPr>
    <p:cSldViewPr snapToGrid="0" snapToObjects="1">
      <p:cViewPr varScale="1">
        <p:scale>
          <a:sx n="42" d="100"/>
          <a:sy n="42" d="100"/>
        </p:scale>
        <p:origin x="36" y="412"/>
      </p:cViewPr>
      <p:guideLst/>
    </p:cSldViewPr>
  </p:slideViewPr>
  <p:notesTextViewPr>
    <p:cViewPr>
      <p:scale>
        <a:sx n="1" d="1"/>
        <a:sy n="1" d="1"/>
      </p:scale>
      <p:origin x="0" y="0"/>
    </p:cViewPr>
  </p:notesTextViewPr>
  <p:notesViewPr>
    <p:cSldViewPr snapToGrid="0" snapToObjects="1">
      <p:cViewPr varScale="1">
        <p:scale>
          <a:sx n="50" d="100"/>
          <a:sy n="50"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A66AA2-4F48-48BB-89FD-B898E109DF09}"/>
              </a:ext>
            </a:extLst>
          </p:cNvPr>
          <p:cNvSpPr>
            <a:spLocks noGrp="1"/>
          </p:cNvSpPr>
          <p:nvPr>
            <p:ph type="hdr" sz="quarter"/>
          </p:nvPr>
        </p:nvSpPr>
        <p:spPr>
          <a:xfrm>
            <a:off x="0" y="0"/>
            <a:ext cx="3013763" cy="467072"/>
          </a:xfrm>
          <a:prstGeom prst="rect">
            <a:avLst/>
          </a:prstGeom>
        </p:spPr>
        <p:txBody>
          <a:bodyPr vert="horz" lIns="92930" tIns="46465" rIns="92930" bIns="46465" rtlCol="0"/>
          <a:lstStyle>
            <a:lvl1pPr algn="l">
              <a:defRPr sz="1200"/>
            </a:lvl1pPr>
          </a:lstStyle>
          <a:p>
            <a:endParaRPr lang="en-US"/>
          </a:p>
        </p:txBody>
      </p:sp>
      <p:sp>
        <p:nvSpPr>
          <p:cNvPr id="3" name="Date Placeholder 2">
            <a:extLst>
              <a:ext uri="{FF2B5EF4-FFF2-40B4-BE49-F238E27FC236}">
                <a16:creationId xmlns:a16="http://schemas.microsoft.com/office/drawing/2014/main" id="{2EB2B707-2E0D-4842-836D-D3D0BB07CA43}"/>
              </a:ext>
            </a:extLst>
          </p:cNvPr>
          <p:cNvSpPr>
            <a:spLocks noGrp="1"/>
          </p:cNvSpPr>
          <p:nvPr>
            <p:ph type="dt" sz="quarter" idx="1"/>
          </p:nvPr>
        </p:nvSpPr>
        <p:spPr>
          <a:xfrm>
            <a:off x="3939466" y="0"/>
            <a:ext cx="3013763" cy="467072"/>
          </a:xfrm>
          <a:prstGeom prst="rect">
            <a:avLst/>
          </a:prstGeom>
        </p:spPr>
        <p:txBody>
          <a:bodyPr vert="horz" lIns="92930" tIns="46465" rIns="92930" bIns="46465" rtlCol="0"/>
          <a:lstStyle>
            <a:lvl1pPr algn="r">
              <a:defRPr sz="1200"/>
            </a:lvl1pPr>
          </a:lstStyle>
          <a:p>
            <a:fld id="{0927B341-A74A-4836-BA76-71E3A60C340A}" type="datetimeFigureOut">
              <a:rPr lang="en-US" smtClean="0"/>
              <a:t>12/9/2017</a:t>
            </a:fld>
            <a:endParaRPr lang="en-US"/>
          </a:p>
        </p:txBody>
      </p:sp>
      <p:sp>
        <p:nvSpPr>
          <p:cNvPr id="4" name="Footer Placeholder 3">
            <a:extLst>
              <a:ext uri="{FF2B5EF4-FFF2-40B4-BE49-F238E27FC236}">
                <a16:creationId xmlns:a16="http://schemas.microsoft.com/office/drawing/2014/main" id="{593925F3-5CEA-4ADC-98F7-D1BAEC18A17F}"/>
              </a:ext>
            </a:extLst>
          </p:cNvPr>
          <p:cNvSpPr>
            <a:spLocks noGrp="1"/>
          </p:cNvSpPr>
          <p:nvPr>
            <p:ph type="ftr" sz="quarter" idx="2"/>
          </p:nvPr>
        </p:nvSpPr>
        <p:spPr>
          <a:xfrm>
            <a:off x="0" y="8842030"/>
            <a:ext cx="3013763" cy="467071"/>
          </a:xfrm>
          <a:prstGeom prst="rect">
            <a:avLst/>
          </a:prstGeom>
        </p:spPr>
        <p:txBody>
          <a:bodyPr vert="horz" lIns="92930" tIns="46465" rIns="92930" bIns="46465"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907AED9-0122-4E24-A77F-3D76403D61DD}"/>
              </a:ext>
            </a:extLst>
          </p:cNvPr>
          <p:cNvSpPr>
            <a:spLocks noGrp="1"/>
          </p:cNvSpPr>
          <p:nvPr>
            <p:ph type="sldNum" sz="quarter" idx="3"/>
          </p:nvPr>
        </p:nvSpPr>
        <p:spPr>
          <a:xfrm>
            <a:off x="3939466" y="8842030"/>
            <a:ext cx="3013763" cy="467071"/>
          </a:xfrm>
          <a:prstGeom prst="rect">
            <a:avLst/>
          </a:prstGeom>
        </p:spPr>
        <p:txBody>
          <a:bodyPr vert="horz" lIns="92930" tIns="46465" rIns="92930" bIns="46465" rtlCol="0" anchor="b"/>
          <a:lstStyle>
            <a:lvl1pPr algn="r">
              <a:defRPr sz="1200"/>
            </a:lvl1pPr>
          </a:lstStyle>
          <a:p>
            <a:fld id="{B729EB3F-061C-42E5-B135-CCF16D8C4DA7}" type="slidenum">
              <a:rPr lang="en-US" smtClean="0"/>
              <a:t>‹#›</a:t>
            </a:fld>
            <a:endParaRPr lang="en-US"/>
          </a:p>
        </p:txBody>
      </p:sp>
    </p:spTree>
    <p:extLst>
      <p:ext uri="{BB962C8B-B14F-4D97-AF65-F5344CB8AC3E}">
        <p14:creationId xmlns:p14="http://schemas.microsoft.com/office/powerpoint/2010/main" val="2630636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90563" y="704850"/>
            <a:ext cx="3189287" cy="1795463"/>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695484" y="2630339"/>
            <a:ext cx="5563870" cy="6181426"/>
          </a:xfrm>
          <a:prstGeom prst="rect">
            <a:avLst/>
          </a:prstGeom>
        </p:spPr>
        <p:txBody>
          <a:bodyPr vert="horz" lIns="92930" tIns="46465" rIns="92930" bIns="464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3736220" y="106778"/>
            <a:ext cx="3013763" cy="467071"/>
          </a:xfrm>
          <a:prstGeom prst="rect">
            <a:avLst/>
          </a:prstGeom>
        </p:spPr>
        <p:txBody>
          <a:bodyPr vert="horz" lIns="92930" tIns="46465" rIns="92930" bIns="46465" rtlCol="0" anchor="b"/>
          <a:lstStyle>
            <a:lvl1pPr algn="r">
              <a:defRPr sz="2000"/>
            </a:lvl1pPr>
          </a:lstStyle>
          <a:p>
            <a:fld id="{E66E2491-363B-364C-91E5-8CCC793F5121}" type="slidenum">
              <a:rPr lang="en-US" smtClean="0"/>
              <a:pPr/>
              <a:t>‹#›</a:t>
            </a:fld>
            <a:endParaRPr lang="en-US"/>
          </a:p>
        </p:txBody>
      </p:sp>
    </p:spTree>
    <p:extLst>
      <p:ext uri="{BB962C8B-B14F-4D97-AF65-F5344CB8AC3E}">
        <p14:creationId xmlns:p14="http://schemas.microsoft.com/office/powerpoint/2010/main" val="479895831"/>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kids have told the Christmas story, </a:t>
            </a:r>
          </a:p>
        </p:txBody>
      </p:sp>
      <p:sp>
        <p:nvSpPr>
          <p:cNvPr id="4" name="Slide Number Placeholder 3"/>
          <p:cNvSpPr>
            <a:spLocks noGrp="1"/>
          </p:cNvSpPr>
          <p:nvPr>
            <p:ph type="sldNum" sz="quarter" idx="10"/>
          </p:nvPr>
        </p:nvSpPr>
        <p:spPr/>
        <p:txBody>
          <a:bodyPr/>
          <a:lstStyle/>
          <a:p>
            <a:fld id="{E66E2491-363B-364C-91E5-8CCC793F5121}" type="slidenum">
              <a:rPr lang="en-US" smtClean="0"/>
              <a:pPr/>
              <a:t>1</a:t>
            </a:fld>
            <a:endParaRPr lang="en-US"/>
          </a:p>
        </p:txBody>
      </p:sp>
    </p:spTree>
    <p:extLst>
      <p:ext uri="{BB962C8B-B14F-4D97-AF65-F5344CB8AC3E}">
        <p14:creationId xmlns:p14="http://schemas.microsoft.com/office/powerpoint/2010/main" val="1582664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6E2491-363B-364C-91E5-8CCC793F5121}" type="slidenum">
              <a:rPr lang="en-US" smtClean="0"/>
              <a:pPr/>
              <a:t>10</a:t>
            </a:fld>
            <a:endParaRPr lang="en-US"/>
          </a:p>
        </p:txBody>
      </p:sp>
    </p:spTree>
    <p:extLst>
      <p:ext uri="{BB962C8B-B14F-4D97-AF65-F5344CB8AC3E}">
        <p14:creationId xmlns:p14="http://schemas.microsoft.com/office/powerpoint/2010/main" val="3930994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New beginnings start familiar blessings</a:t>
            </a:r>
          </a:p>
          <a:p>
            <a:r>
              <a:rPr lang="en-US" sz="1600" kern="1200" dirty="0">
                <a:solidFill>
                  <a:schemeClr val="tx1"/>
                </a:solidFill>
                <a:effectLst/>
                <a:latin typeface="+mn-lt"/>
                <a:ea typeface="+mn-ea"/>
                <a:cs typeface="+mn-cs"/>
              </a:rPr>
              <a:t>Be thankful for what you have and you will find what you’ve never had</a:t>
            </a:r>
          </a:p>
          <a:p>
            <a:r>
              <a:rPr lang="en-US" sz="1600" kern="1200" dirty="0">
                <a:solidFill>
                  <a:schemeClr val="tx1"/>
                </a:solidFill>
                <a:effectLst/>
                <a:latin typeface="+mn-lt"/>
                <a:ea typeface="+mn-ea"/>
                <a:cs typeface="+mn-cs"/>
              </a:rPr>
              <a:t> </a:t>
            </a:r>
          </a:p>
          <a:p>
            <a:r>
              <a:rPr lang="en-US" dirty="0"/>
              <a:t>Ever hear about a new car, smartphone or show</a:t>
            </a:r>
          </a:p>
          <a:p>
            <a:r>
              <a:rPr lang="en-US" dirty="0"/>
              <a:t>Then you see it all the time</a:t>
            </a:r>
          </a:p>
          <a:p>
            <a:endParaRPr lang="en-US" dirty="0"/>
          </a:p>
          <a:p>
            <a:r>
              <a:rPr lang="en-US" dirty="0"/>
              <a:t>When you started looking for good – you found it</a:t>
            </a:r>
          </a:p>
          <a:p>
            <a:endParaRPr lang="en-US" dirty="0"/>
          </a:p>
          <a:p>
            <a:r>
              <a:rPr lang="en-US" dirty="0"/>
              <a:t>When </a:t>
            </a:r>
            <a:r>
              <a:rPr lang="en-US" dirty="0" err="1"/>
              <a:t>yous</a:t>
            </a:r>
            <a:r>
              <a:rPr lang="en-US" dirty="0"/>
              <a:t> start looking for how God has been good</a:t>
            </a:r>
          </a:p>
          <a:p>
            <a:r>
              <a:rPr lang="en-US" dirty="0"/>
              <a:t>You will find the new ways he is being good</a:t>
            </a:r>
          </a:p>
          <a:p>
            <a:endParaRPr lang="en-US" dirty="0"/>
          </a:p>
          <a:p>
            <a:r>
              <a:rPr lang="en-US" dirty="0"/>
              <a:t>You find what you look for</a:t>
            </a:r>
          </a:p>
          <a:p>
            <a:endParaRPr lang="en-US" dirty="0"/>
          </a:p>
          <a:p>
            <a:r>
              <a:rPr lang="en-US" sz="1600" kern="1200" dirty="0">
                <a:solidFill>
                  <a:schemeClr val="tx1"/>
                </a:solidFill>
                <a:effectLst/>
                <a:latin typeface="+mn-lt"/>
                <a:ea typeface="+mn-ea"/>
                <a:cs typeface="+mn-cs"/>
              </a:rPr>
              <a:t>Start with familiar blessings you’ve been taken for granted</a:t>
            </a:r>
          </a:p>
          <a:p>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Blessings like these</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pPr/>
              <a:t>11</a:t>
            </a:fld>
            <a:endParaRPr lang="en-US"/>
          </a:p>
        </p:txBody>
      </p:sp>
    </p:spTree>
    <p:extLst>
      <p:ext uri="{BB962C8B-B14F-4D97-AF65-F5344CB8AC3E}">
        <p14:creationId xmlns:p14="http://schemas.microsoft.com/office/powerpoint/2010/main" val="1146785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6E2491-363B-364C-91E5-8CCC793F5121}" type="slidenum">
              <a:rPr lang="en-US" smtClean="0"/>
              <a:pPr/>
              <a:t>12</a:t>
            </a:fld>
            <a:endParaRPr lang="en-US"/>
          </a:p>
        </p:txBody>
      </p:sp>
    </p:spTree>
    <p:extLst>
      <p:ext uri="{BB962C8B-B14F-4D97-AF65-F5344CB8AC3E}">
        <p14:creationId xmlns:p14="http://schemas.microsoft.com/office/powerpoint/2010/main" val="1919175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This Christmas let’s be aware of our blessings</a:t>
            </a:r>
          </a:p>
          <a:p>
            <a:r>
              <a:rPr lang="en-US" sz="1600" kern="1200" dirty="0">
                <a:solidFill>
                  <a:schemeClr val="tx1"/>
                </a:solidFill>
                <a:effectLst/>
                <a:latin typeface="+mn-lt"/>
                <a:ea typeface="+mn-ea"/>
                <a:cs typeface="+mn-cs"/>
              </a:rPr>
              <a:t>And what is going on around us</a:t>
            </a:r>
          </a:p>
          <a:p>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This Christmas – company is tell you what you don’t have</a:t>
            </a:r>
          </a:p>
          <a:p>
            <a:r>
              <a:rPr lang="en-US" sz="1600" kern="1200" dirty="0">
                <a:solidFill>
                  <a:schemeClr val="tx1"/>
                </a:solidFill>
                <a:effectLst/>
                <a:latin typeface="+mn-lt"/>
                <a:ea typeface="+mn-ea"/>
                <a:cs typeface="+mn-cs"/>
              </a:rPr>
              <a:t>This Christmas – there is a news agency that isn’t trying to get you to </a:t>
            </a:r>
            <a:r>
              <a:rPr lang="en-US" sz="1600" kern="1200" dirty="0" err="1">
                <a:solidFill>
                  <a:schemeClr val="tx1"/>
                </a:solidFill>
                <a:effectLst/>
                <a:latin typeface="+mn-lt"/>
                <a:ea typeface="+mn-ea"/>
                <a:cs typeface="+mn-cs"/>
              </a:rPr>
              <a:t>subcribe</a:t>
            </a:r>
            <a:r>
              <a:rPr lang="en-US" sz="1600" kern="1200" dirty="0">
                <a:solidFill>
                  <a:schemeClr val="tx1"/>
                </a:solidFill>
                <a:effectLst/>
                <a:latin typeface="+mn-lt"/>
                <a:ea typeface="+mn-ea"/>
                <a:cs typeface="+mn-cs"/>
              </a:rPr>
              <a:t> through  by telling you what should shock, alarm and frighten you</a:t>
            </a:r>
          </a:p>
          <a:p>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This Christmas – most people don’t know how to feel good about themselves except by cutting you down</a:t>
            </a:r>
          </a:p>
          <a:p>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This Christmas there are plenty of troubles, and trials and challenges in life</a:t>
            </a:r>
          </a:p>
          <a:p>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But there is also more</a:t>
            </a:r>
          </a:p>
          <a:p>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If you’’’ start being grateful for what you have</a:t>
            </a:r>
          </a:p>
          <a:p>
            <a:r>
              <a:rPr lang="en-US" sz="1600" kern="1200" dirty="0">
                <a:solidFill>
                  <a:schemeClr val="tx1"/>
                </a:solidFill>
                <a:effectLst/>
                <a:latin typeface="+mn-lt"/>
                <a:ea typeface="+mn-ea"/>
                <a:cs typeface="+mn-cs"/>
              </a:rPr>
              <a:t>You’ll start to find what new beginnings God wants to give you next</a:t>
            </a:r>
          </a:p>
          <a:p>
            <a:r>
              <a:rPr lang="en-US" sz="1600" kern="1200" dirty="0">
                <a:solidFill>
                  <a:schemeClr val="tx1"/>
                </a:solidFill>
                <a:effectLst/>
                <a:latin typeface="+mn-lt"/>
                <a:ea typeface="+mn-ea"/>
                <a:cs typeface="+mn-cs"/>
              </a:rPr>
              <a:t> </a:t>
            </a:r>
          </a:p>
          <a:p>
            <a:r>
              <a:rPr lang="en-US" sz="1600" b="1" kern="1200" dirty="0">
                <a:solidFill>
                  <a:schemeClr val="tx1"/>
                </a:solidFill>
                <a:effectLst/>
                <a:latin typeface="+mn-lt"/>
                <a:ea typeface="+mn-ea"/>
                <a:cs typeface="+mn-cs"/>
              </a:rPr>
              <a:t>Realizing what we have</a:t>
            </a:r>
          </a:p>
          <a:p>
            <a:r>
              <a:rPr lang="en-US" sz="1600" b="1" kern="1200" dirty="0">
                <a:solidFill>
                  <a:schemeClr val="tx1"/>
                </a:solidFill>
                <a:effectLst/>
                <a:latin typeface="+mn-lt"/>
                <a:ea typeface="+mn-ea"/>
                <a:cs typeface="+mn-cs"/>
              </a:rPr>
              <a:t>And what we can bless others with</a:t>
            </a:r>
          </a:p>
          <a:p>
            <a:endParaRPr lang="en-US" sz="1600" kern="1200" dirty="0">
              <a:solidFill>
                <a:schemeClr val="tx1"/>
              </a:solidFill>
              <a:effectLst/>
              <a:latin typeface="+mn-lt"/>
              <a:ea typeface="+mn-ea"/>
              <a:cs typeface="+mn-cs"/>
            </a:endParaRPr>
          </a:p>
          <a:p>
            <a:endParaRPr lang="en-US" sz="16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pPr/>
              <a:t>13</a:t>
            </a:fld>
            <a:endParaRPr lang="en-US"/>
          </a:p>
        </p:txBody>
      </p:sp>
    </p:spTree>
    <p:extLst>
      <p:ext uri="{BB962C8B-B14F-4D97-AF65-F5344CB8AC3E}">
        <p14:creationId xmlns:p14="http://schemas.microsoft.com/office/powerpoint/2010/main" val="1592366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friends in </a:t>
            </a:r>
            <a:r>
              <a:rPr lang="en-US" dirty="0" err="1"/>
              <a:t>Gendetesfa</a:t>
            </a:r>
            <a:r>
              <a:rPr lang="en-US" dirty="0"/>
              <a:t> Ethiopia</a:t>
            </a:r>
          </a:p>
          <a:p>
            <a:r>
              <a:rPr lang="en-US" dirty="0"/>
              <a:t>Where we have our free service medical clinic</a:t>
            </a:r>
          </a:p>
          <a:p>
            <a:endParaRPr lang="en-US" dirty="0"/>
          </a:p>
          <a:p>
            <a:r>
              <a:rPr lang="en-US" dirty="0"/>
              <a:t>Most don’t have clean water or consistent electricity</a:t>
            </a:r>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14</a:t>
            </a:fld>
            <a:endParaRPr lang="en-US"/>
          </a:p>
        </p:txBody>
      </p:sp>
    </p:spTree>
    <p:extLst>
      <p:ext uri="{BB962C8B-B14F-4D97-AF65-F5344CB8AC3E}">
        <p14:creationId xmlns:p14="http://schemas.microsoft.com/office/powerpoint/2010/main" val="2987154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Our students at our public schools</a:t>
            </a:r>
          </a:p>
          <a:p>
            <a:r>
              <a:rPr lang="en-US" sz="1600" kern="1200" dirty="0">
                <a:solidFill>
                  <a:schemeClr val="tx1"/>
                </a:solidFill>
                <a:effectLst/>
                <a:latin typeface="+mn-lt"/>
                <a:ea typeface="+mn-ea"/>
                <a:cs typeface="+mn-cs"/>
              </a:rPr>
              <a:t>Don’t necessarily have a family around them or breakfast in the morning</a:t>
            </a:r>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pPr/>
              <a:t>15</a:t>
            </a:fld>
            <a:endParaRPr lang="en-US"/>
          </a:p>
        </p:txBody>
      </p:sp>
    </p:spTree>
    <p:extLst>
      <p:ext uri="{BB962C8B-B14F-4D97-AF65-F5344CB8AC3E}">
        <p14:creationId xmlns:p14="http://schemas.microsoft.com/office/powerpoint/2010/main" val="3957001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Our friends on the Jeff Davis Corridor that CRC works with</a:t>
            </a:r>
          </a:p>
          <a:p>
            <a:r>
              <a:rPr lang="en-US" sz="1600" kern="1200" dirty="0">
                <a:solidFill>
                  <a:schemeClr val="tx1"/>
                </a:solidFill>
                <a:effectLst/>
                <a:latin typeface="+mn-lt"/>
                <a:ea typeface="+mn-ea"/>
                <a:cs typeface="+mn-cs"/>
              </a:rPr>
              <a:t>They don’t have transportation to get to a job</a:t>
            </a:r>
          </a:p>
          <a:p>
            <a:r>
              <a:rPr lang="en-US" sz="1600" kern="1200" dirty="0">
                <a:solidFill>
                  <a:schemeClr val="tx1"/>
                </a:solidFill>
                <a:effectLst/>
                <a:latin typeface="+mn-lt"/>
                <a:ea typeface="+mn-ea"/>
                <a:cs typeface="+mn-cs"/>
              </a:rPr>
              <a:t>Or parents to help them do homework</a:t>
            </a:r>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pPr/>
              <a:t>16</a:t>
            </a:fld>
            <a:endParaRPr lang="en-US"/>
          </a:p>
        </p:txBody>
      </p:sp>
    </p:spTree>
    <p:extLst>
      <p:ext uri="{BB962C8B-B14F-4D97-AF65-F5344CB8AC3E}">
        <p14:creationId xmlns:p14="http://schemas.microsoft.com/office/powerpoint/2010/main" val="2885165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Our missionaries in Thailand, Senegal, Honduras, India, Peru</a:t>
            </a:r>
          </a:p>
          <a:p>
            <a:r>
              <a:rPr lang="en-US" sz="1600" kern="1200" dirty="0">
                <a:solidFill>
                  <a:schemeClr val="tx1"/>
                </a:solidFill>
                <a:effectLst/>
                <a:latin typeface="+mn-lt"/>
                <a:ea typeface="+mn-ea"/>
                <a:cs typeface="+mn-cs"/>
              </a:rPr>
              <a:t>Don’t know God loves them and supplies for them</a:t>
            </a:r>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pPr/>
              <a:t>17</a:t>
            </a:fld>
            <a:endParaRPr lang="en-US"/>
          </a:p>
        </p:txBody>
      </p:sp>
    </p:spTree>
    <p:extLst>
      <p:ext uri="{BB962C8B-B14F-4D97-AF65-F5344CB8AC3E}">
        <p14:creationId xmlns:p14="http://schemas.microsoft.com/office/powerpoint/2010/main" val="4139556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And the next generation around our community, they don’t even know who Jesus is</a:t>
            </a:r>
          </a:p>
          <a:p>
            <a:r>
              <a:rPr lang="en-US" sz="1600" kern="1200" dirty="0">
                <a:solidFill>
                  <a:schemeClr val="tx1"/>
                </a:solidFill>
                <a:effectLst/>
                <a:latin typeface="+mn-lt"/>
                <a:ea typeface="+mn-ea"/>
                <a:cs typeface="+mn-cs"/>
              </a:rPr>
              <a:t>My daughter 10</a:t>
            </a:r>
            <a:r>
              <a:rPr lang="en-US" sz="1600" kern="1200" baseline="30000" dirty="0">
                <a:solidFill>
                  <a:schemeClr val="tx1"/>
                </a:solidFill>
                <a:effectLst/>
                <a:latin typeface="+mn-lt"/>
                <a:ea typeface="+mn-ea"/>
                <a:cs typeface="+mn-cs"/>
              </a:rPr>
              <a:t>th</a:t>
            </a:r>
            <a:r>
              <a:rPr lang="en-US" sz="1600" kern="1200" dirty="0">
                <a:solidFill>
                  <a:schemeClr val="tx1"/>
                </a:solidFill>
                <a:effectLst/>
                <a:latin typeface="+mn-lt"/>
                <a:ea typeface="+mn-ea"/>
                <a:cs typeface="+mn-cs"/>
              </a:rPr>
              <a:t> grade at Thomas Dale</a:t>
            </a:r>
          </a:p>
          <a:p>
            <a:r>
              <a:rPr lang="en-US" sz="1600" kern="1200" dirty="0">
                <a:solidFill>
                  <a:schemeClr val="tx1"/>
                </a:solidFill>
                <a:effectLst/>
                <a:latin typeface="+mn-lt"/>
                <a:ea typeface="+mn-ea"/>
                <a:cs typeface="+mn-cs"/>
              </a:rPr>
              <a:t>Friend – thought Jesus’ parents in the Christmas Story were </a:t>
            </a:r>
            <a:r>
              <a:rPr lang="en-US" sz="1600" kern="1200" dirty="0" err="1">
                <a:solidFill>
                  <a:schemeClr val="tx1"/>
                </a:solidFill>
                <a:effectLst/>
                <a:latin typeface="+mn-lt"/>
                <a:ea typeface="+mn-ea"/>
                <a:cs typeface="+mn-cs"/>
              </a:rPr>
              <a:t>adam</a:t>
            </a:r>
            <a:r>
              <a:rPr lang="en-US" sz="1600" kern="1200" dirty="0">
                <a:solidFill>
                  <a:schemeClr val="tx1"/>
                </a:solidFill>
                <a:effectLst/>
                <a:latin typeface="+mn-lt"/>
                <a:ea typeface="+mn-ea"/>
                <a:cs typeface="+mn-cs"/>
              </a:rPr>
              <a:t> and eve</a:t>
            </a:r>
          </a:p>
          <a:p>
            <a:r>
              <a:rPr lang="en-US" sz="16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pPr/>
              <a:t>18</a:t>
            </a:fld>
            <a:endParaRPr lang="en-US"/>
          </a:p>
        </p:txBody>
      </p:sp>
    </p:spTree>
    <p:extLst>
      <p:ext uri="{BB962C8B-B14F-4D97-AF65-F5344CB8AC3E}">
        <p14:creationId xmlns:p14="http://schemas.microsoft.com/office/powerpoint/2010/main" val="2939632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The shepherds had to go be told</a:t>
            </a:r>
          </a:p>
          <a:p>
            <a:r>
              <a:rPr lang="en-US" sz="1600" kern="1200" dirty="0">
                <a:solidFill>
                  <a:schemeClr val="tx1"/>
                </a:solidFill>
                <a:effectLst/>
                <a:latin typeface="+mn-lt"/>
                <a:ea typeface="+mn-ea"/>
                <a:cs typeface="+mn-cs"/>
              </a:rPr>
              <a:t>A new beginning is here</a:t>
            </a:r>
          </a:p>
          <a:p>
            <a:r>
              <a:rPr lang="en-US" sz="1600" kern="1200" dirty="0">
                <a:solidFill>
                  <a:schemeClr val="tx1"/>
                </a:solidFill>
                <a:effectLst/>
                <a:latin typeface="+mn-lt"/>
                <a:ea typeface="+mn-ea"/>
                <a:cs typeface="+mn-cs"/>
              </a:rPr>
              <a:t>God’s peace can be found on earth</a:t>
            </a:r>
          </a:p>
          <a:p>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Go to place, Bethlehem, you’ve been so many times before</a:t>
            </a:r>
          </a:p>
          <a:p>
            <a:r>
              <a:rPr lang="en-US" sz="1600" kern="1200" dirty="0">
                <a:solidFill>
                  <a:schemeClr val="tx1"/>
                </a:solidFill>
                <a:effectLst/>
                <a:latin typeface="+mn-lt"/>
                <a:ea typeface="+mn-ea"/>
                <a:cs typeface="+mn-cs"/>
              </a:rPr>
              <a:t>But go looking for a new beginning</a:t>
            </a:r>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pPr/>
              <a:t>19</a:t>
            </a:fld>
            <a:endParaRPr lang="en-US"/>
          </a:p>
        </p:txBody>
      </p:sp>
    </p:spTree>
    <p:extLst>
      <p:ext uri="{BB962C8B-B14F-4D97-AF65-F5344CB8AC3E}">
        <p14:creationId xmlns:p14="http://schemas.microsoft.com/office/powerpoint/2010/main" val="824943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2</a:t>
            </a:fld>
            <a:endParaRPr lang="en-US"/>
          </a:p>
        </p:txBody>
      </p:sp>
    </p:spTree>
    <p:extLst>
      <p:ext uri="{BB962C8B-B14F-4D97-AF65-F5344CB8AC3E}">
        <p14:creationId xmlns:p14="http://schemas.microsoft.com/office/powerpoint/2010/main" val="1515140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The shepherds had to go be told</a:t>
            </a:r>
          </a:p>
          <a:p>
            <a:r>
              <a:rPr lang="en-US" sz="1600" kern="1200" dirty="0">
                <a:solidFill>
                  <a:schemeClr val="tx1"/>
                </a:solidFill>
                <a:effectLst/>
                <a:latin typeface="+mn-lt"/>
                <a:ea typeface="+mn-ea"/>
                <a:cs typeface="+mn-cs"/>
              </a:rPr>
              <a:t>A new beginning is here</a:t>
            </a:r>
          </a:p>
          <a:p>
            <a:r>
              <a:rPr lang="en-US" sz="1600" kern="1200" dirty="0">
                <a:solidFill>
                  <a:schemeClr val="tx1"/>
                </a:solidFill>
                <a:effectLst/>
                <a:latin typeface="+mn-lt"/>
                <a:ea typeface="+mn-ea"/>
                <a:cs typeface="+mn-cs"/>
              </a:rPr>
              <a:t>God’s peace can be found on earth</a:t>
            </a:r>
          </a:p>
          <a:p>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Go to place, Bethlehem, you’ve been so many times before</a:t>
            </a:r>
          </a:p>
          <a:p>
            <a:r>
              <a:rPr lang="en-US" sz="1600" kern="1200" dirty="0">
                <a:solidFill>
                  <a:schemeClr val="tx1"/>
                </a:solidFill>
                <a:effectLst/>
                <a:latin typeface="+mn-lt"/>
                <a:ea typeface="+mn-ea"/>
                <a:cs typeface="+mn-cs"/>
              </a:rPr>
              <a:t>But go looking for a new beginning</a:t>
            </a:r>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pPr/>
              <a:t>20</a:t>
            </a:fld>
            <a:endParaRPr lang="en-US"/>
          </a:p>
        </p:txBody>
      </p:sp>
    </p:spTree>
    <p:extLst>
      <p:ext uri="{BB962C8B-B14F-4D97-AF65-F5344CB8AC3E}">
        <p14:creationId xmlns:p14="http://schemas.microsoft.com/office/powerpoint/2010/main" val="2615050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The shepherds had to go be told</a:t>
            </a:r>
          </a:p>
          <a:p>
            <a:r>
              <a:rPr lang="en-US" sz="1600" kern="1200" dirty="0">
                <a:solidFill>
                  <a:schemeClr val="tx1"/>
                </a:solidFill>
                <a:effectLst/>
                <a:latin typeface="+mn-lt"/>
                <a:ea typeface="+mn-ea"/>
                <a:cs typeface="+mn-cs"/>
              </a:rPr>
              <a:t>A new beginning is here</a:t>
            </a:r>
          </a:p>
          <a:p>
            <a:r>
              <a:rPr lang="en-US" sz="1600" kern="1200" dirty="0">
                <a:solidFill>
                  <a:schemeClr val="tx1"/>
                </a:solidFill>
                <a:effectLst/>
                <a:latin typeface="+mn-lt"/>
                <a:ea typeface="+mn-ea"/>
                <a:cs typeface="+mn-cs"/>
              </a:rPr>
              <a:t>God’s peace can be found on earth</a:t>
            </a:r>
          </a:p>
          <a:p>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Go to place, Bethlehem, you’ve been so many times before</a:t>
            </a:r>
          </a:p>
          <a:p>
            <a:r>
              <a:rPr lang="en-US" sz="1600" kern="1200" dirty="0">
                <a:solidFill>
                  <a:schemeClr val="tx1"/>
                </a:solidFill>
                <a:effectLst/>
                <a:latin typeface="+mn-lt"/>
                <a:ea typeface="+mn-ea"/>
                <a:cs typeface="+mn-cs"/>
              </a:rPr>
              <a:t>But go looking for a new beginning</a:t>
            </a:r>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pPr/>
              <a:t>21</a:t>
            </a:fld>
            <a:endParaRPr lang="en-US"/>
          </a:p>
        </p:txBody>
      </p:sp>
    </p:spTree>
    <p:extLst>
      <p:ext uri="{BB962C8B-B14F-4D97-AF65-F5344CB8AC3E}">
        <p14:creationId xmlns:p14="http://schemas.microsoft.com/office/powerpoint/2010/main" val="35012040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We are the home owner</a:t>
            </a:r>
          </a:p>
          <a:p>
            <a:r>
              <a:rPr lang="en-US" sz="1200" dirty="0"/>
              <a:t>Jesus come on in. Jesus, the word made flesh – come on in</a:t>
            </a:r>
          </a:p>
          <a:p>
            <a:r>
              <a:rPr lang="en-US" sz="1200" dirty="0"/>
              <a:t>But the place of honor in my life – that’s crowded.</a:t>
            </a:r>
          </a:p>
          <a:p>
            <a:r>
              <a:rPr lang="en-US" sz="1200" dirty="0"/>
              <a:t>So I totally am glad you’re here.</a:t>
            </a:r>
          </a:p>
          <a:p>
            <a:r>
              <a:rPr lang="en-US" sz="1200" dirty="0"/>
              <a:t>Find someplace to be – your word – whatever space/time is left over – I’ll get to it.</a:t>
            </a:r>
          </a:p>
          <a:p>
            <a:r>
              <a:rPr lang="en-US" sz="1200" dirty="0"/>
              <a:t> </a:t>
            </a:r>
          </a:p>
          <a:p>
            <a:r>
              <a:rPr lang="en-US" sz="1200" dirty="0"/>
              <a:t>Here is the word of God for you and I today:</a:t>
            </a:r>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22</a:t>
            </a:fld>
            <a:endParaRPr lang="en-US"/>
          </a:p>
        </p:txBody>
      </p:sp>
    </p:spTree>
    <p:extLst>
      <p:ext uri="{BB962C8B-B14F-4D97-AF65-F5344CB8AC3E}">
        <p14:creationId xmlns:p14="http://schemas.microsoft.com/office/powerpoint/2010/main" val="3270590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We are the home owner</a:t>
            </a:r>
          </a:p>
          <a:p>
            <a:r>
              <a:rPr lang="en-US" sz="1200" dirty="0"/>
              <a:t>Jesus come on in. Jesus, the word made flesh – come on in</a:t>
            </a:r>
          </a:p>
          <a:p>
            <a:r>
              <a:rPr lang="en-US" sz="1200" dirty="0"/>
              <a:t>But the place of honor in my life – that’s crowded.</a:t>
            </a:r>
          </a:p>
          <a:p>
            <a:r>
              <a:rPr lang="en-US" sz="1200" dirty="0"/>
              <a:t>So I totally am glad you’re here.</a:t>
            </a:r>
          </a:p>
          <a:p>
            <a:r>
              <a:rPr lang="en-US" sz="1200" dirty="0"/>
              <a:t>Find someplace to be – your word – whatever space/time is left over – I’ll get to it.</a:t>
            </a:r>
          </a:p>
          <a:p>
            <a:r>
              <a:rPr lang="en-US" sz="1200" dirty="0"/>
              <a:t> </a:t>
            </a:r>
          </a:p>
          <a:p>
            <a:r>
              <a:rPr lang="en-US" sz="1200" dirty="0"/>
              <a:t>Here is the word of God for you and I today:</a:t>
            </a:r>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23</a:t>
            </a:fld>
            <a:endParaRPr lang="en-US"/>
          </a:p>
        </p:txBody>
      </p:sp>
    </p:spTree>
    <p:extLst>
      <p:ext uri="{BB962C8B-B14F-4D97-AF65-F5344CB8AC3E}">
        <p14:creationId xmlns:p14="http://schemas.microsoft.com/office/powerpoint/2010/main" val="4276369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We are the home owner</a:t>
            </a:r>
          </a:p>
          <a:p>
            <a:r>
              <a:rPr lang="en-US" sz="1200" dirty="0"/>
              <a:t>Jesus come on in. Jesus, the word made flesh – come on in</a:t>
            </a:r>
          </a:p>
          <a:p>
            <a:r>
              <a:rPr lang="en-US" sz="1200" dirty="0"/>
              <a:t>But the place of honor in my life – that’s crowded.</a:t>
            </a:r>
          </a:p>
          <a:p>
            <a:r>
              <a:rPr lang="en-US" sz="1200" dirty="0"/>
              <a:t>So I totally am glad you’re here.</a:t>
            </a:r>
          </a:p>
          <a:p>
            <a:r>
              <a:rPr lang="en-US" sz="1200" dirty="0"/>
              <a:t>Find someplace to be – your word – whatever space/time is left over – I’ll get to it.</a:t>
            </a:r>
          </a:p>
          <a:p>
            <a:r>
              <a:rPr lang="en-US" sz="1200" dirty="0"/>
              <a:t> </a:t>
            </a:r>
          </a:p>
          <a:p>
            <a:r>
              <a:rPr lang="en-US" sz="1200" dirty="0"/>
              <a:t>Here is the word of God for you and I today:</a:t>
            </a:r>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24</a:t>
            </a:fld>
            <a:endParaRPr lang="en-US"/>
          </a:p>
        </p:txBody>
      </p:sp>
    </p:spTree>
    <p:extLst>
      <p:ext uri="{BB962C8B-B14F-4D97-AF65-F5344CB8AC3E}">
        <p14:creationId xmlns:p14="http://schemas.microsoft.com/office/powerpoint/2010/main" val="36625625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I have room for you</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25</a:t>
            </a:fld>
            <a:endParaRPr lang="en-US"/>
          </a:p>
        </p:txBody>
      </p:sp>
    </p:spTree>
    <p:extLst>
      <p:ext uri="{BB962C8B-B14F-4D97-AF65-F5344CB8AC3E}">
        <p14:creationId xmlns:p14="http://schemas.microsoft.com/office/powerpoint/2010/main" val="4115067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3</a:t>
            </a:fld>
            <a:endParaRPr lang="en-US"/>
          </a:p>
        </p:txBody>
      </p:sp>
    </p:spTree>
    <p:extLst>
      <p:ext uri="{BB962C8B-B14F-4D97-AF65-F5344CB8AC3E}">
        <p14:creationId xmlns:p14="http://schemas.microsoft.com/office/powerpoint/2010/main" val="3230196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4</a:t>
            </a:fld>
            <a:endParaRPr lang="en-US"/>
          </a:p>
        </p:txBody>
      </p:sp>
    </p:spTree>
    <p:extLst>
      <p:ext uri="{BB962C8B-B14F-4D97-AF65-F5344CB8AC3E}">
        <p14:creationId xmlns:p14="http://schemas.microsoft.com/office/powerpoint/2010/main" val="753376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just the play</a:t>
            </a:r>
          </a:p>
          <a:p>
            <a:r>
              <a:rPr lang="en-US" dirty="0"/>
              <a:t>But it’s the very Christmas story</a:t>
            </a:r>
          </a:p>
          <a:p>
            <a:endParaRPr lang="en-US" dirty="0"/>
          </a:p>
          <a:p>
            <a:r>
              <a:rPr lang="en-US" sz="1600" kern="1200" dirty="0">
                <a:solidFill>
                  <a:schemeClr val="tx1"/>
                </a:solidFill>
                <a:effectLst/>
                <a:latin typeface="+mn-lt"/>
                <a:ea typeface="+mn-ea"/>
                <a:cs typeface="+mn-cs"/>
              </a:rPr>
              <a:t>Christmas is about </a:t>
            </a:r>
          </a:p>
          <a:p>
            <a:r>
              <a:rPr lang="en-US" sz="1600" kern="1200" dirty="0">
                <a:solidFill>
                  <a:schemeClr val="tx1"/>
                </a:solidFill>
                <a:effectLst/>
                <a:latin typeface="+mn-lt"/>
                <a:ea typeface="+mn-ea"/>
                <a:cs typeface="+mn-cs"/>
              </a:rPr>
              <a:t>The greatest gift that ever came to the world</a:t>
            </a:r>
          </a:p>
          <a:p>
            <a:r>
              <a:rPr lang="en-US" sz="1600" kern="1200" dirty="0">
                <a:solidFill>
                  <a:schemeClr val="tx1"/>
                </a:solidFill>
                <a:effectLst/>
                <a:latin typeface="+mn-lt"/>
                <a:ea typeface="+mn-ea"/>
                <a:cs typeface="+mn-cs"/>
              </a:rPr>
              <a:t>That almost everybody missed</a:t>
            </a:r>
          </a:p>
          <a:p>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Everyone who celebrated the birth of Jesus</a:t>
            </a:r>
          </a:p>
          <a:p>
            <a:r>
              <a:rPr lang="en-US" sz="1600" kern="1200" dirty="0">
                <a:solidFill>
                  <a:schemeClr val="tx1"/>
                </a:solidFill>
                <a:effectLst/>
                <a:latin typeface="+mn-lt"/>
                <a:ea typeface="+mn-ea"/>
                <a:cs typeface="+mn-cs"/>
              </a:rPr>
              <a:t>Had seen an angel or a star.</a:t>
            </a:r>
          </a:p>
          <a:p>
            <a:r>
              <a:rPr lang="en-US" sz="1600" kern="1200" dirty="0">
                <a:solidFill>
                  <a:schemeClr val="tx1"/>
                </a:solidFill>
                <a:effectLst/>
                <a:latin typeface="+mn-lt"/>
                <a:ea typeface="+mn-ea"/>
                <a:cs typeface="+mn-cs"/>
              </a:rPr>
              <a:t>No one else was there</a:t>
            </a:r>
          </a:p>
          <a:p>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Everyone else missed the new beginning</a:t>
            </a:r>
          </a:p>
          <a:p>
            <a:r>
              <a:rPr lang="en-US" sz="1600" kern="1200" dirty="0">
                <a:solidFill>
                  <a:schemeClr val="tx1"/>
                </a:solidFill>
                <a:effectLst/>
                <a:latin typeface="+mn-lt"/>
                <a:ea typeface="+mn-ea"/>
                <a:cs typeface="+mn-cs"/>
              </a:rPr>
              <a:t>Why?</a:t>
            </a:r>
          </a:p>
          <a:p>
            <a:endParaRPr lang="en-US" dirty="0"/>
          </a:p>
          <a:p>
            <a:endParaRPr lang="en-US" sz="16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pPr/>
              <a:t>5</a:t>
            </a:fld>
            <a:endParaRPr lang="en-US"/>
          </a:p>
        </p:txBody>
      </p:sp>
    </p:spTree>
    <p:extLst>
      <p:ext uri="{BB962C8B-B14F-4D97-AF65-F5344CB8AC3E}">
        <p14:creationId xmlns:p14="http://schemas.microsoft.com/office/powerpoint/2010/main" val="828518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shepherds had to go be told</a:t>
            </a:r>
          </a:p>
          <a:p>
            <a:r>
              <a:rPr lang="en-US" dirty="0"/>
              <a:t>A new beginning is here</a:t>
            </a:r>
          </a:p>
          <a:p>
            <a:r>
              <a:rPr lang="en-US" dirty="0"/>
              <a:t>God’s peace can be found on earth</a:t>
            </a:r>
          </a:p>
          <a:p>
            <a:r>
              <a:rPr lang="en-US" dirty="0"/>
              <a:t> </a:t>
            </a:r>
          </a:p>
          <a:p>
            <a:r>
              <a:rPr lang="en-US" dirty="0"/>
              <a:t>Go to place, Bethlehem, you’ve been so many times before</a:t>
            </a:r>
          </a:p>
          <a:p>
            <a:r>
              <a:rPr lang="en-US" dirty="0"/>
              <a:t>But go looking for a new beginning</a:t>
            </a:r>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pPr/>
              <a:t>6</a:t>
            </a:fld>
            <a:endParaRPr lang="en-US"/>
          </a:p>
        </p:txBody>
      </p:sp>
    </p:spTree>
    <p:extLst>
      <p:ext uri="{BB962C8B-B14F-4D97-AF65-F5344CB8AC3E}">
        <p14:creationId xmlns:p14="http://schemas.microsoft.com/office/powerpoint/2010/main" val="3253856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pPr/>
              <a:t>7</a:t>
            </a:fld>
            <a:endParaRPr lang="en-US"/>
          </a:p>
        </p:txBody>
      </p:sp>
    </p:spTree>
    <p:extLst>
      <p:ext uri="{BB962C8B-B14F-4D97-AF65-F5344CB8AC3E}">
        <p14:creationId xmlns:p14="http://schemas.microsoft.com/office/powerpoint/2010/main" val="2670605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pPr/>
              <a:t>8</a:t>
            </a:fld>
            <a:endParaRPr lang="en-US"/>
          </a:p>
        </p:txBody>
      </p:sp>
    </p:spTree>
    <p:extLst>
      <p:ext uri="{BB962C8B-B14F-4D97-AF65-F5344CB8AC3E}">
        <p14:creationId xmlns:p14="http://schemas.microsoft.com/office/powerpoint/2010/main" val="3163386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Someone here today or watching</a:t>
            </a:r>
          </a:p>
          <a:p>
            <a:endParaRPr lang="en-US" dirty="0"/>
          </a:p>
          <a:p>
            <a:r>
              <a:rPr lang="en-US" dirty="0"/>
              <a:t>The solution is simple if you’d just follow me</a:t>
            </a:r>
          </a:p>
          <a:p>
            <a:endParaRPr lang="en-US" dirty="0"/>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pPr/>
              <a:t>9</a:t>
            </a:fld>
            <a:endParaRPr lang="en-US"/>
          </a:p>
        </p:txBody>
      </p:sp>
    </p:spTree>
    <p:extLst>
      <p:ext uri="{BB962C8B-B14F-4D97-AF65-F5344CB8AC3E}">
        <p14:creationId xmlns:p14="http://schemas.microsoft.com/office/powerpoint/2010/main" val="2362333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5513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cap="none" spc="0">
                <a:ln w="0"/>
                <a:solidFill>
                  <a:schemeClr val="bg1"/>
                </a:solidFill>
                <a:effectLst/>
              </a:defRPr>
            </a:lvl1pPr>
          </a:lstStyle>
          <a:p>
            <a:r>
              <a:rPr lang="en-US" dirty="0"/>
              <a:t>Edit Master title style</a:t>
            </a:r>
          </a:p>
        </p:txBody>
      </p:sp>
      <p:sp>
        <p:nvSpPr>
          <p:cNvPr id="3" name="Content Placeholder 2"/>
          <p:cNvSpPr>
            <a:spLocks noGrp="1"/>
          </p:cNvSpPr>
          <p:nvPr>
            <p:ph idx="1"/>
          </p:nvPr>
        </p:nvSpPr>
        <p:spPr>
          <a:xfrm>
            <a:off x="838200" y="1825625"/>
            <a:ext cx="10515600" cy="4575175"/>
          </a:xfrm>
        </p:spPr>
        <p:txBody>
          <a:bodyPr/>
          <a:lstStyle>
            <a:lvl1pPr>
              <a:defRPr b="0" cap="none" spc="0">
                <a:ln w="0"/>
                <a:solidFill>
                  <a:schemeClr val="bg1"/>
                </a:solidFill>
                <a:effectLst/>
              </a:defRPr>
            </a:lvl1pPr>
            <a:lvl2pPr>
              <a:defRPr b="0" cap="none" spc="0">
                <a:ln w="0"/>
                <a:solidFill>
                  <a:schemeClr val="bg1"/>
                </a:solidFill>
                <a:effectLst/>
              </a:defRPr>
            </a:lvl2pPr>
            <a:lvl3pPr>
              <a:defRPr b="0" cap="none" spc="0">
                <a:ln w="0"/>
                <a:solidFill>
                  <a:schemeClr val="bg1"/>
                </a:solidFill>
                <a:effectLst/>
              </a:defRPr>
            </a:lvl3pPr>
          </a:lstStyle>
          <a:p>
            <a:pPr lvl="0"/>
            <a:r>
              <a:rPr lang="en-US" dirty="0"/>
              <a:t>Click to edit Master text styles</a:t>
            </a:r>
          </a:p>
          <a:p>
            <a:pPr lvl="1"/>
            <a:r>
              <a:rPr lang="en-US" dirty="0"/>
              <a:t>Second level</a:t>
            </a:r>
          </a:p>
          <a:p>
            <a:pPr lvl="2"/>
            <a:r>
              <a:rPr lang="en-US" dirty="0"/>
              <a:t>Third level</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910006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Edit Master title style</a:t>
            </a:r>
          </a:p>
        </p:txBody>
      </p:sp>
      <p:sp>
        <p:nvSpPr>
          <p:cNvPr id="3" name="Text Placeholder 2"/>
          <p:cNvSpPr>
            <a:spLocks noGrp="1"/>
          </p:cNvSpPr>
          <p:nvPr>
            <p:ph type="body" idx="1"/>
          </p:nvPr>
        </p:nvSpPr>
        <p:spPr>
          <a:xfrm>
            <a:off x="838200" y="1825625"/>
            <a:ext cx="10515600" cy="374845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90161933"/>
      </p:ext>
    </p:extLst>
  </p:cSld>
  <p:clrMap bg1="lt1" tx1="dk1" bg2="lt2" tx2="dk2" accent1="accent1" accent2="accent2" accent3="accent3" accent4="accent4" accent5="accent5" accent6="accent6" hlink="hlink" folHlink="folHlink"/>
  <p:sldLayoutIdLst>
    <p:sldLayoutId id="2147483652" r:id="rId1"/>
    <p:sldLayoutId id="2147483650" r:id="rId2"/>
  </p:sldLayoutIdLst>
  <p:txStyles>
    <p:titleStyle>
      <a:lvl1pPr algn="l" defTabSz="914400" rtl="0" eaLnBrk="1" latinLnBrk="0" hangingPunct="1">
        <a:lnSpc>
          <a:spcPct val="90000"/>
        </a:lnSpc>
        <a:spcBef>
          <a:spcPct val="0"/>
        </a:spcBef>
        <a:buNone/>
        <a:defRPr sz="7200" b="1" i="0" kern="1200">
          <a:solidFill>
            <a:schemeClr val="bg1"/>
          </a:solidFill>
          <a:latin typeface="Myriad Pro" charset="0"/>
          <a:ea typeface="Myriad Pro" charset="0"/>
          <a:cs typeface="Myriad Pro" charset="0"/>
        </a:defRPr>
      </a:lvl1pPr>
    </p:titleStyle>
    <p:bodyStyle>
      <a:lvl1pPr marL="228600" indent="-228600" algn="l" defTabSz="914400" rtl="0" eaLnBrk="1" latinLnBrk="0" hangingPunct="1">
        <a:lnSpc>
          <a:spcPct val="90000"/>
        </a:lnSpc>
        <a:spcBef>
          <a:spcPts val="1000"/>
        </a:spcBef>
        <a:buFont typeface="Arial"/>
        <a:buChar char="•"/>
        <a:defRPr sz="4400" b="0" i="0" kern="1200">
          <a:solidFill>
            <a:schemeClr val="bg1"/>
          </a:solidFill>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4000" b="0" i="0" kern="1200">
          <a:solidFill>
            <a:schemeClr val="bg1"/>
          </a:solidFill>
          <a:latin typeface="Myriad Pro" charset="0"/>
          <a:ea typeface="Myriad Pro" charset="0"/>
          <a:cs typeface="Myriad Pro" charset="0"/>
        </a:defRPr>
      </a:lvl2pPr>
      <a:lvl3pPr marL="1143000" indent="-228600" algn="l" defTabSz="914400" rtl="0" eaLnBrk="1" latinLnBrk="0" hangingPunct="1">
        <a:lnSpc>
          <a:spcPct val="90000"/>
        </a:lnSpc>
        <a:spcBef>
          <a:spcPts val="500"/>
        </a:spcBef>
        <a:buFont typeface="Arial"/>
        <a:buChar char="•"/>
        <a:defRPr sz="3600" b="0" i="0" kern="1200">
          <a:solidFill>
            <a:schemeClr val="bg1"/>
          </a:solidFill>
          <a:latin typeface="Myriad Pro" charset="0"/>
          <a:ea typeface="Myriad Pro" charset="0"/>
          <a:cs typeface="Myriad Pro"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Myriad Pro" charset="0"/>
          <a:ea typeface="Myriad Pro" charset="0"/>
          <a:cs typeface="Myriad Pro"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085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2" y="0"/>
            <a:ext cx="12192000" cy="6858000"/>
          </a:xfrm>
          <a:prstGeom prst="rect">
            <a:avLst/>
          </a:prstGeom>
        </p:spPr>
      </p:pic>
      <p:sp>
        <p:nvSpPr>
          <p:cNvPr id="5" name="TextBox 4"/>
          <p:cNvSpPr txBox="1"/>
          <p:nvPr/>
        </p:nvSpPr>
        <p:spPr>
          <a:xfrm>
            <a:off x="372291" y="675640"/>
            <a:ext cx="5615941" cy="5139869"/>
          </a:xfrm>
          <a:prstGeom prst="rect">
            <a:avLst/>
          </a:prstGeom>
          <a:noFill/>
        </p:spPr>
        <p:txBody>
          <a:bodyPr wrap="square" rtlCol="0">
            <a:spAutoFit/>
          </a:bodyPr>
          <a:lstStyle/>
          <a:p>
            <a:r>
              <a:rPr lang="en-US" sz="5500" dirty="0">
                <a:solidFill>
                  <a:schemeClr val="bg1"/>
                </a:solidFill>
              </a:rPr>
              <a:t>So how do you look for new beginnings</a:t>
            </a:r>
          </a:p>
          <a:p>
            <a:r>
              <a:rPr lang="en-US" sz="5500" dirty="0">
                <a:solidFill>
                  <a:schemeClr val="bg1"/>
                </a:solidFill>
              </a:rPr>
              <a:t>in old places?</a:t>
            </a:r>
          </a:p>
          <a:p>
            <a:endParaRPr lang="en-US" sz="5400" dirty="0">
              <a:solidFill>
                <a:schemeClr val="bg1"/>
              </a:solidFill>
            </a:endParaRPr>
          </a:p>
          <a:p>
            <a:endParaRPr lang="en-US" sz="5400" dirty="0">
              <a:solidFill>
                <a:schemeClr val="bg1"/>
              </a:solidFill>
            </a:endParaRPr>
          </a:p>
        </p:txBody>
      </p:sp>
      <p:pic>
        <p:nvPicPr>
          <p:cNvPr id="7" name="Picture 6">
            <a:extLst>
              <a:ext uri="{FF2B5EF4-FFF2-40B4-BE49-F238E27FC236}">
                <a16:creationId xmlns:a16="http://schemas.microsoft.com/office/drawing/2014/main" id="{B8B8407E-EA84-427A-983A-80ECED72A967}"/>
              </a:ext>
            </a:extLst>
          </p:cNvPr>
          <p:cNvPicPr>
            <a:picLocks noChangeAspect="1"/>
          </p:cNvPicPr>
          <p:nvPr/>
        </p:nvPicPr>
        <p:blipFill rotWithShape="1">
          <a:blip r:embed="rId4"/>
          <a:srcRect l="45408"/>
          <a:stretch/>
        </p:blipFill>
        <p:spPr>
          <a:xfrm>
            <a:off x="6203769" y="0"/>
            <a:ext cx="5615940" cy="6858000"/>
          </a:xfrm>
          <a:prstGeom prst="rect">
            <a:avLst/>
          </a:prstGeom>
        </p:spPr>
      </p:pic>
    </p:spTree>
    <p:extLst>
      <p:ext uri="{BB962C8B-B14F-4D97-AF65-F5344CB8AC3E}">
        <p14:creationId xmlns:p14="http://schemas.microsoft.com/office/powerpoint/2010/main" val="2312849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83771" y="587829"/>
            <a:ext cx="10580915" cy="4678204"/>
          </a:xfrm>
          <a:prstGeom prst="rect">
            <a:avLst/>
          </a:prstGeom>
          <a:noFill/>
        </p:spPr>
        <p:txBody>
          <a:bodyPr wrap="square" rtlCol="0">
            <a:spAutoFit/>
          </a:bodyPr>
          <a:lstStyle/>
          <a:p>
            <a:r>
              <a:rPr lang="en-US" sz="6600" b="1" dirty="0">
                <a:ln w="0"/>
                <a:solidFill>
                  <a:schemeClr val="bg1"/>
                </a:solidFill>
                <a:effectLst>
                  <a:outerShdw blurRad="38100" dist="19050" dir="2700000" algn="tl" rotWithShape="0">
                    <a:schemeClr val="dk1">
                      <a:alpha val="40000"/>
                    </a:schemeClr>
                  </a:outerShdw>
                </a:effectLst>
                <a:latin typeface="Arial" charset="0"/>
                <a:ea typeface="Arial" charset="0"/>
                <a:cs typeface="Arial" charset="0"/>
              </a:rPr>
              <a:t>You find </a:t>
            </a:r>
            <a:r>
              <a:rPr lang="en-US" sz="6600" b="1" dirty="0">
                <a:ln w="0"/>
                <a:solidFill>
                  <a:schemeClr val="accent1">
                    <a:lumMod val="75000"/>
                  </a:schemeClr>
                </a:solidFill>
                <a:effectLst>
                  <a:outerShdw blurRad="38100" dist="19050" dir="2700000" algn="tl" rotWithShape="0">
                    <a:schemeClr val="dk1">
                      <a:alpha val="40000"/>
                    </a:schemeClr>
                  </a:outerShdw>
                </a:effectLst>
                <a:latin typeface="Arial" charset="0"/>
                <a:ea typeface="Arial" charset="0"/>
                <a:cs typeface="Arial" charset="0"/>
              </a:rPr>
              <a:t>new beginnings </a:t>
            </a:r>
            <a:r>
              <a:rPr lang="en-US" sz="6600" b="1" dirty="0">
                <a:ln w="0"/>
                <a:solidFill>
                  <a:schemeClr val="bg1"/>
                </a:solidFill>
                <a:effectLst>
                  <a:outerShdw blurRad="38100" dist="19050" dir="2700000" algn="tl" rotWithShape="0">
                    <a:schemeClr val="dk1">
                      <a:alpha val="40000"/>
                    </a:schemeClr>
                  </a:outerShdw>
                </a:effectLst>
                <a:latin typeface="Arial" charset="0"/>
                <a:ea typeface="Arial" charset="0"/>
                <a:cs typeface="Arial" charset="0"/>
              </a:rPr>
              <a:t>when you start focusing on </a:t>
            </a:r>
            <a:r>
              <a:rPr lang="en-US" sz="6600" b="1" dirty="0">
                <a:ln w="0"/>
                <a:solidFill>
                  <a:schemeClr val="accent1">
                    <a:lumMod val="75000"/>
                  </a:schemeClr>
                </a:solidFill>
                <a:effectLst>
                  <a:outerShdw blurRad="38100" dist="19050" dir="2700000" algn="tl" rotWithShape="0">
                    <a:schemeClr val="dk1">
                      <a:alpha val="40000"/>
                    </a:schemeClr>
                  </a:outerShdw>
                </a:effectLst>
                <a:latin typeface="Arial" charset="0"/>
                <a:ea typeface="Arial" charset="0"/>
                <a:cs typeface="Arial" charset="0"/>
              </a:rPr>
              <a:t>familiar blessings</a:t>
            </a:r>
          </a:p>
          <a:p>
            <a:endParaRPr lang="en-US" sz="4500" i="1" dirty="0">
              <a:ln w="0"/>
              <a:solidFill>
                <a:schemeClr val="accent1">
                  <a:lumMod val="75000"/>
                </a:schemeClr>
              </a:solidFill>
              <a:effectLst>
                <a:outerShdw blurRad="38100" dist="19050" dir="2700000" algn="tl" rotWithShape="0">
                  <a:schemeClr val="dk1">
                    <a:alpha val="40000"/>
                  </a:schemeClr>
                </a:outerShdw>
              </a:effectLst>
              <a:latin typeface="Arial" charset="0"/>
              <a:ea typeface="Arial" charset="0"/>
              <a:cs typeface="Arial" charset="0"/>
            </a:endParaRPr>
          </a:p>
          <a:p>
            <a:r>
              <a:rPr lang="en-US" sz="4500" i="1" dirty="0">
                <a:ln w="0"/>
                <a:solidFill>
                  <a:schemeClr val="bg1"/>
                </a:solidFill>
                <a:effectLst>
                  <a:outerShdw blurRad="38100" dist="19050" dir="2700000" algn="tl" rotWithShape="0">
                    <a:schemeClr val="dk1">
                      <a:alpha val="40000"/>
                    </a:schemeClr>
                  </a:outerShdw>
                </a:effectLst>
                <a:latin typeface="Arial" charset="0"/>
                <a:ea typeface="Arial" charset="0"/>
                <a:cs typeface="Arial" charset="0"/>
              </a:rPr>
              <a:t>(start with being thankful)</a:t>
            </a:r>
          </a:p>
        </p:txBody>
      </p:sp>
    </p:spTree>
    <p:extLst>
      <p:ext uri="{BB962C8B-B14F-4D97-AF65-F5344CB8AC3E}">
        <p14:creationId xmlns:p14="http://schemas.microsoft.com/office/powerpoint/2010/main" val="3225531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2" y="0"/>
            <a:ext cx="12192000" cy="6858000"/>
          </a:xfrm>
          <a:prstGeom prst="rect">
            <a:avLst/>
          </a:prstGeom>
        </p:spPr>
      </p:pic>
      <p:sp>
        <p:nvSpPr>
          <p:cNvPr id="5" name="TextBox 4"/>
          <p:cNvSpPr txBox="1"/>
          <p:nvPr/>
        </p:nvSpPr>
        <p:spPr>
          <a:xfrm>
            <a:off x="372291" y="675640"/>
            <a:ext cx="11301549" cy="2369880"/>
          </a:xfrm>
          <a:prstGeom prst="rect">
            <a:avLst/>
          </a:prstGeom>
          <a:noFill/>
        </p:spPr>
        <p:txBody>
          <a:bodyPr wrap="square" rtlCol="0">
            <a:spAutoFit/>
          </a:bodyPr>
          <a:lstStyle/>
          <a:p>
            <a:r>
              <a:rPr lang="en-US" sz="4000" dirty="0">
                <a:solidFill>
                  <a:srgbClr val="FFFF00"/>
                </a:solidFill>
              </a:rPr>
              <a:t>MY Christmas Facebook video here</a:t>
            </a:r>
          </a:p>
          <a:p>
            <a:endParaRPr lang="en-US" sz="5400" dirty="0">
              <a:solidFill>
                <a:srgbClr val="FFFF00"/>
              </a:solidFill>
            </a:endParaRPr>
          </a:p>
          <a:p>
            <a:endParaRPr lang="en-US" sz="5400" dirty="0">
              <a:solidFill>
                <a:schemeClr val="bg1"/>
              </a:solidFill>
            </a:endParaRPr>
          </a:p>
        </p:txBody>
      </p:sp>
    </p:spTree>
    <p:extLst>
      <p:ext uri="{BB962C8B-B14F-4D97-AF65-F5344CB8AC3E}">
        <p14:creationId xmlns:p14="http://schemas.microsoft.com/office/powerpoint/2010/main" val="4217003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83771" y="587829"/>
            <a:ext cx="10580915" cy="5539978"/>
          </a:xfrm>
          <a:prstGeom prst="rect">
            <a:avLst/>
          </a:prstGeom>
          <a:noFill/>
        </p:spPr>
        <p:txBody>
          <a:bodyPr wrap="square" rtlCol="0">
            <a:spAutoFit/>
          </a:bodyPr>
          <a:lstStyle/>
          <a:p>
            <a:r>
              <a:rPr lang="en-US" sz="6600" b="1" dirty="0">
                <a:ln w="0"/>
                <a:solidFill>
                  <a:schemeClr val="bg1"/>
                </a:solidFill>
                <a:effectLst>
                  <a:outerShdw blurRad="38100" dist="19050" dir="2700000" algn="tl" rotWithShape="0">
                    <a:schemeClr val="dk1">
                      <a:alpha val="40000"/>
                    </a:schemeClr>
                  </a:outerShdw>
                </a:effectLst>
                <a:latin typeface="Arial" charset="0"/>
                <a:ea typeface="Arial" charset="0"/>
                <a:cs typeface="Arial" charset="0"/>
              </a:rPr>
              <a:t>You find </a:t>
            </a:r>
            <a:r>
              <a:rPr lang="en-US" sz="6600" b="1" dirty="0">
                <a:ln w="0"/>
                <a:solidFill>
                  <a:schemeClr val="accent1">
                    <a:lumMod val="75000"/>
                  </a:schemeClr>
                </a:solidFill>
                <a:effectLst>
                  <a:outerShdw blurRad="38100" dist="19050" dir="2700000" algn="tl" rotWithShape="0">
                    <a:schemeClr val="dk1">
                      <a:alpha val="40000"/>
                    </a:schemeClr>
                  </a:outerShdw>
                </a:effectLst>
                <a:latin typeface="Arial" charset="0"/>
                <a:ea typeface="Arial" charset="0"/>
                <a:cs typeface="Arial" charset="0"/>
              </a:rPr>
              <a:t>new beginnings </a:t>
            </a:r>
            <a:r>
              <a:rPr lang="en-US" sz="6600" b="1" dirty="0">
                <a:ln w="0"/>
                <a:solidFill>
                  <a:schemeClr val="bg1"/>
                </a:solidFill>
                <a:effectLst>
                  <a:outerShdw blurRad="38100" dist="19050" dir="2700000" algn="tl" rotWithShape="0">
                    <a:schemeClr val="dk1">
                      <a:alpha val="40000"/>
                    </a:schemeClr>
                  </a:outerShdw>
                </a:effectLst>
                <a:latin typeface="Arial" charset="0"/>
                <a:ea typeface="Arial" charset="0"/>
                <a:cs typeface="Arial" charset="0"/>
              </a:rPr>
              <a:t>when you start focusing on </a:t>
            </a:r>
            <a:r>
              <a:rPr lang="en-US" sz="6600" b="1" dirty="0">
                <a:ln w="0"/>
                <a:solidFill>
                  <a:schemeClr val="accent1">
                    <a:lumMod val="75000"/>
                  </a:schemeClr>
                </a:solidFill>
                <a:effectLst>
                  <a:outerShdw blurRad="38100" dist="19050" dir="2700000" algn="tl" rotWithShape="0">
                    <a:schemeClr val="dk1">
                      <a:alpha val="40000"/>
                    </a:schemeClr>
                  </a:outerShdw>
                </a:effectLst>
                <a:latin typeface="Arial" charset="0"/>
                <a:ea typeface="Arial" charset="0"/>
                <a:cs typeface="Arial" charset="0"/>
              </a:rPr>
              <a:t>familiar blessings</a:t>
            </a:r>
          </a:p>
          <a:p>
            <a:endParaRPr lang="en-US" sz="4500" i="1" dirty="0">
              <a:ln w="0"/>
              <a:solidFill>
                <a:schemeClr val="accent1">
                  <a:lumMod val="75000"/>
                </a:schemeClr>
              </a:solidFill>
              <a:effectLst>
                <a:outerShdw blurRad="38100" dist="19050" dir="2700000" algn="tl" rotWithShape="0">
                  <a:schemeClr val="dk1">
                    <a:alpha val="40000"/>
                  </a:schemeClr>
                </a:outerShdw>
              </a:effectLst>
              <a:latin typeface="Arial" charset="0"/>
              <a:ea typeface="Arial" charset="0"/>
              <a:cs typeface="Arial" charset="0"/>
            </a:endParaRPr>
          </a:p>
          <a:p>
            <a:r>
              <a:rPr lang="en-US" sz="4500" i="1" dirty="0">
                <a:ln w="0"/>
                <a:solidFill>
                  <a:schemeClr val="bg1"/>
                </a:solidFill>
                <a:effectLst>
                  <a:outerShdw blurRad="38100" dist="19050" dir="2700000" algn="tl" rotWithShape="0">
                    <a:schemeClr val="dk1">
                      <a:alpha val="40000"/>
                    </a:schemeClr>
                  </a:outerShdw>
                </a:effectLst>
                <a:latin typeface="Arial" charset="0"/>
                <a:ea typeface="Arial" charset="0"/>
                <a:cs typeface="Arial" charset="0"/>
              </a:rPr>
              <a:t>(start with being thankful)</a:t>
            </a:r>
          </a:p>
          <a:p>
            <a:endParaRPr lang="en-US" sz="6600" b="1" dirty="0">
              <a:ln w="0"/>
              <a:solidFill>
                <a:schemeClr val="accent1">
                  <a:lumMod val="75000"/>
                </a:schemeClr>
              </a:solidFill>
              <a:effectLst>
                <a:outerShdw blurRad="38100" dist="19050" dir="2700000" algn="tl" rotWithShape="0">
                  <a:schemeClr val="dk1">
                    <a:alpha val="40000"/>
                  </a:schemeClr>
                </a:outerShdw>
              </a:effectLst>
              <a:latin typeface="Arial" charset="0"/>
              <a:ea typeface="Arial" charset="0"/>
              <a:cs typeface="Arial" charset="0"/>
            </a:endParaRPr>
          </a:p>
        </p:txBody>
      </p:sp>
    </p:spTree>
    <p:extLst>
      <p:ext uri="{BB962C8B-B14F-4D97-AF65-F5344CB8AC3E}">
        <p14:creationId xmlns:p14="http://schemas.microsoft.com/office/powerpoint/2010/main" val="3252372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477589-ED0E-4287-87E7-55CFC36532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1"/>
            <a:ext cx="12192000" cy="9144001"/>
          </a:xfrm>
          <a:prstGeom prst="rect">
            <a:avLst/>
          </a:prstGeom>
        </p:spPr>
      </p:pic>
      <p:sp>
        <p:nvSpPr>
          <p:cNvPr id="2" name="Rectangle 1">
            <a:extLst>
              <a:ext uri="{FF2B5EF4-FFF2-40B4-BE49-F238E27FC236}">
                <a16:creationId xmlns:a16="http://schemas.microsoft.com/office/drawing/2014/main" id="{6A0F1640-B99D-46DF-B019-7898E771C8EE}"/>
              </a:ext>
            </a:extLst>
          </p:cNvPr>
          <p:cNvSpPr/>
          <p:nvPr/>
        </p:nvSpPr>
        <p:spPr>
          <a:xfrm>
            <a:off x="3842657" y="304800"/>
            <a:ext cx="8349343" cy="16764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Project Hope in </a:t>
            </a:r>
            <a:r>
              <a:rPr lang="en-US" sz="4000" dirty="0" err="1"/>
              <a:t>Gendetesfa</a:t>
            </a:r>
            <a:r>
              <a:rPr lang="en-US" sz="4000" dirty="0"/>
              <a:t>, Ethiopia</a:t>
            </a:r>
          </a:p>
        </p:txBody>
      </p:sp>
    </p:spTree>
    <p:extLst>
      <p:ext uri="{BB962C8B-B14F-4D97-AF65-F5344CB8AC3E}">
        <p14:creationId xmlns:p14="http://schemas.microsoft.com/office/powerpoint/2010/main" val="1390676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A30461-578D-4A9F-B49F-562D6EE076FB}"/>
              </a:ext>
            </a:extLst>
          </p:cNvPr>
          <p:cNvPicPr>
            <a:picLocks noChangeAspect="1"/>
          </p:cNvPicPr>
          <p:nvPr/>
        </p:nvPicPr>
        <p:blipFill rotWithShape="1">
          <a:blip r:embed="rId3"/>
          <a:srcRect l="16642" t="23870" r="4808"/>
          <a:stretch/>
        </p:blipFill>
        <p:spPr>
          <a:xfrm>
            <a:off x="-1" y="70791"/>
            <a:ext cx="6300727" cy="4579941"/>
          </a:xfrm>
          <a:prstGeom prst="rect">
            <a:avLst/>
          </a:prstGeom>
        </p:spPr>
      </p:pic>
      <p:pic>
        <p:nvPicPr>
          <p:cNvPr id="7" name="Picture 6">
            <a:extLst>
              <a:ext uri="{FF2B5EF4-FFF2-40B4-BE49-F238E27FC236}">
                <a16:creationId xmlns:a16="http://schemas.microsoft.com/office/drawing/2014/main" id="{EB6615BA-2DC8-4FD6-BD8A-8E9434B142B0}"/>
              </a:ext>
            </a:extLst>
          </p:cNvPr>
          <p:cNvPicPr>
            <a:picLocks noChangeAspect="1"/>
          </p:cNvPicPr>
          <p:nvPr/>
        </p:nvPicPr>
        <p:blipFill rotWithShape="1">
          <a:blip r:embed="rId4"/>
          <a:srcRect b="36666"/>
          <a:stretch/>
        </p:blipFill>
        <p:spPr>
          <a:xfrm>
            <a:off x="3150362" y="2360761"/>
            <a:ext cx="2377147" cy="1643886"/>
          </a:xfrm>
          <a:prstGeom prst="rect">
            <a:avLst/>
          </a:prstGeom>
        </p:spPr>
      </p:pic>
      <p:pic>
        <p:nvPicPr>
          <p:cNvPr id="11" name="Picture 10">
            <a:extLst>
              <a:ext uri="{FF2B5EF4-FFF2-40B4-BE49-F238E27FC236}">
                <a16:creationId xmlns:a16="http://schemas.microsoft.com/office/drawing/2014/main" id="{30AB097B-12A6-417C-9962-7D6083DC81FB}"/>
              </a:ext>
            </a:extLst>
          </p:cNvPr>
          <p:cNvPicPr>
            <a:picLocks noChangeAspect="1"/>
          </p:cNvPicPr>
          <p:nvPr/>
        </p:nvPicPr>
        <p:blipFill rotWithShape="1">
          <a:blip r:embed="rId5"/>
          <a:srcRect l="42500" t="32444"/>
          <a:stretch/>
        </p:blipFill>
        <p:spPr>
          <a:xfrm>
            <a:off x="6346157" y="0"/>
            <a:ext cx="5845843" cy="5151120"/>
          </a:xfrm>
          <a:prstGeom prst="rect">
            <a:avLst/>
          </a:prstGeom>
        </p:spPr>
      </p:pic>
      <p:pic>
        <p:nvPicPr>
          <p:cNvPr id="9" name="Picture 8">
            <a:extLst>
              <a:ext uri="{FF2B5EF4-FFF2-40B4-BE49-F238E27FC236}">
                <a16:creationId xmlns:a16="http://schemas.microsoft.com/office/drawing/2014/main" id="{A72D98EF-F528-4F4D-84BD-06D4FA2C0873}"/>
              </a:ext>
            </a:extLst>
          </p:cNvPr>
          <p:cNvPicPr>
            <a:picLocks noChangeAspect="1"/>
          </p:cNvPicPr>
          <p:nvPr/>
        </p:nvPicPr>
        <p:blipFill rotWithShape="1">
          <a:blip r:embed="rId6"/>
          <a:srcRect l="30000" t="5872" r="12999" b="67979"/>
          <a:stretch/>
        </p:blipFill>
        <p:spPr>
          <a:xfrm>
            <a:off x="7880332" y="2661828"/>
            <a:ext cx="4459461" cy="1534343"/>
          </a:xfrm>
          <a:prstGeom prst="rect">
            <a:avLst/>
          </a:prstGeom>
        </p:spPr>
      </p:pic>
      <p:pic>
        <p:nvPicPr>
          <p:cNvPr id="13" name="Picture 12" descr="https://pbs.twimg.com/media/DPv8TFXWkAA539a.jpg">
            <a:extLst>
              <a:ext uri="{FF2B5EF4-FFF2-40B4-BE49-F238E27FC236}">
                <a16:creationId xmlns:a16="http://schemas.microsoft.com/office/drawing/2014/main" id="{B8E3BEFC-6A7C-4A6E-811D-5678229C519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6" t="38091" r="76" b="27153"/>
          <a:stretch/>
        </p:blipFill>
        <p:spPr bwMode="auto">
          <a:xfrm>
            <a:off x="3150362" y="4355002"/>
            <a:ext cx="9144000" cy="25029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6D7FD64-668B-420A-BB60-21720CEBF79E}"/>
              </a:ext>
            </a:extLst>
          </p:cNvPr>
          <p:cNvPicPr>
            <a:picLocks noChangeAspect="1"/>
          </p:cNvPicPr>
          <p:nvPr/>
        </p:nvPicPr>
        <p:blipFill rotWithShape="1">
          <a:blip r:embed="rId8"/>
          <a:srcRect l="58625" t="4889" r="15500" b="71555"/>
          <a:stretch/>
        </p:blipFill>
        <p:spPr>
          <a:xfrm>
            <a:off x="-1" y="4355002"/>
            <a:ext cx="4811983" cy="2587590"/>
          </a:xfrm>
          <a:prstGeom prst="rect">
            <a:avLst/>
          </a:prstGeom>
        </p:spPr>
      </p:pic>
      <p:sp>
        <p:nvSpPr>
          <p:cNvPr id="12" name="Rectangle 11">
            <a:extLst>
              <a:ext uri="{FF2B5EF4-FFF2-40B4-BE49-F238E27FC236}">
                <a16:creationId xmlns:a16="http://schemas.microsoft.com/office/drawing/2014/main" id="{4E4BF340-6E35-429C-B426-A8D99650B622}"/>
              </a:ext>
            </a:extLst>
          </p:cNvPr>
          <p:cNvSpPr/>
          <p:nvPr/>
        </p:nvSpPr>
        <p:spPr>
          <a:xfrm>
            <a:off x="0" y="4355002"/>
            <a:ext cx="12294362" cy="258365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205C42C-2C98-4CF0-AE52-5B85F2BB7F9F}"/>
              </a:ext>
            </a:extLst>
          </p:cNvPr>
          <p:cNvSpPr/>
          <p:nvPr/>
        </p:nvSpPr>
        <p:spPr>
          <a:xfrm>
            <a:off x="6300724" y="0"/>
            <a:ext cx="5993638" cy="4274346"/>
          </a:xfrm>
          <a:prstGeom prst="rect">
            <a:avLst/>
          </a:prstGeom>
          <a:no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77D8C85-811E-4129-B247-65608FA84F4E}"/>
              </a:ext>
            </a:extLst>
          </p:cNvPr>
          <p:cNvSpPr/>
          <p:nvPr/>
        </p:nvSpPr>
        <p:spPr>
          <a:xfrm>
            <a:off x="0" y="0"/>
            <a:ext cx="6198362" cy="4274346"/>
          </a:xfrm>
          <a:prstGeom prst="rect">
            <a:avLst/>
          </a:prstGeom>
          <a:noFill/>
          <a:ln w="1270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6732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79406BE-E405-4647-B89F-9C123FCB88AC}"/>
              </a:ext>
            </a:extLst>
          </p:cNvPr>
          <p:cNvPicPr>
            <a:picLocks noChangeAspect="1"/>
          </p:cNvPicPr>
          <p:nvPr/>
        </p:nvPicPr>
        <p:blipFill rotWithShape="1">
          <a:blip r:embed="rId3"/>
          <a:srcRect t="25067"/>
          <a:stretch/>
        </p:blipFill>
        <p:spPr>
          <a:xfrm>
            <a:off x="0" y="0"/>
            <a:ext cx="12192000" cy="6858000"/>
          </a:xfrm>
          <a:prstGeom prst="rect">
            <a:avLst/>
          </a:prstGeom>
        </p:spPr>
      </p:pic>
      <p:sp>
        <p:nvSpPr>
          <p:cNvPr id="2" name="Rectangle 1">
            <a:extLst>
              <a:ext uri="{FF2B5EF4-FFF2-40B4-BE49-F238E27FC236}">
                <a16:creationId xmlns:a16="http://schemas.microsoft.com/office/drawing/2014/main" id="{7BDDE015-3ACB-47D6-BE59-E1510A781879}"/>
              </a:ext>
            </a:extLst>
          </p:cNvPr>
          <p:cNvSpPr/>
          <p:nvPr/>
        </p:nvSpPr>
        <p:spPr>
          <a:xfrm>
            <a:off x="0" y="4702629"/>
            <a:ext cx="7043057" cy="215537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71E998A-7EEC-4D37-8563-E9E76197681A}"/>
              </a:ext>
            </a:extLst>
          </p:cNvPr>
          <p:cNvPicPr>
            <a:picLocks noChangeAspect="1"/>
          </p:cNvPicPr>
          <p:nvPr/>
        </p:nvPicPr>
        <p:blipFill>
          <a:blip r:embed="rId4"/>
          <a:stretch>
            <a:fillRect/>
          </a:stretch>
        </p:blipFill>
        <p:spPr>
          <a:xfrm>
            <a:off x="160421" y="3482003"/>
            <a:ext cx="6689558" cy="3375997"/>
          </a:xfrm>
          <a:prstGeom prst="rect">
            <a:avLst/>
          </a:prstGeom>
        </p:spPr>
      </p:pic>
    </p:spTree>
    <p:extLst>
      <p:ext uri="{BB962C8B-B14F-4D97-AF65-F5344CB8AC3E}">
        <p14:creationId xmlns:p14="http://schemas.microsoft.com/office/powerpoint/2010/main" val="4117452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1ECEFE-2268-49C0-A9C2-9CFDB1C2C150}"/>
              </a:ext>
            </a:extLst>
          </p:cNvPr>
          <p:cNvPicPr>
            <a:picLocks noChangeAspect="1"/>
          </p:cNvPicPr>
          <p:nvPr/>
        </p:nvPicPr>
        <p:blipFill rotWithShape="1">
          <a:blip r:embed="rId3"/>
          <a:srcRect l="3957" t="32281" r="-3957" b="-7017"/>
          <a:stretch/>
        </p:blipFill>
        <p:spPr>
          <a:xfrm>
            <a:off x="-1159687" y="4426915"/>
            <a:ext cx="4161580" cy="4130842"/>
          </a:xfrm>
          <a:prstGeom prst="rect">
            <a:avLst/>
          </a:prstGeom>
        </p:spPr>
      </p:pic>
      <p:pic>
        <p:nvPicPr>
          <p:cNvPr id="5" name="Picture 4">
            <a:extLst>
              <a:ext uri="{FF2B5EF4-FFF2-40B4-BE49-F238E27FC236}">
                <a16:creationId xmlns:a16="http://schemas.microsoft.com/office/drawing/2014/main" id="{CB340551-D17E-45C8-8EA7-3845DC290345}"/>
              </a:ext>
            </a:extLst>
          </p:cNvPr>
          <p:cNvPicPr>
            <a:picLocks noChangeAspect="1"/>
          </p:cNvPicPr>
          <p:nvPr/>
        </p:nvPicPr>
        <p:blipFill>
          <a:blip r:embed="rId4"/>
          <a:stretch>
            <a:fillRect/>
          </a:stretch>
        </p:blipFill>
        <p:spPr>
          <a:xfrm>
            <a:off x="8300471" y="3675534"/>
            <a:ext cx="4629466" cy="2816802"/>
          </a:xfrm>
          <a:prstGeom prst="rect">
            <a:avLst/>
          </a:prstGeom>
        </p:spPr>
      </p:pic>
      <p:pic>
        <p:nvPicPr>
          <p:cNvPr id="12" name="Picture 11">
            <a:extLst>
              <a:ext uri="{FF2B5EF4-FFF2-40B4-BE49-F238E27FC236}">
                <a16:creationId xmlns:a16="http://schemas.microsoft.com/office/drawing/2014/main" id="{7C9E7D02-F889-4914-8E1D-C4095CCA7A80}"/>
              </a:ext>
            </a:extLst>
          </p:cNvPr>
          <p:cNvPicPr>
            <a:picLocks noChangeAspect="1"/>
          </p:cNvPicPr>
          <p:nvPr/>
        </p:nvPicPr>
        <p:blipFill rotWithShape="1">
          <a:blip r:embed="rId5"/>
          <a:srcRect l="25386" t="10151" r="16877" b="18084"/>
          <a:stretch/>
        </p:blipFill>
        <p:spPr>
          <a:xfrm>
            <a:off x="-1" y="0"/>
            <a:ext cx="5163591" cy="4277265"/>
          </a:xfrm>
          <a:prstGeom prst="rect">
            <a:avLst/>
          </a:prstGeom>
        </p:spPr>
      </p:pic>
      <p:pic>
        <p:nvPicPr>
          <p:cNvPr id="7" name="Picture 6">
            <a:extLst>
              <a:ext uri="{FF2B5EF4-FFF2-40B4-BE49-F238E27FC236}">
                <a16:creationId xmlns:a16="http://schemas.microsoft.com/office/drawing/2014/main" id="{AFE16D71-585C-450A-9D9D-7D0EA5B91AB9}"/>
              </a:ext>
            </a:extLst>
          </p:cNvPr>
          <p:cNvPicPr>
            <a:picLocks noChangeAspect="1"/>
          </p:cNvPicPr>
          <p:nvPr/>
        </p:nvPicPr>
        <p:blipFill rotWithShape="1">
          <a:blip r:embed="rId6"/>
          <a:srcRect l="20984"/>
          <a:stretch/>
        </p:blipFill>
        <p:spPr>
          <a:xfrm>
            <a:off x="2543322" y="3567956"/>
            <a:ext cx="3517436" cy="2503980"/>
          </a:xfrm>
          <a:prstGeom prst="rect">
            <a:avLst/>
          </a:prstGeom>
        </p:spPr>
      </p:pic>
      <p:pic>
        <p:nvPicPr>
          <p:cNvPr id="14" name="Picture 13">
            <a:extLst>
              <a:ext uri="{FF2B5EF4-FFF2-40B4-BE49-F238E27FC236}">
                <a16:creationId xmlns:a16="http://schemas.microsoft.com/office/drawing/2014/main" id="{04DF7A74-F8A2-4013-B029-A02C1EE22016}"/>
              </a:ext>
            </a:extLst>
          </p:cNvPr>
          <p:cNvPicPr>
            <a:picLocks noChangeAspect="1"/>
          </p:cNvPicPr>
          <p:nvPr/>
        </p:nvPicPr>
        <p:blipFill>
          <a:blip r:embed="rId7"/>
          <a:stretch>
            <a:fillRect/>
          </a:stretch>
        </p:blipFill>
        <p:spPr>
          <a:xfrm>
            <a:off x="5947536" y="-184559"/>
            <a:ext cx="6096000" cy="3429000"/>
          </a:xfrm>
          <a:prstGeom prst="rect">
            <a:avLst/>
          </a:prstGeom>
        </p:spPr>
      </p:pic>
      <p:pic>
        <p:nvPicPr>
          <p:cNvPr id="16" name="Picture 15">
            <a:extLst>
              <a:ext uri="{FF2B5EF4-FFF2-40B4-BE49-F238E27FC236}">
                <a16:creationId xmlns:a16="http://schemas.microsoft.com/office/drawing/2014/main" id="{CB92820C-89CA-4EBC-BE79-B884C38335CA}"/>
              </a:ext>
            </a:extLst>
          </p:cNvPr>
          <p:cNvPicPr>
            <a:picLocks noChangeAspect="1"/>
          </p:cNvPicPr>
          <p:nvPr/>
        </p:nvPicPr>
        <p:blipFill>
          <a:blip r:embed="rId8"/>
          <a:stretch>
            <a:fillRect/>
          </a:stretch>
        </p:blipFill>
        <p:spPr>
          <a:xfrm>
            <a:off x="5488968" y="4444206"/>
            <a:ext cx="3014260" cy="2503981"/>
          </a:xfrm>
          <a:prstGeom prst="rect">
            <a:avLst/>
          </a:prstGeom>
        </p:spPr>
      </p:pic>
      <p:sp>
        <p:nvSpPr>
          <p:cNvPr id="2" name="Rectangle 1">
            <a:extLst>
              <a:ext uri="{FF2B5EF4-FFF2-40B4-BE49-F238E27FC236}">
                <a16:creationId xmlns:a16="http://schemas.microsoft.com/office/drawing/2014/main" id="{75583C9D-0ECB-49FC-8E74-4296A54EDE74}"/>
              </a:ext>
            </a:extLst>
          </p:cNvPr>
          <p:cNvSpPr/>
          <p:nvPr/>
        </p:nvSpPr>
        <p:spPr>
          <a:xfrm>
            <a:off x="4550229" y="2797629"/>
            <a:ext cx="5486400" cy="1656692"/>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Cornerstone Missionaries</a:t>
            </a:r>
          </a:p>
          <a:p>
            <a:pPr algn="ctr"/>
            <a:r>
              <a:rPr lang="en-US" sz="4000" dirty="0"/>
              <a:t>Around The World</a:t>
            </a:r>
          </a:p>
        </p:txBody>
      </p:sp>
    </p:spTree>
    <p:extLst>
      <p:ext uri="{BB962C8B-B14F-4D97-AF65-F5344CB8AC3E}">
        <p14:creationId xmlns:p14="http://schemas.microsoft.com/office/powerpoint/2010/main" val="3900985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6b49fb07-4583-4783-b88e-cd08a03a4d7c@namprd11">
            <a:extLst>
              <a:ext uri="{FF2B5EF4-FFF2-40B4-BE49-F238E27FC236}">
                <a16:creationId xmlns:a16="http://schemas.microsoft.com/office/drawing/2014/main" id="{CE446E14-E704-458E-946C-100C6E4B79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8567"/>
            <a:ext cx="5295014" cy="952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89ecf930-e223-4a14-b700-a94b020d06b5@namprd11">
            <a:extLst>
              <a:ext uri="{FF2B5EF4-FFF2-40B4-BE49-F238E27FC236}">
                <a16:creationId xmlns:a16="http://schemas.microsoft.com/office/drawing/2014/main" id="{FEF4E0E3-BF17-4DB2-BAC1-3A5C98D2F0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5256" y="-2240832"/>
            <a:ext cx="6813072" cy="1225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3EDF6D46-1A44-4F85-9A23-CC7099950309}"/>
              </a:ext>
            </a:extLst>
          </p:cNvPr>
          <p:cNvSpPr/>
          <p:nvPr/>
        </p:nvSpPr>
        <p:spPr>
          <a:xfrm>
            <a:off x="2134749" y="-260496"/>
            <a:ext cx="5486400" cy="1656692"/>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Cornerstone</a:t>
            </a:r>
          </a:p>
          <a:p>
            <a:pPr algn="ctr"/>
            <a:r>
              <a:rPr lang="en-US" sz="4000" dirty="0"/>
              <a:t>Family Legacy </a:t>
            </a:r>
          </a:p>
        </p:txBody>
      </p:sp>
    </p:spTree>
    <p:extLst>
      <p:ext uri="{BB962C8B-B14F-4D97-AF65-F5344CB8AC3E}">
        <p14:creationId xmlns:p14="http://schemas.microsoft.com/office/powerpoint/2010/main" val="2132862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2" y="0"/>
            <a:ext cx="12192000" cy="6858000"/>
          </a:xfrm>
          <a:prstGeom prst="rect">
            <a:avLst/>
          </a:prstGeom>
        </p:spPr>
      </p:pic>
      <p:sp>
        <p:nvSpPr>
          <p:cNvPr id="5" name="TextBox 4"/>
          <p:cNvSpPr txBox="1"/>
          <p:nvPr/>
        </p:nvSpPr>
        <p:spPr>
          <a:xfrm>
            <a:off x="372291" y="675640"/>
            <a:ext cx="11301549" cy="2169825"/>
          </a:xfrm>
          <a:prstGeom prst="rect">
            <a:avLst/>
          </a:prstGeom>
          <a:noFill/>
        </p:spPr>
        <p:txBody>
          <a:bodyPr wrap="square" rtlCol="0">
            <a:spAutoFit/>
          </a:bodyPr>
          <a:lstStyle/>
          <a:p>
            <a:r>
              <a:rPr lang="en-US" sz="4500" dirty="0">
                <a:solidFill>
                  <a:schemeClr val="bg1"/>
                </a:solidFill>
              </a:rPr>
              <a:t>Let’s remember our blessings</a:t>
            </a:r>
          </a:p>
          <a:p>
            <a:r>
              <a:rPr lang="en-US" sz="4500" dirty="0">
                <a:solidFill>
                  <a:schemeClr val="bg1"/>
                </a:solidFill>
              </a:rPr>
              <a:t>And know God isn’t finished yet.</a:t>
            </a:r>
          </a:p>
          <a:p>
            <a:endParaRPr lang="en-US" sz="4500" dirty="0">
              <a:solidFill>
                <a:schemeClr val="bg1"/>
              </a:solidFill>
            </a:endParaRPr>
          </a:p>
        </p:txBody>
      </p:sp>
    </p:spTree>
    <p:extLst>
      <p:ext uri="{BB962C8B-B14F-4D97-AF65-F5344CB8AC3E}">
        <p14:creationId xmlns:p14="http://schemas.microsoft.com/office/powerpoint/2010/main" val="2647600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2" y="0"/>
            <a:ext cx="12192000" cy="6858000"/>
          </a:xfrm>
          <a:prstGeom prst="rect">
            <a:avLst/>
          </a:prstGeom>
        </p:spPr>
      </p:pic>
      <p:sp>
        <p:nvSpPr>
          <p:cNvPr id="5" name="TextBox 4"/>
          <p:cNvSpPr txBox="1"/>
          <p:nvPr/>
        </p:nvSpPr>
        <p:spPr>
          <a:xfrm>
            <a:off x="372291" y="675640"/>
            <a:ext cx="11301549" cy="5632311"/>
          </a:xfrm>
          <a:prstGeom prst="rect">
            <a:avLst/>
          </a:prstGeom>
          <a:noFill/>
        </p:spPr>
        <p:txBody>
          <a:bodyPr wrap="square" rtlCol="0">
            <a:spAutoFit/>
          </a:bodyPr>
          <a:lstStyle/>
          <a:p>
            <a:r>
              <a:rPr lang="en-US" sz="4000" dirty="0">
                <a:solidFill>
                  <a:schemeClr val="bg1"/>
                </a:solidFill>
              </a:rPr>
              <a:t>	“While they were in Bethlehem, </a:t>
            </a:r>
            <a:r>
              <a:rPr lang="en-US" sz="4000" dirty="0">
                <a:solidFill>
                  <a:srgbClr val="FFFF00"/>
                </a:solidFill>
              </a:rPr>
              <a:t>the time came for the baby to be born</a:t>
            </a:r>
            <a:r>
              <a:rPr lang="en-US" sz="4000" dirty="0">
                <a:solidFill>
                  <a:schemeClr val="bg1"/>
                </a:solidFill>
              </a:rPr>
              <a:t>. And Mary gave birth to her firstborn son and wrapped him in swaddling cloths and laid him in a manger, </a:t>
            </a:r>
            <a:r>
              <a:rPr lang="en-US" sz="4000" dirty="0">
                <a:solidFill>
                  <a:srgbClr val="FFFF00"/>
                </a:solidFill>
              </a:rPr>
              <a:t>because there was no place for them in the inn.</a:t>
            </a:r>
            <a:r>
              <a:rPr lang="en-US" sz="4000" dirty="0">
                <a:solidFill>
                  <a:schemeClr val="bg1"/>
                </a:solidFill>
              </a:rPr>
              <a:t>”</a:t>
            </a:r>
          </a:p>
          <a:p>
            <a:r>
              <a:rPr lang="en-US" sz="4000" dirty="0">
                <a:solidFill>
                  <a:schemeClr val="bg1"/>
                </a:solidFill>
              </a:rPr>
              <a:t>	“And there were shepherds living out in the fields nearby, keeping watch over their flocks at night. An angel of the Lord appeared to them, and the glory of the Lord shone around them, and they were terrified. </a:t>
            </a:r>
            <a:endParaRPr lang="en-US" sz="5400" dirty="0">
              <a:solidFill>
                <a:schemeClr val="bg1"/>
              </a:solidFill>
            </a:endParaRPr>
          </a:p>
        </p:txBody>
      </p:sp>
    </p:spTree>
    <p:extLst>
      <p:ext uri="{BB962C8B-B14F-4D97-AF65-F5344CB8AC3E}">
        <p14:creationId xmlns:p14="http://schemas.microsoft.com/office/powerpoint/2010/main" val="3405781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2" y="0"/>
            <a:ext cx="12192000" cy="6858000"/>
          </a:xfrm>
          <a:prstGeom prst="rect">
            <a:avLst/>
          </a:prstGeom>
        </p:spPr>
      </p:pic>
      <p:sp>
        <p:nvSpPr>
          <p:cNvPr id="5" name="TextBox 4"/>
          <p:cNvSpPr txBox="1"/>
          <p:nvPr/>
        </p:nvSpPr>
        <p:spPr>
          <a:xfrm>
            <a:off x="372291" y="675640"/>
            <a:ext cx="11301549" cy="4247317"/>
          </a:xfrm>
          <a:prstGeom prst="rect">
            <a:avLst/>
          </a:prstGeom>
          <a:noFill/>
        </p:spPr>
        <p:txBody>
          <a:bodyPr wrap="square" rtlCol="0">
            <a:spAutoFit/>
          </a:bodyPr>
          <a:lstStyle/>
          <a:p>
            <a:r>
              <a:rPr lang="en-US" sz="4500" dirty="0">
                <a:solidFill>
                  <a:schemeClr val="bg1"/>
                </a:solidFill>
              </a:rPr>
              <a:t>Let’s remember our blessings</a:t>
            </a:r>
          </a:p>
          <a:p>
            <a:r>
              <a:rPr lang="en-US" sz="4500" dirty="0">
                <a:solidFill>
                  <a:schemeClr val="bg1"/>
                </a:solidFill>
              </a:rPr>
              <a:t>And know God isn’t finished yet.</a:t>
            </a:r>
          </a:p>
          <a:p>
            <a:endParaRPr lang="en-US" sz="4500" dirty="0">
              <a:solidFill>
                <a:schemeClr val="bg1"/>
              </a:solidFill>
            </a:endParaRPr>
          </a:p>
          <a:p>
            <a:r>
              <a:rPr lang="en-US" sz="4500" dirty="0">
                <a:solidFill>
                  <a:schemeClr val="bg1"/>
                </a:solidFill>
              </a:rPr>
              <a:t>Let a messenger tell us today to go</a:t>
            </a:r>
          </a:p>
          <a:p>
            <a:r>
              <a:rPr lang="en-US" sz="4500" dirty="0">
                <a:solidFill>
                  <a:schemeClr val="bg1"/>
                </a:solidFill>
              </a:rPr>
              <a:t>looking in old places for new beginnings</a:t>
            </a:r>
          </a:p>
          <a:p>
            <a:endParaRPr lang="en-US" sz="4500" dirty="0">
              <a:solidFill>
                <a:schemeClr val="bg1"/>
              </a:solidFill>
            </a:endParaRPr>
          </a:p>
        </p:txBody>
      </p:sp>
    </p:spTree>
    <p:extLst>
      <p:ext uri="{BB962C8B-B14F-4D97-AF65-F5344CB8AC3E}">
        <p14:creationId xmlns:p14="http://schemas.microsoft.com/office/powerpoint/2010/main" val="1238252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2" y="0"/>
            <a:ext cx="12192000" cy="6858000"/>
          </a:xfrm>
          <a:prstGeom prst="rect">
            <a:avLst/>
          </a:prstGeom>
        </p:spPr>
      </p:pic>
      <p:sp>
        <p:nvSpPr>
          <p:cNvPr id="5" name="TextBox 4"/>
          <p:cNvSpPr txBox="1"/>
          <p:nvPr/>
        </p:nvSpPr>
        <p:spPr>
          <a:xfrm>
            <a:off x="372291" y="675640"/>
            <a:ext cx="11301549" cy="5632311"/>
          </a:xfrm>
          <a:prstGeom prst="rect">
            <a:avLst/>
          </a:prstGeom>
          <a:noFill/>
        </p:spPr>
        <p:txBody>
          <a:bodyPr wrap="square" rtlCol="0">
            <a:spAutoFit/>
          </a:bodyPr>
          <a:lstStyle/>
          <a:p>
            <a:r>
              <a:rPr lang="en-US" sz="4500" dirty="0">
                <a:solidFill>
                  <a:schemeClr val="bg1"/>
                </a:solidFill>
              </a:rPr>
              <a:t>Let’s remember our blessings</a:t>
            </a:r>
          </a:p>
          <a:p>
            <a:r>
              <a:rPr lang="en-US" sz="4500" dirty="0">
                <a:solidFill>
                  <a:schemeClr val="bg1"/>
                </a:solidFill>
              </a:rPr>
              <a:t>And know God isn’t finished yet.</a:t>
            </a:r>
          </a:p>
          <a:p>
            <a:endParaRPr lang="en-US" sz="4500" dirty="0">
              <a:solidFill>
                <a:schemeClr val="bg1"/>
              </a:solidFill>
            </a:endParaRPr>
          </a:p>
          <a:p>
            <a:r>
              <a:rPr lang="en-US" sz="4500" dirty="0">
                <a:solidFill>
                  <a:schemeClr val="bg1"/>
                </a:solidFill>
              </a:rPr>
              <a:t>Let a messenger tell us today to go</a:t>
            </a:r>
          </a:p>
          <a:p>
            <a:r>
              <a:rPr lang="en-US" sz="4500" dirty="0">
                <a:solidFill>
                  <a:schemeClr val="bg1"/>
                </a:solidFill>
              </a:rPr>
              <a:t>looking in old places for new beginnings</a:t>
            </a:r>
          </a:p>
          <a:p>
            <a:endParaRPr lang="en-US" sz="4500" dirty="0">
              <a:solidFill>
                <a:schemeClr val="bg1"/>
              </a:solidFill>
            </a:endParaRPr>
          </a:p>
          <a:p>
            <a:r>
              <a:rPr lang="en-US" sz="4500" dirty="0">
                <a:solidFill>
                  <a:schemeClr val="bg1"/>
                </a:solidFill>
              </a:rPr>
              <a:t>And then let’s become </a:t>
            </a:r>
          </a:p>
          <a:p>
            <a:r>
              <a:rPr lang="en-US" sz="4500" dirty="0">
                <a:solidFill>
                  <a:schemeClr val="bg1"/>
                </a:solidFill>
              </a:rPr>
              <a:t>the messenger for others</a:t>
            </a:r>
          </a:p>
        </p:txBody>
      </p:sp>
    </p:spTree>
    <p:extLst>
      <p:ext uri="{BB962C8B-B14F-4D97-AF65-F5344CB8AC3E}">
        <p14:creationId xmlns:p14="http://schemas.microsoft.com/office/powerpoint/2010/main" val="2920114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72291" y="652646"/>
            <a:ext cx="11301549" cy="1400383"/>
          </a:xfrm>
          <a:prstGeom prst="rect">
            <a:avLst/>
          </a:prstGeom>
          <a:noFill/>
        </p:spPr>
        <p:txBody>
          <a:bodyPr wrap="square" rtlCol="0">
            <a:spAutoFit/>
          </a:bodyPr>
          <a:lstStyle/>
          <a:p>
            <a:r>
              <a:rPr lang="en-US" sz="4500" b="1" dirty="0">
                <a:solidFill>
                  <a:schemeClr val="bg2">
                    <a:lumMod val="40000"/>
                    <a:lumOff val="60000"/>
                  </a:schemeClr>
                </a:solidFill>
              </a:rPr>
              <a:t>“I HAVE DECIDED” Card</a:t>
            </a:r>
          </a:p>
          <a:p>
            <a:r>
              <a:rPr lang="en-US" sz="4000" dirty="0">
                <a:solidFill>
                  <a:schemeClr val="bg1"/>
                </a:solidFill>
              </a:rPr>
              <a:t>Start your new beginning today (card in seat)</a:t>
            </a:r>
            <a:endParaRPr lang="en-US" sz="4000" dirty="0">
              <a:solidFill>
                <a:schemeClr val="bg2">
                  <a:lumMod val="40000"/>
                  <a:lumOff val="60000"/>
                </a:schemeClr>
              </a:solidFill>
            </a:endParaRPr>
          </a:p>
        </p:txBody>
      </p:sp>
    </p:spTree>
    <p:extLst>
      <p:ext uri="{BB962C8B-B14F-4D97-AF65-F5344CB8AC3E}">
        <p14:creationId xmlns:p14="http://schemas.microsoft.com/office/powerpoint/2010/main" val="2702071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72291" y="652646"/>
            <a:ext cx="11301549" cy="3323987"/>
          </a:xfrm>
          <a:prstGeom prst="rect">
            <a:avLst/>
          </a:prstGeom>
          <a:noFill/>
        </p:spPr>
        <p:txBody>
          <a:bodyPr wrap="square" rtlCol="0">
            <a:spAutoFit/>
          </a:bodyPr>
          <a:lstStyle/>
          <a:p>
            <a:r>
              <a:rPr lang="en-US" sz="4500" b="1" dirty="0">
                <a:solidFill>
                  <a:schemeClr val="bg2">
                    <a:lumMod val="40000"/>
                    <a:lumOff val="60000"/>
                  </a:schemeClr>
                </a:solidFill>
              </a:rPr>
              <a:t>“I HAVE DECIDED” Card</a:t>
            </a:r>
          </a:p>
          <a:p>
            <a:r>
              <a:rPr lang="en-US" sz="4000" dirty="0">
                <a:solidFill>
                  <a:schemeClr val="bg1"/>
                </a:solidFill>
              </a:rPr>
              <a:t>Start your new beginning today (card in seat)</a:t>
            </a:r>
            <a:endParaRPr lang="en-US" sz="4000" dirty="0">
              <a:solidFill>
                <a:schemeClr val="bg2">
                  <a:lumMod val="40000"/>
                  <a:lumOff val="60000"/>
                </a:schemeClr>
              </a:solidFill>
            </a:endParaRPr>
          </a:p>
          <a:p>
            <a:endParaRPr lang="en-US" sz="4000" b="1" dirty="0">
              <a:solidFill>
                <a:schemeClr val="bg2">
                  <a:lumMod val="40000"/>
                  <a:lumOff val="60000"/>
                </a:schemeClr>
              </a:solidFill>
            </a:endParaRPr>
          </a:p>
          <a:p>
            <a:r>
              <a:rPr lang="en-US" sz="4500" b="1" dirty="0">
                <a:solidFill>
                  <a:schemeClr val="bg2">
                    <a:lumMod val="40000"/>
                    <a:lumOff val="60000"/>
                  </a:schemeClr>
                </a:solidFill>
              </a:rPr>
              <a:t>Cornerstone Advent Devotional </a:t>
            </a:r>
          </a:p>
          <a:p>
            <a:r>
              <a:rPr lang="en-US" sz="4000" dirty="0">
                <a:solidFill>
                  <a:schemeClr val="bg1"/>
                </a:solidFill>
              </a:rPr>
              <a:t>On website, FB, paper copies (connection center)</a:t>
            </a:r>
          </a:p>
        </p:txBody>
      </p:sp>
    </p:spTree>
    <p:extLst>
      <p:ext uri="{BB962C8B-B14F-4D97-AF65-F5344CB8AC3E}">
        <p14:creationId xmlns:p14="http://schemas.microsoft.com/office/powerpoint/2010/main" val="2062907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72291" y="652646"/>
            <a:ext cx="11301549" cy="5324535"/>
          </a:xfrm>
          <a:prstGeom prst="rect">
            <a:avLst/>
          </a:prstGeom>
          <a:noFill/>
        </p:spPr>
        <p:txBody>
          <a:bodyPr wrap="square" rtlCol="0">
            <a:spAutoFit/>
          </a:bodyPr>
          <a:lstStyle/>
          <a:p>
            <a:r>
              <a:rPr lang="en-US" sz="4500" b="1" dirty="0">
                <a:solidFill>
                  <a:schemeClr val="bg2">
                    <a:lumMod val="40000"/>
                    <a:lumOff val="60000"/>
                  </a:schemeClr>
                </a:solidFill>
              </a:rPr>
              <a:t>“I HAVE DECIDED” Card</a:t>
            </a:r>
          </a:p>
          <a:p>
            <a:r>
              <a:rPr lang="en-US" sz="4000" dirty="0">
                <a:solidFill>
                  <a:schemeClr val="bg1"/>
                </a:solidFill>
              </a:rPr>
              <a:t>Start your new beginning today (card in seat)</a:t>
            </a:r>
            <a:endParaRPr lang="en-US" sz="4000" dirty="0">
              <a:solidFill>
                <a:schemeClr val="bg2">
                  <a:lumMod val="40000"/>
                  <a:lumOff val="60000"/>
                </a:schemeClr>
              </a:solidFill>
            </a:endParaRPr>
          </a:p>
          <a:p>
            <a:endParaRPr lang="en-US" sz="4000" b="1" dirty="0">
              <a:solidFill>
                <a:schemeClr val="bg2">
                  <a:lumMod val="40000"/>
                  <a:lumOff val="60000"/>
                </a:schemeClr>
              </a:solidFill>
            </a:endParaRPr>
          </a:p>
          <a:p>
            <a:r>
              <a:rPr lang="en-US" sz="4500" b="1" dirty="0">
                <a:solidFill>
                  <a:schemeClr val="bg2">
                    <a:lumMod val="40000"/>
                    <a:lumOff val="60000"/>
                  </a:schemeClr>
                </a:solidFill>
              </a:rPr>
              <a:t>Cornerstone Advent Devotional </a:t>
            </a:r>
          </a:p>
          <a:p>
            <a:r>
              <a:rPr lang="en-US" sz="4000" dirty="0">
                <a:solidFill>
                  <a:schemeClr val="bg1"/>
                </a:solidFill>
              </a:rPr>
              <a:t>On website, FB, paper copies (connection center)</a:t>
            </a:r>
          </a:p>
          <a:p>
            <a:endParaRPr lang="en-US" sz="4500" dirty="0">
              <a:solidFill>
                <a:schemeClr val="bg1"/>
              </a:solidFill>
            </a:endParaRPr>
          </a:p>
          <a:p>
            <a:r>
              <a:rPr lang="en-US" sz="4500" b="1" dirty="0">
                <a:solidFill>
                  <a:schemeClr val="bg2">
                    <a:lumMod val="40000"/>
                    <a:lumOff val="60000"/>
                  </a:schemeClr>
                </a:solidFill>
              </a:rPr>
              <a:t>The Bible Project (Jan 1)</a:t>
            </a:r>
          </a:p>
          <a:p>
            <a:r>
              <a:rPr lang="en-US" sz="4000" dirty="0">
                <a:solidFill>
                  <a:schemeClr val="bg1"/>
                </a:solidFill>
              </a:rPr>
              <a:t>A year of understanding the Bible (brochure in foyer) </a:t>
            </a:r>
            <a:endParaRPr lang="en-US" sz="4500" dirty="0">
              <a:solidFill>
                <a:schemeClr val="bg1"/>
              </a:solidFill>
            </a:endParaRPr>
          </a:p>
        </p:txBody>
      </p:sp>
    </p:spTree>
    <p:extLst>
      <p:ext uri="{BB962C8B-B14F-4D97-AF65-F5344CB8AC3E}">
        <p14:creationId xmlns:p14="http://schemas.microsoft.com/office/powerpoint/2010/main" val="3218633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9A66AA46-E61B-4F00-AF72-A16401572D51}"/>
              </a:ext>
            </a:extLst>
          </p:cNvPr>
          <p:cNvPicPr>
            <a:picLocks noChangeAspect="1"/>
          </p:cNvPicPr>
          <p:nvPr/>
        </p:nvPicPr>
        <p:blipFill>
          <a:blip r:embed="rId4"/>
          <a:stretch>
            <a:fillRect/>
          </a:stretch>
        </p:blipFill>
        <p:spPr>
          <a:xfrm>
            <a:off x="0" y="-1277273"/>
            <a:ext cx="12192000" cy="6858000"/>
          </a:xfrm>
          <a:prstGeom prst="rect">
            <a:avLst/>
          </a:prstGeom>
        </p:spPr>
      </p:pic>
      <p:sp>
        <p:nvSpPr>
          <p:cNvPr id="7" name="TextBox 6">
            <a:extLst>
              <a:ext uri="{FF2B5EF4-FFF2-40B4-BE49-F238E27FC236}">
                <a16:creationId xmlns:a16="http://schemas.microsoft.com/office/drawing/2014/main" id="{1EF8E233-6684-4465-98C5-07F9EBF16F4B}"/>
              </a:ext>
            </a:extLst>
          </p:cNvPr>
          <p:cNvSpPr txBox="1"/>
          <p:nvPr/>
        </p:nvSpPr>
        <p:spPr>
          <a:xfrm>
            <a:off x="805542" y="4280372"/>
            <a:ext cx="10580915" cy="1938992"/>
          </a:xfrm>
          <a:prstGeom prst="rect">
            <a:avLst/>
          </a:prstGeom>
          <a:noFill/>
        </p:spPr>
        <p:txBody>
          <a:bodyPr wrap="square" rtlCol="0">
            <a:spAutoFit/>
          </a:bodyPr>
          <a:lstStyle/>
          <a:p>
            <a:pPr algn="ctr"/>
            <a:r>
              <a:rPr lang="en-US" sz="4000" dirty="0">
                <a:solidFill>
                  <a:schemeClr val="bg1"/>
                </a:solidFill>
              </a:rPr>
              <a:t>Choosing to simplify our lives</a:t>
            </a:r>
          </a:p>
          <a:p>
            <a:pPr algn="ctr"/>
            <a:r>
              <a:rPr lang="en-US" sz="4000" dirty="0">
                <a:solidFill>
                  <a:schemeClr val="bg1"/>
                </a:solidFill>
              </a:rPr>
              <a:t>so others can simply live</a:t>
            </a:r>
          </a:p>
          <a:p>
            <a:pPr algn="ctr"/>
            <a:r>
              <a:rPr lang="en-US" sz="4000" dirty="0">
                <a:solidFill>
                  <a:schemeClr val="bg1"/>
                </a:solidFill>
              </a:rPr>
              <a:t>(in God’s new beginnings)</a:t>
            </a:r>
          </a:p>
        </p:txBody>
      </p:sp>
    </p:spTree>
    <p:extLst>
      <p:ext uri="{BB962C8B-B14F-4D97-AF65-F5344CB8AC3E}">
        <p14:creationId xmlns:p14="http://schemas.microsoft.com/office/powerpoint/2010/main" val="1575615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2" y="0"/>
            <a:ext cx="12192000" cy="6858000"/>
          </a:xfrm>
          <a:prstGeom prst="rect">
            <a:avLst/>
          </a:prstGeom>
        </p:spPr>
      </p:pic>
      <p:sp>
        <p:nvSpPr>
          <p:cNvPr id="5" name="TextBox 4"/>
          <p:cNvSpPr txBox="1"/>
          <p:nvPr/>
        </p:nvSpPr>
        <p:spPr>
          <a:xfrm>
            <a:off x="423453" y="492760"/>
            <a:ext cx="11301549" cy="6463308"/>
          </a:xfrm>
          <a:prstGeom prst="rect">
            <a:avLst/>
          </a:prstGeom>
          <a:noFill/>
        </p:spPr>
        <p:txBody>
          <a:bodyPr wrap="square" rtlCol="0">
            <a:spAutoFit/>
          </a:bodyPr>
          <a:lstStyle/>
          <a:p>
            <a:r>
              <a:rPr lang="en-US" sz="4000" dirty="0">
                <a:solidFill>
                  <a:schemeClr val="bg1"/>
                </a:solidFill>
              </a:rPr>
              <a:t>But the angel said to them, “Do not be afraid. I bring you good news of great joy that will be for all the people. </a:t>
            </a:r>
            <a:r>
              <a:rPr lang="en-US" sz="4000" dirty="0">
                <a:solidFill>
                  <a:srgbClr val="FFFF00"/>
                </a:solidFill>
              </a:rPr>
              <a:t>Today in the town of David a Savior has been born to you</a:t>
            </a:r>
            <a:r>
              <a:rPr lang="en-US" sz="4000" dirty="0">
                <a:solidFill>
                  <a:schemeClr val="bg1"/>
                </a:solidFill>
              </a:rPr>
              <a:t>; he is Christ the Lord. This will be a sign to you: </a:t>
            </a:r>
            <a:r>
              <a:rPr lang="en-US" sz="4000" dirty="0">
                <a:solidFill>
                  <a:srgbClr val="FFFF00"/>
                </a:solidFill>
              </a:rPr>
              <a:t>You will find </a:t>
            </a:r>
            <a:r>
              <a:rPr lang="en-US" sz="4000" dirty="0">
                <a:solidFill>
                  <a:schemeClr val="bg1"/>
                </a:solidFill>
              </a:rPr>
              <a:t>a baby wrapped in cloths and lying in a manger.” </a:t>
            </a:r>
          </a:p>
          <a:p>
            <a:r>
              <a:rPr lang="en-US" sz="4000" dirty="0">
                <a:solidFill>
                  <a:schemeClr val="bg1"/>
                </a:solidFill>
              </a:rPr>
              <a:t>	Suddenly a great company of the heavenly host appeared with the angel, praising God and saying, </a:t>
            </a:r>
          </a:p>
          <a:p>
            <a:endParaRPr lang="en-US" sz="4000" dirty="0">
              <a:solidFill>
                <a:schemeClr val="bg1"/>
              </a:solidFill>
            </a:endParaRPr>
          </a:p>
          <a:p>
            <a:endParaRPr lang="en-US" sz="5400" dirty="0">
              <a:solidFill>
                <a:schemeClr val="bg1"/>
              </a:solidFill>
            </a:endParaRPr>
          </a:p>
        </p:txBody>
      </p:sp>
    </p:spTree>
    <p:extLst>
      <p:ext uri="{BB962C8B-B14F-4D97-AF65-F5344CB8AC3E}">
        <p14:creationId xmlns:p14="http://schemas.microsoft.com/office/powerpoint/2010/main" val="3613605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2" y="0"/>
            <a:ext cx="12192000" cy="6858000"/>
          </a:xfrm>
          <a:prstGeom prst="rect">
            <a:avLst/>
          </a:prstGeom>
        </p:spPr>
      </p:pic>
      <p:sp>
        <p:nvSpPr>
          <p:cNvPr id="5" name="TextBox 4"/>
          <p:cNvSpPr txBox="1"/>
          <p:nvPr/>
        </p:nvSpPr>
        <p:spPr>
          <a:xfrm>
            <a:off x="423453" y="492760"/>
            <a:ext cx="11301549" cy="7078861"/>
          </a:xfrm>
          <a:prstGeom prst="rect">
            <a:avLst/>
          </a:prstGeom>
          <a:noFill/>
        </p:spPr>
        <p:txBody>
          <a:bodyPr wrap="square" rtlCol="0">
            <a:spAutoFit/>
          </a:bodyPr>
          <a:lstStyle/>
          <a:p>
            <a:r>
              <a:rPr lang="en-US" sz="4000" dirty="0">
                <a:solidFill>
                  <a:schemeClr val="bg1"/>
                </a:solidFill>
              </a:rPr>
              <a:t>     “Glory to God in the highest, and on earth peace to men on whom his favor rests.” </a:t>
            </a:r>
          </a:p>
          <a:p>
            <a:r>
              <a:rPr lang="en-US" sz="4000" dirty="0">
                <a:solidFill>
                  <a:schemeClr val="bg1"/>
                </a:solidFill>
              </a:rPr>
              <a:t>	When the angels had left them and gone into heaven, the shepherds said to one another, </a:t>
            </a:r>
            <a:r>
              <a:rPr lang="en-US" sz="4000" dirty="0">
                <a:solidFill>
                  <a:srgbClr val="FFFF00"/>
                </a:solidFill>
              </a:rPr>
              <a:t>“Let’s go to Bethlehem and see this thing that has happened</a:t>
            </a:r>
            <a:r>
              <a:rPr lang="en-US" sz="4000" dirty="0">
                <a:solidFill>
                  <a:schemeClr val="bg1"/>
                </a:solidFill>
              </a:rPr>
              <a:t>, which the Lord has told us about.” </a:t>
            </a:r>
          </a:p>
          <a:p>
            <a:r>
              <a:rPr lang="en-US" sz="4000" dirty="0">
                <a:solidFill>
                  <a:schemeClr val="bg1"/>
                </a:solidFill>
              </a:rPr>
              <a:t>	</a:t>
            </a:r>
            <a:r>
              <a:rPr lang="en-US" sz="4000" dirty="0">
                <a:solidFill>
                  <a:srgbClr val="FFFF00"/>
                </a:solidFill>
              </a:rPr>
              <a:t>So they hurried off and found Mary and Joseph, and the newborn baby</a:t>
            </a:r>
            <a:r>
              <a:rPr lang="en-US" sz="4000" dirty="0">
                <a:solidFill>
                  <a:schemeClr val="bg1"/>
                </a:solidFill>
              </a:rPr>
              <a:t>, who was lying in the manger.”</a:t>
            </a:r>
          </a:p>
          <a:p>
            <a:endParaRPr lang="en-US" sz="4000" dirty="0">
              <a:solidFill>
                <a:schemeClr val="bg1"/>
              </a:solidFill>
            </a:endParaRPr>
          </a:p>
          <a:p>
            <a:endParaRPr lang="en-US" sz="4000" dirty="0">
              <a:solidFill>
                <a:schemeClr val="bg1"/>
              </a:solidFill>
            </a:endParaRPr>
          </a:p>
          <a:p>
            <a:endParaRPr lang="en-US" sz="5400" dirty="0">
              <a:solidFill>
                <a:schemeClr val="bg1"/>
              </a:solidFill>
            </a:endParaRPr>
          </a:p>
        </p:txBody>
      </p:sp>
    </p:spTree>
    <p:extLst>
      <p:ext uri="{BB962C8B-B14F-4D97-AF65-F5344CB8AC3E}">
        <p14:creationId xmlns:p14="http://schemas.microsoft.com/office/powerpoint/2010/main" val="3206605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83771" y="587829"/>
            <a:ext cx="10580915" cy="2123658"/>
          </a:xfrm>
          <a:prstGeom prst="rect">
            <a:avLst/>
          </a:prstGeom>
          <a:noFill/>
        </p:spPr>
        <p:txBody>
          <a:bodyPr wrap="square" rtlCol="0">
            <a:spAutoFit/>
          </a:bodyPr>
          <a:lstStyle/>
          <a:p>
            <a:r>
              <a:rPr lang="en-US" sz="6600" b="1" dirty="0">
                <a:ln w="0"/>
                <a:solidFill>
                  <a:schemeClr val="bg1"/>
                </a:solidFill>
                <a:effectLst>
                  <a:outerShdw blurRad="38100" dist="19050" dir="2700000" algn="tl" rotWithShape="0">
                    <a:schemeClr val="dk1">
                      <a:alpha val="40000"/>
                    </a:schemeClr>
                  </a:outerShdw>
                </a:effectLst>
                <a:latin typeface="Arial" charset="0"/>
                <a:ea typeface="Arial" charset="0"/>
                <a:cs typeface="Arial" charset="0"/>
              </a:rPr>
              <a:t>Don’t miss new beginnings in old places!</a:t>
            </a:r>
          </a:p>
        </p:txBody>
      </p:sp>
    </p:spTree>
    <p:extLst>
      <p:ext uri="{BB962C8B-B14F-4D97-AF65-F5344CB8AC3E}">
        <p14:creationId xmlns:p14="http://schemas.microsoft.com/office/powerpoint/2010/main" val="4081472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2" y="0"/>
            <a:ext cx="12192000" cy="6858000"/>
          </a:xfrm>
          <a:prstGeom prst="rect">
            <a:avLst/>
          </a:prstGeom>
        </p:spPr>
      </p:pic>
      <p:sp>
        <p:nvSpPr>
          <p:cNvPr id="5" name="TextBox 4"/>
          <p:cNvSpPr txBox="1"/>
          <p:nvPr/>
        </p:nvSpPr>
        <p:spPr>
          <a:xfrm>
            <a:off x="372291" y="675640"/>
            <a:ext cx="11301549" cy="1477328"/>
          </a:xfrm>
          <a:prstGeom prst="rect">
            <a:avLst/>
          </a:prstGeom>
          <a:noFill/>
        </p:spPr>
        <p:txBody>
          <a:bodyPr wrap="square" rtlCol="0">
            <a:spAutoFit/>
          </a:bodyPr>
          <a:lstStyle/>
          <a:p>
            <a:r>
              <a:rPr lang="en-US" sz="4500" dirty="0">
                <a:solidFill>
                  <a:schemeClr val="bg1"/>
                </a:solidFill>
              </a:rPr>
              <a:t>In a world of busyness, burdens and brokenness so many other things seem more important!</a:t>
            </a:r>
          </a:p>
        </p:txBody>
      </p:sp>
    </p:spTree>
    <p:extLst>
      <p:ext uri="{BB962C8B-B14F-4D97-AF65-F5344CB8AC3E}">
        <p14:creationId xmlns:p14="http://schemas.microsoft.com/office/powerpoint/2010/main" val="3343543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2" y="0"/>
            <a:ext cx="12192000" cy="6858000"/>
          </a:xfrm>
          <a:prstGeom prst="rect">
            <a:avLst/>
          </a:prstGeom>
        </p:spPr>
      </p:pic>
      <p:sp>
        <p:nvSpPr>
          <p:cNvPr id="5" name="TextBox 4"/>
          <p:cNvSpPr txBox="1"/>
          <p:nvPr/>
        </p:nvSpPr>
        <p:spPr>
          <a:xfrm>
            <a:off x="372291" y="675640"/>
            <a:ext cx="11301549" cy="3554819"/>
          </a:xfrm>
          <a:prstGeom prst="rect">
            <a:avLst/>
          </a:prstGeom>
          <a:noFill/>
        </p:spPr>
        <p:txBody>
          <a:bodyPr wrap="square" rtlCol="0">
            <a:spAutoFit/>
          </a:bodyPr>
          <a:lstStyle/>
          <a:p>
            <a:r>
              <a:rPr lang="en-US" sz="4500" dirty="0">
                <a:solidFill>
                  <a:schemeClr val="bg1"/>
                </a:solidFill>
              </a:rPr>
              <a:t>In a world of busyness, burdens and brokenness so many other things seem more important!</a:t>
            </a:r>
          </a:p>
          <a:p>
            <a:endParaRPr lang="en-US" sz="4500" dirty="0">
              <a:solidFill>
                <a:schemeClr val="bg1"/>
              </a:solidFill>
            </a:endParaRPr>
          </a:p>
          <a:p>
            <a:r>
              <a:rPr lang="en-US" sz="4500" dirty="0">
                <a:solidFill>
                  <a:schemeClr val="bg1"/>
                </a:solidFill>
              </a:rPr>
              <a:t>We look at the:</a:t>
            </a:r>
          </a:p>
          <a:p>
            <a:r>
              <a:rPr lang="en-US" sz="4500" dirty="0">
                <a:solidFill>
                  <a:schemeClr val="bg1"/>
                </a:solidFill>
              </a:rPr>
              <a:t>- Urgent instead of the important</a:t>
            </a:r>
          </a:p>
        </p:txBody>
      </p:sp>
    </p:spTree>
    <p:extLst>
      <p:ext uri="{BB962C8B-B14F-4D97-AF65-F5344CB8AC3E}">
        <p14:creationId xmlns:p14="http://schemas.microsoft.com/office/powerpoint/2010/main" val="1012694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2" y="0"/>
            <a:ext cx="12192000" cy="6858000"/>
          </a:xfrm>
          <a:prstGeom prst="rect">
            <a:avLst/>
          </a:prstGeom>
        </p:spPr>
      </p:pic>
      <p:sp>
        <p:nvSpPr>
          <p:cNvPr id="5" name="TextBox 4"/>
          <p:cNvSpPr txBox="1"/>
          <p:nvPr/>
        </p:nvSpPr>
        <p:spPr>
          <a:xfrm>
            <a:off x="372291" y="675640"/>
            <a:ext cx="11301549" cy="4247317"/>
          </a:xfrm>
          <a:prstGeom prst="rect">
            <a:avLst/>
          </a:prstGeom>
          <a:noFill/>
        </p:spPr>
        <p:txBody>
          <a:bodyPr wrap="square" rtlCol="0">
            <a:spAutoFit/>
          </a:bodyPr>
          <a:lstStyle/>
          <a:p>
            <a:r>
              <a:rPr lang="en-US" sz="4500" dirty="0">
                <a:solidFill>
                  <a:schemeClr val="bg1"/>
                </a:solidFill>
              </a:rPr>
              <a:t>In a world of busyness, burdens and brokenness so many other things seem more important!</a:t>
            </a:r>
          </a:p>
          <a:p>
            <a:endParaRPr lang="en-US" sz="4500" dirty="0">
              <a:solidFill>
                <a:schemeClr val="bg1"/>
              </a:solidFill>
            </a:endParaRPr>
          </a:p>
          <a:p>
            <a:r>
              <a:rPr lang="en-US" sz="4500" dirty="0">
                <a:solidFill>
                  <a:schemeClr val="bg1"/>
                </a:solidFill>
              </a:rPr>
              <a:t>We look at:</a:t>
            </a:r>
          </a:p>
          <a:p>
            <a:r>
              <a:rPr lang="en-US" sz="4500" dirty="0">
                <a:solidFill>
                  <a:schemeClr val="bg1"/>
                </a:solidFill>
              </a:rPr>
              <a:t>- The urgent instead of the important</a:t>
            </a:r>
          </a:p>
          <a:p>
            <a:r>
              <a:rPr lang="en-US" sz="4500" dirty="0">
                <a:solidFill>
                  <a:schemeClr val="bg1"/>
                </a:solidFill>
              </a:rPr>
              <a:t>- Past pain instead of future priorities</a:t>
            </a:r>
          </a:p>
        </p:txBody>
      </p:sp>
    </p:spTree>
    <p:extLst>
      <p:ext uri="{BB962C8B-B14F-4D97-AF65-F5344CB8AC3E}">
        <p14:creationId xmlns:p14="http://schemas.microsoft.com/office/powerpoint/2010/main" val="2718503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2" y="0"/>
            <a:ext cx="12192000" cy="6858000"/>
          </a:xfrm>
          <a:prstGeom prst="rect">
            <a:avLst/>
          </a:prstGeom>
        </p:spPr>
      </p:pic>
      <p:sp>
        <p:nvSpPr>
          <p:cNvPr id="5" name="TextBox 4"/>
          <p:cNvSpPr txBox="1"/>
          <p:nvPr/>
        </p:nvSpPr>
        <p:spPr>
          <a:xfrm>
            <a:off x="372291" y="675640"/>
            <a:ext cx="11301549" cy="4939814"/>
          </a:xfrm>
          <a:prstGeom prst="rect">
            <a:avLst/>
          </a:prstGeom>
          <a:noFill/>
        </p:spPr>
        <p:txBody>
          <a:bodyPr wrap="square" rtlCol="0">
            <a:spAutoFit/>
          </a:bodyPr>
          <a:lstStyle/>
          <a:p>
            <a:r>
              <a:rPr lang="en-US" sz="4500" dirty="0">
                <a:solidFill>
                  <a:schemeClr val="bg1"/>
                </a:solidFill>
              </a:rPr>
              <a:t>In a world of busyness, burdens and brokenness so many other things seem more important!</a:t>
            </a:r>
          </a:p>
          <a:p>
            <a:endParaRPr lang="en-US" sz="4500" dirty="0">
              <a:solidFill>
                <a:schemeClr val="bg1"/>
              </a:solidFill>
            </a:endParaRPr>
          </a:p>
          <a:p>
            <a:r>
              <a:rPr lang="en-US" sz="4500" dirty="0">
                <a:solidFill>
                  <a:schemeClr val="bg1"/>
                </a:solidFill>
              </a:rPr>
              <a:t>We look at:</a:t>
            </a:r>
          </a:p>
          <a:p>
            <a:r>
              <a:rPr lang="en-US" sz="4500" dirty="0">
                <a:solidFill>
                  <a:schemeClr val="bg1"/>
                </a:solidFill>
              </a:rPr>
              <a:t>- The urgent instead of the important</a:t>
            </a:r>
          </a:p>
          <a:p>
            <a:r>
              <a:rPr lang="en-US" sz="4500" dirty="0">
                <a:solidFill>
                  <a:schemeClr val="bg1"/>
                </a:solidFill>
              </a:rPr>
              <a:t>- Past pain instead of future priorities</a:t>
            </a:r>
          </a:p>
          <a:p>
            <a:r>
              <a:rPr lang="en-US" sz="4500" dirty="0">
                <a:solidFill>
                  <a:schemeClr val="bg1"/>
                </a:solidFill>
              </a:rPr>
              <a:t>- Our plans instead of God’s simple solutions</a:t>
            </a:r>
          </a:p>
        </p:txBody>
      </p:sp>
    </p:spTree>
    <p:extLst>
      <p:ext uri="{BB962C8B-B14F-4D97-AF65-F5344CB8AC3E}">
        <p14:creationId xmlns:p14="http://schemas.microsoft.com/office/powerpoint/2010/main" val="162920106"/>
      </p:ext>
    </p:extLst>
  </p:cSld>
  <p:clrMapOvr>
    <a:masterClrMapping/>
  </p:clrMapOvr>
</p:sld>
</file>

<file path=ppt/theme/theme1.xml><?xml version="1.0" encoding="utf-8"?>
<a:theme xmlns:a="http://schemas.openxmlformats.org/drawingml/2006/main" name="Office Them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18897</TotalTime>
  <Words>965</Words>
  <Application>Microsoft Office PowerPoint</Application>
  <PresentationFormat>Widescreen</PresentationFormat>
  <Paragraphs>214</Paragraphs>
  <Slides>25</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Myriad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Shawn Franco</cp:lastModifiedBy>
  <cp:revision>104</cp:revision>
  <cp:lastPrinted>2017-12-03T13:04:05Z</cp:lastPrinted>
  <dcterms:created xsi:type="dcterms:W3CDTF">2016-05-25T19:25:35Z</dcterms:created>
  <dcterms:modified xsi:type="dcterms:W3CDTF">2017-12-10T00:47:57Z</dcterms:modified>
</cp:coreProperties>
</file>