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80" r:id="rId3"/>
    <p:sldId id="267" r:id="rId4"/>
    <p:sldId id="270" r:id="rId5"/>
    <p:sldId id="276" r:id="rId6"/>
    <p:sldId id="268" r:id="rId7"/>
    <p:sldId id="269" r:id="rId8"/>
    <p:sldId id="277" r:id="rId9"/>
    <p:sldId id="282" r:id="rId10"/>
    <p:sldId id="271" r:id="rId11"/>
    <p:sldId id="278" r:id="rId12"/>
    <p:sldId id="28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D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84"/>
    <p:restoredTop sz="94621"/>
  </p:normalViewPr>
  <p:slideViewPr>
    <p:cSldViewPr snapToGrid="0" snapToObjects="1">
      <p:cViewPr>
        <p:scale>
          <a:sx n="51" d="100"/>
          <a:sy n="51" d="100"/>
        </p:scale>
        <p:origin x="1088" y="9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23CE-6FC1-F344-AF3E-8329AFF5A5B6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E2491-363B-364C-91E5-8CCC793F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F483E-59A3-964F-BF78-E51D8C7F5A70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A43EEB-7072-6740-B72E-72C8EF8390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rgbClr val="0D5D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5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01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b="0" i="0" kern="1200">
          <a:solidFill>
            <a:schemeClr val="bg1"/>
          </a:solidFill>
          <a:latin typeface="Lucida Sans" charset="0"/>
          <a:ea typeface="Lucida Sans" charset="0"/>
          <a:cs typeface="Lucid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b="0" i="0" kern="1200">
          <a:solidFill>
            <a:schemeClr val="bg1"/>
          </a:solidFill>
          <a:latin typeface="Lucida Sans" charset="0"/>
          <a:ea typeface="Lucida Sans" charset="0"/>
          <a:cs typeface="Lucid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b="0" i="0" kern="1200">
          <a:solidFill>
            <a:schemeClr val="bg1"/>
          </a:solidFill>
          <a:latin typeface="Lucida Sans" charset="0"/>
          <a:ea typeface="Lucida Sans" charset="0"/>
          <a:cs typeface="Lucid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b="0" dirty="0" smtClean="0">
                <a:solidFill>
                  <a:schemeClr val="bg1"/>
                </a:solidFill>
              </a:rPr>
              <a:t>JOHN 10:10 (NLT)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“I </a:t>
            </a:r>
            <a:r>
              <a:rPr lang="en-US" dirty="0">
                <a:solidFill>
                  <a:schemeClr val="bg1"/>
                </a:solidFill>
                <a:effectLst/>
              </a:rPr>
              <a:t>have come that they may have </a:t>
            </a:r>
            <a:r>
              <a:rPr lang="en-US" b="1" dirty="0">
                <a:solidFill>
                  <a:srgbClr val="FFFD78"/>
                </a:solidFill>
                <a:effectLst/>
              </a:rPr>
              <a:t>life</a:t>
            </a:r>
            <a:r>
              <a:rPr lang="en-US" dirty="0">
                <a:solidFill>
                  <a:schemeClr val="bg1"/>
                </a:solidFill>
                <a:effectLst/>
              </a:rPr>
              <a:t>, and have it to the </a:t>
            </a:r>
            <a:r>
              <a:rPr lang="en-US" b="1" dirty="0">
                <a:solidFill>
                  <a:srgbClr val="FFFD78"/>
                </a:solidFill>
                <a:effectLst/>
              </a:rPr>
              <a:t>full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.”</a:t>
            </a:r>
            <a:r>
              <a:rPr lang="en-US" b="1" dirty="0" smtClean="0">
                <a:solidFill>
                  <a:schemeClr val="bg1"/>
                </a:solidFill>
              </a:rPr>
              <a:t>		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/>
              <a:t>ONE THING TO DO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Live with </a:t>
            </a:r>
            <a:r>
              <a:rPr lang="en-US" b="1" u="sng" dirty="0" smtClean="0">
                <a:solidFill>
                  <a:srgbClr val="FFFD78"/>
                </a:solidFill>
                <a:effectLst/>
              </a:rPr>
              <a:t>intentional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u="sng" dirty="0" smtClean="0">
                <a:solidFill>
                  <a:srgbClr val="FFFD78"/>
                </a:solidFill>
                <a:effectLst/>
              </a:rPr>
              <a:t>generosity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THING TO DO</a:t>
            </a:r>
            <a:endParaRPr lang="en-US" sz="3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Live with </a:t>
            </a:r>
            <a:r>
              <a:rPr lang="en-US" b="1" u="sng" dirty="0" smtClean="0">
                <a:solidFill>
                  <a:srgbClr val="FFFD78"/>
                </a:solidFill>
                <a:effectLst/>
              </a:rPr>
              <a:t>intentional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generosity.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While </a:t>
            </a:r>
            <a:r>
              <a:rPr lang="en-US" dirty="0">
                <a:solidFill>
                  <a:schemeClr val="bg1"/>
                </a:solidFill>
                <a:effectLst/>
              </a:rPr>
              <a:t>we may be criticized for what we believe, We should be </a:t>
            </a:r>
            <a:r>
              <a:rPr lang="en-US" b="1" dirty="0">
                <a:solidFill>
                  <a:srgbClr val="FFFD78"/>
                </a:solidFill>
                <a:effectLst/>
              </a:rPr>
              <a:t>famous</a:t>
            </a:r>
            <a:r>
              <a:rPr lang="en-US" dirty="0">
                <a:solidFill>
                  <a:schemeClr val="bg1"/>
                </a:solidFill>
                <a:effectLst/>
              </a:rPr>
              <a:t> for our compassion and generosity. 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– </a:t>
            </a:r>
            <a:r>
              <a:rPr lang="en-US" dirty="0">
                <a:solidFill>
                  <a:schemeClr val="bg1"/>
                </a:solidFill>
                <a:effectLst/>
              </a:rPr>
              <a:t>Andy Stanley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0400" y="317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dirty="0" smtClean="0"/>
              <a:t>Matthew 5:14-16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>
                <a:solidFill>
                  <a:schemeClr val="bg1"/>
                </a:solidFill>
                <a:effectLst/>
              </a:rPr>
              <a:t>16 </a:t>
            </a:r>
            <a:r>
              <a:rPr lang="en-US" dirty="0">
                <a:solidFill>
                  <a:schemeClr val="bg1"/>
                </a:solidFill>
                <a:effectLst/>
              </a:rPr>
              <a:t>In the same way, </a:t>
            </a:r>
            <a:r>
              <a:rPr lang="en-US" b="1" dirty="0" smtClean="0">
                <a:solidFill>
                  <a:srgbClr val="FFFD78"/>
                </a:solidFill>
                <a:effectLst/>
              </a:rPr>
              <a:t>give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light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to others, </a:t>
            </a:r>
            <a:r>
              <a:rPr lang="en-US" dirty="0">
                <a:solidFill>
                  <a:schemeClr val="bg1"/>
                </a:solidFill>
                <a:effectLst/>
              </a:rPr>
              <a:t>so that they may see your </a:t>
            </a:r>
            <a:r>
              <a:rPr lang="en-US" b="1" dirty="0">
                <a:solidFill>
                  <a:srgbClr val="FFFD78"/>
                </a:solidFill>
                <a:effectLst/>
              </a:rPr>
              <a:t>good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works</a:t>
            </a:r>
            <a:r>
              <a:rPr lang="en-US" dirty="0">
                <a:solidFill>
                  <a:schemeClr val="bg1"/>
                </a:solidFill>
                <a:effectLst/>
              </a:rPr>
              <a:t> and </a:t>
            </a:r>
            <a:r>
              <a:rPr lang="en-US" b="1" dirty="0">
                <a:solidFill>
                  <a:srgbClr val="FFFD78"/>
                </a:solidFill>
                <a:effectLst/>
              </a:rPr>
              <a:t>give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glory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</a:rPr>
              <a:t>to your Father who is in heaven.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/>
              <a:t>WHY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/>
              </a:rPr>
              <a:t>I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ntentional generosity leads to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D78"/>
                </a:solidFill>
                <a:effectLst/>
              </a:rPr>
              <a:t>contagious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generosity.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We tend to </a:t>
            </a:r>
            <a:r>
              <a:rPr lang="en-US" b="1" dirty="0">
                <a:solidFill>
                  <a:srgbClr val="FFFD78"/>
                </a:solidFill>
                <a:effectLst/>
              </a:rPr>
              <a:t>overestimate</a:t>
            </a:r>
            <a:r>
              <a:rPr lang="en-US" dirty="0">
                <a:solidFill>
                  <a:schemeClr val="bg1"/>
                </a:solidFill>
                <a:effectLst/>
              </a:rPr>
              <a:t> what we can do in a year or two. 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We </a:t>
            </a:r>
            <a:r>
              <a:rPr lang="en-US" b="1" dirty="0">
                <a:solidFill>
                  <a:srgbClr val="FFFD78"/>
                </a:solidFill>
                <a:effectLst/>
              </a:rPr>
              <a:t>underestimate</a:t>
            </a:r>
            <a:r>
              <a:rPr lang="en-US" dirty="0">
                <a:solidFill>
                  <a:schemeClr val="bg1"/>
                </a:solidFill>
                <a:effectLst/>
              </a:rPr>
              <a:t> what God can do in ten or twenty.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	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dirty="0" smtClean="0"/>
              <a:t>Matthew 5:14-16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D78"/>
                </a:solidFill>
                <a:effectLst/>
              </a:rPr>
              <a:t>You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are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</a:rPr>
              <a:t>the light of the world. </a:t>
            </a:r>
            <a:r>
              <a:rPr lang="en-US" b="1" dirty="0" smtClean="0">
                <a:solidFill>
                  <a:schemeClr val="bg1"/>
                </a:solidFill>
              </a:rPr>
              <a:t>		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/>
              <a:t>ONE THING TO KNOW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I was </a:t>
            </a:r>
            <a:r>
              <a:rPr lang="en-US" b="1" dirty="0">
                <a:solidFill>
                  <a:schemeClr val="bg1"/>
                </a:solidFill>
                <a:effectLst/>
              </a:rPr>
              <a:t>made to make a </a:t>
            </a:r>
            <a:r>
              <a:rPr lang="en-US" b="1" u="sng" dirty="0">
                <a:solidFill>
                  <a:srgbClr val="FFFD78"/>
                </a:solidFill>
                <a:effectLst/>
              </a:rPr>
              <a:t>difference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THING TO KNOW</a:t>
            </a:r>
            <a:endParaRPr lang="en-US" sz="3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I was </a:t>
            </a:r>
            <a:r>
              <a:rPr lang="en-US" b="1" dirty="0">
                <a:solidFill>
                  <a:schemeClr val="bg1"/>
                </a:solidFill>
                <a:effectLst/>
              </a:rPr>
              <a:t>made to make a </a:t>
            </a:r>
            <a:r>
              <a:rPr lang="en-US" b="1" u="sng" dirty="0">
                <a:solidFill>
                  <a:srgbClr val="FFFD78"/>
                </a:solidFill>
                <a:effectLst/>
              </a:rPr>
              <a:t>difference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/>
              </a:rPr>
              <a:t>The life of legacy </a:t>
            </a:r>
            <a:endParaRPr lang="en-US" sz="4000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/>
              </a:rPr>
              <a:t>Jesus </a:t>
            </a:r>
            <a:r>
              <a:rPr lang="en-US" sz="4000" dirty="0">
                <a:solidFill>
                  <a:srgbClr val="FFFD78"/>
                </a:solidFill>
                <a:effectLst/>
              </a:rPr>
              <a:t>calls us to live </a:t>
            </a:r>
            <a:endParaRPr lang="en-US" sz="4000" dirty="0" smtClean="0">
              <a:solidFill>
                <a:srgbClr val="FFFD78"/>
              </a:solidFill>
              <a:effectLst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/>
              </a:rPr>
              <a:t>is </a:t>
            </a:r>
            <a:r>
              <a:rPr lang="en-US" sz="4000" dirty="0">
                <a:solidFill>
                  <a:schemeClr val="bg1"/>
                </a:solidFill>
                <a:effectLst/>
              </a:rPr>
              <a:t>grounded in the identity </a:t>
            </a:r>
            <a:endParaRPr lang="en-US" sz="4000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/>
              </a:rPr>
              <a:t>Jesus </a:t>
            </a:r>
            <a:r>
              <a:rPr lang="en-US" sz="4000" dirty="0">
                <a:solidFill>
                  <a:srgbClr val="FFFD78"/>
                </a:solidFill>
                <a:effectLst/>
              </a:rPr>
              <a:t>calls us to embrace.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dirty="0" smtClean="0"/>
              <a:t>Matthew 5:14-16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D78"/>
                </a:solidFill>
                <a:effectLst/>
              </a:rPr>
              <a:t>You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are</a:t>
            </a:r>
            <a:r>
              <a:rPr lang="en-US" dirty="0">
                <a:solidFill>
                  <a:srgbClr val="FFFD78"/>
                </a:solidFill>
                <a:effectLst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</a:rPr>
              <a:t>the light of the world.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A </a:t>
            </a:r>
            <a:r>
              <a:rPr lang="en-US" dirty="0">
                <a:solidFill>
                  <a:schemeClr val="bg1"/>
                </a:solidFill>
                <a:effectLst/>
              </a:rPr>
              <a:t>city </a:t>
            </a:r>
            <a:r>
              <a:rPr lang="en-US" b="1" dirty="0">
                <a:solidFill>
                  <a:srgbClr val="FFFD78"/>
                </a:solidFill>
                <a:effectLst/>
              </a:rPr>
              <a:t>set</a:t>
            </a:r>
            <a:r>
              <a:rPr lang="en-US" dirty="0">
                <a:solidFill>
                  <a:schemeClr val="bg1"/>
                </a:solidFill>
                <a:effectLst/>
              </a:rPr>
              <a:t> on a hill cannot be hidden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r>
              <a:rPr lang="en-US" sz="2800" b="1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dirty="0">
                <a:solidFill>
                  <a:schemeClr val="bg1"/>
                </a:solidFill>
                <a:effectLst/>
              </a:rPr>
              <a:t>Nor do people light a lamp and put it under a basket, but on a stand, and it </a:t>
            </a:r>
            <a:r>
              <a:rPr lang="en-US" b="1" dirty="0">
                <a:solidFill>
                  <a:srgbClr val="FFFD78"/>
                </a:solidFill>
                <a:effectLst/>
              </a:rPr>
              <a:t>gives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light</a:t>
            </a:r>
            <a:r>
              <a:rPr lang="en-US" dirty="0">
                <a:solidFill>
                  <a:schemeClr val="bg1"/>
                </a:solidFill>
                <a:effectLst/>
              </a:rPr>
              <a:t> to all in the house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		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dirty="0" smtClean="0"/>
              <a:t>Matthew 5:14-16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baseline="30000" dirty="0">
                <a:solidFill>
                  <a:schemeClr val="bg1"/>
                </a:solidFill>
                <a:effectLst/>
              </a:rPr>
              <a:t>16 </a:t>
            </a:r>
            <a:r>
              <a:rPr lang="en-US" dirty="0">
                <a:solidFill>
                  <a:schemeClr val="bg1"/>
                </a:solidFill>
                <a:effectLst/>
              </a:rPr>
              <a:t>In the same way, </a:t>
            </a:r>
            <a:r>
              <a:rPr lang="en-US" b="1" dirty="0" smtClean="0">
                <a:solidFill>
                  <a:srgbClr val="FFFD78"/>
                </a:solidFill>
                <a:effectLst/>
              </a:rPr>
              <a:t>give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rgbClr val="FFFD78"/>
                </a:solidFill>
                <a:effectLst/>
              </a:rPr>
              <a:t>light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to others, </a:t>
            </a:r>
            <a:r>
              <a:rPr lang="en-US" dirty="0">
                <a:solidFill>
                  <a:schemeClr val="bg1"/>
                </a:solidFill>
                <a:effectLst/>
              </a:rPr>
              <a:t>so that they may see your </a:t>
            </a:r>
            <a:r>
              <a:rPr lang="en-US" b="1" dirty="0">
                <a:solidFill>
                  <a:srgbClr val="FFFD78"/>
                </a:solidFill>
                <a:effectLst/>
              </a:rPr>
              <a:t>good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FD78"/>
                </a:solidFill>
                <a:effectLst/>
              </a:rPr>
              <a:t>works</a:t>
            </a:r>
            <a:r>
              <a:rPr lang="mr-IN" dirty="0" smtClean="0">
                <a:solidFill>
                  <a:schemeClr val="bg1"/>
                </a:solidFill>
                <a:effectLst/>
              </a:rPr>
              <a:t>…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THING TO DO</a:t>
            </a:r>
            <a:endParaRPr lang="en-US" sz="3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Good Deeds </a:t>
            </a:r>
            <a:r>
              <a:rPr lang="en-US" dirty="0">
                <a:solidFill>
                  <a:schemeClr val="bg1"/>
                </a:solidFill>
              </a:rPr>
              <a:t>=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D78"/>
                </a:solidFill>
              </a:rPr>
              <a:t>Compassion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rgbClr val="FFFD78"/>
                </a:solidFill>
              </a:rPr>
              <a:t>Generosity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0400" y="317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tx1">
                <a:lumMod val="95000"/>
                <a:lumOff val="5000"/>
              </a:schemeClr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/>
          <a:lstStyle/>
          <a:p>
            <a:pPr algn="r"/>
            <a:r>
              <a:rPr lang="en-US" sz="3200" dirty="0" smtClean="0"/>
              <a:t>EPHESIANS 5:1-2 (NLT)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Imitate </a:t>
            </a:r>
            <a:r>
              <a:rPr lang="en-US" dirty="0">
                <a:solidFill>
                  <a:schemeClr val="bg1"/>
                </a:solidFill>
                <a:effectLst/>
              </a:rPr>
              <a:t>God, therefore, in everything you do because you are his dear children. </a:t>
            </a:r>
            <a:r>
              <a:rPr lang="en-US" b="1" dirty="0">
                <a:solidFill>
                  <a:srgbClr val="FFFD78"/>
                </a:solidFill>
                <a:effectLst/>
              </a:rPr>
              <a:t>Live a life filled with love</a:t>
            </a:r>
            <a:r>
              <a:rPr lang="en-US" b="1" dirty="0">
                <a:solidFill>
                  <a:schemeClr val="bg1"/>
                </a:solidFill>
                <a:effectLst/>
              </a:rPr>
              <a:t>,</a:t>
            </a:r>
            <a:r>
              <a:rPr lang="en-US" dirty="0">
                <a:solidFill>
                  <a:schemeClr val="bg1"/>
                </a:solidFill>
                <a:effectLst/>
              </a:rPr>
              <a:t> following the example of Christ. He loved us and </a:t>
            </a:r>
            <a:r>
              <a:rPr lang="en-US" b="1" dirty="0">
                <a:solidFill>
                  <a:srgbClr val="FFFD78"/>
                </a:solidFill>
                <a:effectLst/>
              </a:rPr>
              <a:t>offered himself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as </a:t>
            </a:r>
            <a:r>
              <a:rPr lang="en-US" dirty="0">
                <a:solidFill>
                  <a:schemeClr val="bg1"/>
                </a:solidFill>
                <a:effectLst/>
              </a:rPr>
              <a:t>a sacrifice for us, a pleasing aroma to God.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800" y="32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0400" y="317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15143</TotalTime>
  <Words>232</Words>
  <Application>Microsoft Macintosh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Lucida Sans</vt:lpstr>
      <vt:lpstr>Myriad Pro</vt:lpstr>
      <vt:lpstr>Arial</vt:lpstr>
      <vt:lpstr>Office Theme</vt:lpstr>
      <vt:lpstr>JOHN 10:10 (NLT)</vt:lpstr>
      <vt:lpstr>PowerPoint Presentation</vt:lpstr>
      <vt:lpstr>Matthew 5:14-16</vt:lpstr>
      <vt:lpstr>ONE THING TO KNOW</vt:lpstr>
      <vt:lpstr>ONE THING TO KNOW</vt:lpstr>
      <vt:lpstr>Matthew 5:14-16</vt:lpstr>
      <vt:lpstr>Matthew 5:14-16</vt:lpstr>
      <vt:lpstr>ONE THING TO DO</vt:lpstr>
      <vt:lpstr>EPHESIANS 5:1-2 (NLT)</vt:lpstr>
      <vt:lpstr>ONE THING TO DO</vt:lpstr>
      <vt:lpstr>ONE THING TO DO</vt:lpstr>
      <vt:lpstr>Matthew 5:14-16</vt:lpstr>
      <vt:lpstr>WHY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Brandon Baldwin</cp:lastModifiedBy>
  <cp:revision>71</cp:revision>
  <dcterms:created xsi:type="dcterms:W3CDTF">2016-05-25T19:25:35Z</dcterms:created>
  <dcterms:modified xsi:type="dcterms:W3CDTF">2017-11-19T12:07:35Z</dcterms:modified>
</cp:coreProperties>
</file>