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9" r:id="rId2"/>
    <p:sldId id="301" r:id="rId3"/>
    <p:sldId id="353" r:id="rId4"/>
    <p:sldId id="359" r:id="rId5"/>
    <p:sldId id="358" r:id="rId6"/>
    <p:sldId id="360" r:id="rId7"/>
    <p:sldId id="361" r:id="rId8"/>
    <p:sldId id="339" r:id="rId9"/>
    <p:sldId id="363" r:id="rId10"/>
    <p:sldId id="364" r:id="rId11"/>
    <p:sldId id="365" r:id="rId12"/>
    <p:sldId id="366" r:id="rId13"/>
    <p:sldId id="362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05" r:id="rId23"/>
    <p:sldId id="375" r:id="rId24"/>
    <p:sldId id="376" r:id="rId25"/>
    <p:sldId id="377" r:id="rId26"/>
    <p:sldId id="378" r:id="rId27"/>
    <p:sldId id="318" r:id="rId28"/>
    <p:sldId id="380" r:id="rId29"/>
    <p:sldId id="381" r:id="rId30"/>
    <p:sldId id="382" r:id="rId31"/>
    <p:sldId id="383" r:id="rId32"/>
    <p:sldId id="384" r:id="rId33"/>
    <p:sldId id="385" r:id="rId34"/>
  </p:sldIdLst>
  <p:sldSz cx="12192000" cy="6858000"/>
  <p:notesSz cx="6954838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2" autoAdjust="0"/>
    <p:restoredTop sz="78429" autoAdjust="0"/>
  </p:normalViewPr>
  <p:slideViewPr>
    <p:cSldViewPr snapToGrid="0" snapToObjects="1">
      <p:cViewPr varScale="1">
        <p:scale>
          <a:sx n="90" d="100"/>
          <a:sy n="90" d="100"/>
        </p:scale>
        <p:origin x="10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0" d="100"/>
          <a:sy n="50" d="100"/>
        </p:scale>
        <p:origin x="2692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B1160DCE-9806-4223-BECD-EB9A6EEB1861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1663" y="155575"/>
            <a:ext cx="3582987" cy="2016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2486678"/>
            <a:ext cx="5563870" cy="565878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B78F34A3-523F-4798-8594-B05AD2F10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3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30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end this is what our selfishness does</a:t>
            </a:r>
          </a:p>
          <a:p>
            <a:r>
              <a:rPr lang="en-US" dirty="0"/>
              <a:t>To our marriages, our families, our communities, our nations</a:t>
            </a:r>
          </a:p>
          <a:p>
            <a:endParaRPr lang="en-US" dirty="0"/>
          </a:p>
          <a:p>
            <a:r>
              <a:rPr lang="en-US" dirty="0"/>
              <a:t>Jesus says we need to be saved from this</a:t>
            </a:r>
          </a:p>
          <a:p>
            <a:r>
              <a:rPr lang="en-US" dirty="0"/>
              <a:t>He is willing for his life to look like ours </a:t>
            </a:r>
          </a:p>
          <a:p>
            <a:r>
              <a:rPr lang="en-US" dirty="0"/>
              <a:t>And he will give us his life</a:t>
            </a:r>
          </a:p>
          <a:p>
            <a:endParaRPr lang="en-US" dirty="0"/>
          </a:p>
          <a:p>
            <a:r>
              <a:rPr lang="en-US" dirty="0"/>
              <a:t>To resurrect our marriages, families, communities and nation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4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our greatest debt</a:t>
            </a:r>
          </a:p>
          <a:p>
            <a:r>
              <a:rPr lang="en-US" dirty="0"/>
              <a:t>We don’t know how to truly love and be loved</a:t>
            </a:r>
          </a:p>
          <a:p>
            <a:r>
              <a:rPr lang="en-US" dirty="0"/>
              <a:t>All our relationships break</a:t>
            </a:r>
          </a:p>
          <a:p>
            <a:r>
              <a:rPr lang="en-US" dirty="0"/>
              <a:t>Our world thinks faithful love for a lifetime is a dream</a:t>
            </a:r>
          </a:p>
          <a:p>
            <a:r>
              <a:rPr lang="en-US" dirty="0"/>
              <a:t>And everyone we know religious or not seems to prove it</a:t>
            </a:r>
          </a:p>
          <a:p>
            <a:endParaRPr lang="en-US" dirty="0"/>
          </a:p>
          <a:p>
            <a:r>
              <a:rPr lang="en-US" dirty="0"/>
              <a:t>Now this where Jesus offers us something so different</a:t>
            </a:r>
          </a:p>
          <a:p>
            <a:r>
              <a:rPr lang="en-US" dirty="0"/>
              <a:t>We almost can’t recognize it or believe it</a:t>
            </a:r>
          </a:p>
          <a:p>
            <a:endParaRPr lang="en-US" dirty="0"/>
          </a:p>
          <a:p>
            <a:r>
              <a:rPr lang="en-US" dirty="0"/>
              <a:t>And it has everything to do with this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47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Heaven opens up and shows us what life is supposed to be like</a:t>
            </a:r>
          </a:p>
          <a:p>
            <a:endParaRPr lang="en-US" dirty="0"/>
          </a:p>
          <a:p>
            <a:r>
              <a:rPr lang="en-US" dirty="0"/>
              <a:t>Jesus always sees this – but when Jesus is baptized God The Father opens up and heaven and let’s the entire world see it</a:t>
            </a:r>
          </a:p>
          <a:p>
            <a:endParaRPr lang="en-US" dirty="0"/>
          </a:p>
          <a:p>
            <a:r>
              <a:rPr lang="en-US" dirty="0"/>
              <a:t>And here it is . .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55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is never alone – he is never by himself</a:t>
            </a:r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29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is never alone – he is never by himself</a:t>
            </a:r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sz="1600" dirty="0"/>
              <a:t>“I and the Father are one.”   John 10:30</a:t>
            </a:r>
            <a:br>
              <a:rPr lang="en-US" sz="1600" dirty="0"/>
            </a:br>
            <a:br>
              <a:rPr lang="en-US" sz="1600" dirty="0"/>
            </a:br>
            <a:r>
              <a:rPr lang="en-US" sz="1500" dirty="0"/>
              <a:t> love the Father and that I do exactly what my Father has commanded me.</a:t>
            </a:r>
          </a:p>
          <a:p>
            <a:endParaRPr lang="en-US" sz="1500" dirty="0"/>
          </a:p>
          <a:p>
            <a:r>
              <a:rPr lang="en-US" dirty="0"/>
              <a:t>At the baptism we see it</a:t>
            </a:r>
          </a:p>
          <a:p>
            <a:r>
              <a:rPr lang="en-US" dirty="0"/>
              <a:t>The Father speaks how pleased he is</a:t>
            </a:r>
          </a:p>
          <a:p>
            <a:r>
              <a:rPr lang="en-US" dirty="0"/>
              <a:t>The Spirit is upon Jesus always</a:t>
            </a:r>
          </a:p>
          <a:p>
            <a:endParaRPr lang="en-US" dirty="0"/>
          </a:p>
          <a:p>
            <a:r>
              <a:rPr lang="en-US" dirty="0"/>
              <a:t>This is how Jesus is always different than us</a:t>
            </a:r>
          </a:p>
          <a:p>
            <a:r>
              <a:rPr lang="en-US" dirty="0"/>
              <a:t>He is rich in love and we are in debt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38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here is what is opened to us for a glimpse</a:t>
            </a:r>
          </a:p>
          <a:p>
            <a:r>
              <a:rPr lang="en-US" dirty="0"/>
              <a:t>This is always how it is for Jesus</a:t>
            </a:r>
          </a:p>
          <a:p>
            <a:endParaRPr lang="en-US" dirty="0"/>
          </a:p>
          <a:p>
            <a:r>
              <a:rPr lang="en-US" dirty="0"/>
              <a:t>And get why showing us this at the water baptism is so powerful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6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the Baptist is calling people to be baptized</a:t>
            </a:r>
          </a:p>
          <a:p>
            <a:endParaRPr lang="en-US" dirty="0"/>
          </a:p>
          <a:p>
            <a:r>
              <a:rPr lang="en-US" dirty="0"/>
              <a:t>Why the Jordan</a:t>
            </a:r>
          </a:p>
          <a:p>
            <a:r>
              <a:rPr lang="en-US" dirty="0"/>
              <a:t>It’s the border of God’s land, His home – Israel</a:t>
            </a:r>
          </a:p>
          <a:p>
            <a:endParaRPr lang="en-US" dirty="0"/>
          </a:p>
          <a:p>
            <a:r>
              <a:rPr lang="en-US" dirty="0"/>
              <a:t>And these people are </a:t>
            </a:r>
            <a:r>
              <a:rPr lang="en-US" dirty="0" err="1"/>
              <a:t>livig</a:t>
            </a:r>
            <a:r>
              <a:rPr lang="en-US" dirty="0"/>
              <a:t> in God’s land but here is what is going 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76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12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61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all feel trapped, lost and alone!!!!</a:t>
            </a:r>
          </a:p>
          <a:p>
            <a:endParaRPr lang="en-US" dirty="0"/>
          </a:p>
          <a:p>
            <a:r>
              <a:rPr lang="en-US" dirty="0"/>
              <a:t>So John says – lets go to the Jordan</a:t>
            </a:r>
          </a:p>
          <a:p>
            <a:r>
              <a:rPr lang="en-US" dirty="0"/>
              <a:t>Where our people first entered the promise land</a:t>
            </a:r>
          </a:p>
          <a:p>
            <a:r>
              <a:rPr lang="en-US" dirty="0"/>
              <a:t>And let’s all start again</a:t>
            </a:r>
          </a:p>
          <a:p>
            <a:endParaRPr lang="en-US" dirty="0"/>
          </a:p>
          <a:p>
            <a:r>
              <a:rPr lang="en-US" dirty="0"/>
              <a:t>(go out and come back in)</a:t>
            </a:r>
          </a:p>
          <a:p>
            <a:endParaRPr lang="en-US" dirty="0"/>
          </a:p>
          <a:p>
            <a:r>
              <a:rPr lang="en-US" dirty="0"/>
              <a:t>Wasn’t so much up and down as out and in</a:t>
            </a:r>
          </a:p>
          <a:p>
            <a:endParaRPr lang="en-US" dirty="0"/>
          </a:p>
          <a:p>
            <a:r>
              <a:rPr lang="en-US" dirty="0"/>
              <a:t>And Jesus shows up here</a:t>
            </a:r>
          </a:p>
          <a:p>
            <a:endParaRPr lang="en-US" dirty="0"/>
          </a:p>
          <a:p>
            <a:r>
              <a:rPr lang="en-US" dirty="0"/>
              <a:t>He is none of these things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 lost  (feeling far from God)</a:t>
            </a:r>
          </a:p>
          <a:p>
            <a:r>
              <a:rPr lang="en-US" dirty="0"/>
              <a:t>Not trapped  (feeling filthy on the inside)</a:t>
            </a:r>
          </a:p>
          <a:p>
            <a:r>
              <a:rPr lang="en-US" dirty="0"/>
              <a:t>Not alone  (fruitless and purposeless and disconnected)</a:t>
            </a:r>
          </a:p>
          <a:p>
            <a:endParaRPr lang="en-US" dirty="0"/>
          </a:p>
          <a:p>
            <a:r>
              <a:rPr lang="en-US" dirty="0"/>
              <a:t>He goes down into the water</a:t>
            </a:r>
          </a:p>
          <a:p>
            <a:r>
              <a:rPr lang="en-US" dirty="0"/>
              <a:t>To share our story and then to give us his</a:t>
            </a:r>
          </a:p>
          <a:p>
            <a:endParaRPr lang="en-US" dirty="0"/>
          </a:p>
          <a:p>
            <a:r>
              <a:rPr lang="en-US" dirty="0"/>
              <a:t>When he shares our story . .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30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what love does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think the place we can most relate to it is here 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86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go into the water</a:t>
            </a:r>
          </a:p>
          <a:p>
            <a:r>
              <a:rPr lang="en-US" dirty="0"/>
              <a:t>Far from God, filthy on the inside, fruitless in life</a:t>
            </a:r>
          </a:p>
          <a:p>
            <a:endParaRPr lang="en-US" dirty="0"/>
          </a:p>
          <a:p>
            <a:r>
              <a:rPr lang="en-US" dirty="0"/>
              <a:t>Come out with a new family</a:t>
            </a:r>
          </a:p>
          <a:p>
            <a:r>
              <a:rPr lang="en-US" dirty="0"/>
              <a:t>You can live like Jesus</a:t>
            </a:r>
          </a:p>
          <a:p>
            <a:endParaRPr lang="en-US" dirty="0"/>
          </a:p>
          <a:p>
            <a:r>
              <a:rPr lang="en-US" dirty="0"/>
              <a:t>Jesus is making a wedding proposal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43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idea of the trinity.</a:t>
            </a:r>
          </a:p>
          <a:p>
            <a:r>
              <a:rPr lang="en-US" dirty="0"/>
              <a:t>Family is not a full way to explain it</a:t>
            </a:r>
          </a:p>
          <a:p>
            <a:r>
              <a:rPr lang="en-US" dirty="0"/>
              <a:t>But it a good way to think of it</a:t>
            </a:r>
          </a:p>
          <a:p>
            <a:endParaRPr lang="en-US" dirty="0"/>
          </a:p>
          <a:p>
            <a:r>
              <a:rPr lang="en-US" dirty="0"/>
              <a:t>Jesus wants you to never be alone again like He is never alone!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88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09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19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This is what Jesus lives out all of his earthly life</a:t>
            </a:r>
          </a:p>
          <a:p>
            <a:endParaRPr lang="en-US" i="0" dirty="0"/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is showing us a new life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 is always showing him what to say and do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Spirit is always providing the power and the victory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Jesus wants us to have it</a:t>
            </a:r>
          </a:p>
          <a:p>
            <a:r>
              <a:rPr lang="en-US" i="0" dirty="0"/>
              <a:t>So he goes to this . .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06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cross</a:t>
            </a:r>
          </a:p>
          <a:p>
            <a:endParaRPr lang="en-US" dirty="0"/>
          </a:p>
          <a:p>
            <a:r>
              <a:rPr lang="en-US" dirty="0"/>
              <a:t>He doesn’t have to go</a:t>
            </a:r>
          </a:p>
          <a:p>
            <a:r>
              <a:rPr lang="en-US" dirty="0"/>
              <a:t>He even asks His Father not to</a:t>
            </a:r>
          </a:p>
          <a:p>
            <a:r>
              <a:rPr lang="en-US" dirty="0"/>
              <a:t>But He does</a:t>
            </a:r>
          </a:p>
          <a:p>
            <a:endParaRPr lang="en-US" dirty="0"/>
          </a:p>
          <a:p>
            <a:r>
              <a:rPr lang="en-US" dirty="0"/>
              <a:t>There</a:t>
            </a:r>
          </a:p>
          <a:p>
            <a:r>
              <a:rPr lang="en-US" dirty="0"/>
              <a:t>1) He is trapped by the world like we are – condemned and broken</a:t>
            </a:r>
          </a:p>
          <a:p>
            <a:r>
              <a:rPr lang="en-US" dirty="0"/>
              <a:t>2) He is lost</a:t>
            </a:r>
          </a:p>
          <a:p>
            <a:r>
              <a:rPr lang="en-US" dirty="0"/>
              <a:t>3) And there he feels alone</a:t>
            </a:r>
          </a:p>
          <a:p>
            <a:endParaRPr lang="en-US" dirty="0"/>
          </a:p>
          <a:p>
            <a:r>
              <a:rPr lang="en-US" dirty="0"/>
              <a:t>As he cries out Father, why have you forsaken me</a:t>
            </a:r>
          </a:p>
          <a:p>
            <a:endParaRPr lang="en-US" dirty="0"/>
          </a:p>
          <a:p>
            <a:r>
              <a:rPr lang="en-US" dirty="0"/>
              <a:t>He takes our entire brokenness, sin and isolation on himself</a:t>
            </a:r>
          </a:p>
          <a:p>
            <a:endParaRPr lang="en-US" dirty="0"/>
          </a:p>
          <a:p>
            <a:r>
              <a:rPr lang="en-US" dirty="0"/>
              <a:t>And what is the last words he says</a:t>
            </a:r>
          </a:p>
          <a:p>
            <a:r>
              <a:rPr lang="en-US" dirty="0"/>
              <a:t>As he lives out this nightmare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4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Victory!</a:t>
            </a:r>
          </a:p>
          <a:p>
            <a:r>
              <a:rPr lang="en-US" dirty="0"/>
              <a:t>Mission Accomplished!</a:t>
            </a:r>
          </a:p>
          <a:p>
            <a:r>
              <a:rPr lang="en-US" dirty="0"/>
              <a:t>Paid in full!</a:t>
            </a:r>
          </a:p>
          <a:p>
            <a:r>
              <a:rPr lang="en-US" dirty="0"/>
              <a:t>Total Triumph!</a:t>
            </a:r>
          </a:p>
          <a:p>
            <a:r>
              <a:rPr lang="en-US" dirty="0"/>
              <a:t>Done!</a:t>
            </a:r>
          </a:p>
          <a:p>
            <a:endParaRPr lang="en-US" dirty="0"/>
          </a:p>
          <a:p>
            <a:r>
              <a:rPr lang="en-US" dirty="0"/>
              <a:t>He declares victory for who – us!</a:t>
            </a:r>
          </a:p>
          <a:p>
            <a:endParaRPr lang="en-US" dirty="0"/>
          </a:p>
          <a:p>
            <a:r>
              <a:rPr lang="en-US" dirty="0"/>
              <a:t>Listen to what he says to the disciples after the resurrection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82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You’re in the family now!</a:t>
            </a:r>
          </a:p>
          <a:p>
            <a:endParaRPr lang="en-US" dirty="0"/>
          </a:p>
          <a:p>
            <a:r>
              <a:rPr lang="en-US" dirty="0"/>
              <a:t>He took your failures so you could take his family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8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You’re in the family now!</a:t>
            </a:r>
          </a:p>
          <a:p>
            <a:endParaRPr lang="en-US" dirty="0"/>
          </a:p>
          <a:p>
            <a:r>
              <a:rPr lang="en-US" dirty="0"/>
              <a:t>He took your failures so you could take his family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11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98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wedding</a:t>
            </a:r>
          </a:p>
          <a:p>
            <a:r>
              <a:rPr lang="en-US" dirty="0"/>
              <a:t>I had the honor of officiating Joe-swan- E &amp; Kevin’s wedding yesterday</a:t>
            </a:r>
          </a:p>
          <a:p>
            <a:endParaRPr lang="en-US" dirty="0"/>
          </a:p>
          <a:p>
            <a:r>
              <a:rPr lang="en-US" dirty="0"/>
              <a:t>When they do their vows they say something like this</a:t>
            </a:r>
          </a:p>
          <a:p>
            <a:endParaRPr lang="en-US" dirty="0"/>
          </a:p>
          <a:p>
            <a:r>
              <a:rPr lang="en-US" dirty="0"/>
              <a:t>[Next slide]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33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You’d stop surviving and start loving</a:t>
            </a:r>
          </a:p>
          <a:p>
            <a:endParaRPr lang="en-US" dirty="0"/>
          </a:p>
          <a:p>
            <a:r>
              <a:rPr lang="en-US" dirty="0"/>
              <a:t>When you are in survival mode – you never love anyone well</a:t>
            </a:r>
          </a:p>
          <a:p>
            <a:endParaRPr lang="en-US" dirty="0"/>
          </a:p>
          <a:p>
            <a:r>
              <a:rPr lang="en-US" dirty="0"/>
              <a:t>When you’re trapped, lost and desperately alone</a:t>
            </a:r>
          </a:p>
          <a:p>
            <a:r>
              <a:rPr lang="en-US" dirty="0"/>
              <a:t>You miss out on all the people to love around you</a:t>
            </a:r>
          </a:p>
          <a:p>
            <a:endParaRPr lang="en-US" dirty="0"/>
          </a:p>
          <a:p>
            <a:r>
              <a:rPr lang="en-US" dirty="0"/>
              <a:t>Sometimes in big moments of regret and tragedy</a:t>
            </a:r>
          </a:p>
          <a:p>
            <a:r>
              <a:rPr lang="en-US" dirty="0"/>
              <a:t>Often in times that it just slips by</a:t>
            </a:r>
          </a:p>
          <a:p>
            <a:endParaRPr lang="en-US" dirty="0"/>
          </a:p>
          <a:p>
            <a:r>
              <a:rPr lang="en-US" dirty="0"/>
              <a:t>Wrote my daughter, Melody a letter yesterday</a:t>
            </a:r>
          </a:p>
          <a:p>
            <a:r>
              <a:rPr lang="en-US" dirty="0"/>
              <a:t>Senior in high school</a:t>
            </a:r>
          </a:p>
          <a:p>
            <a:r>
              <a:rPr lang="en-US" dirty="0"/>
              <a:t>I’m so busy –I don’t want to miss this</a:t>
            </a:r>
          </a:p>
          <a:p>
            <a:r>
              <a:rPr lang="en-US" dirty="0"/>
              <a:t>I want to love better</a:t>
            </a:r>
          </a:p>
          <a:p>
            <a:endParaRPr lang="en-US" dirty="0"/>
          </a:p>
          <a:p>
            <a:r>
              <a:rPr lang="en-US" dirty="0"/>
              <a:t>If you were living like Jesus in perfect love of the father</a:t>
            </a:r>
          </a:p>
          <a:p>
            <a:r>
              <a:rPr lang="en-US" dirty="0"/>
              <a:t>Like at water baptism</a:t>
            </a:r>
          </a:p>
          <a:p>
            <a:r>
              <a:rPr lang="en-US" dirty="0"/>
              <a:t>You sure would let other people love you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39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You’d live way more generously</a:t>
            </a:r>
          </a:p>
          <a:p>
            <a:endParaRPr lang="en-US" dirty="0"/>
          </a:p>
          <a:p>
            <a:r>
              <a:rPr lang="en-US" dirty="0"/>
              <a:t>You would give without worry</a:t>
            </a:r>
          </a:p>
          <a:p>
            <a:r>
              <a:rPr lang="en-US" dirty="0"/>
              <a:t>You’d give out of joy</a:t>
            </a:r>
          </a:p>
          <a:p>
            <a:r>
              <a:rPr lang="en-US" dirty="0"/>
              <a:t>You’d give for someone else to know the family love you have</a:t>
            </a:r>
          </a:p>
          <a:p>
            <a:endParaRPr lang="en-US" dirty="0"/>
          </a:p>
          <a:p>
            <a:r>
              <a:rPr lang="en-US" dirty="0"/>
              <a:t>You’d be like a kid with endless allowance</a:t>
            </a:r>
          </a:p>
          <a:p>
            <a:r>
              <a:rPr lang="en-US" dirty="0"/>
              <a:t>And you’d help everyone you could</a:t>
            </a:r>
          </a:p>
          <a:p>
            <a:endParaRPr lang="en-US" dirty="0"/>
          </a:p>
          <a:p>
            <a:r>
              <a:rPr lang="en-US" dirty="0"/>
              <a:t>Tithing would be a non-issue</a:t>
            </a:r>
          </a:p>
          <a:p>
            <a:r>
              <a:rPr lang="en-US" dirty="0"/>
              <a:t>Tithing would be like getting money from your mom to buy her a mother’s day present</a:t>
            </a:r>
          </a:p>
          <a:p>
            <a:endParaRPr lang="en-US" dirty="0"/>
          </a:p>
          <a:p>
            <a:r>
              <a:rPr lang="en-US" dirty="0"/>
              <a:t>You’d love to do it!</a:t>
            </a:r>
          </a:p>
          <a:p>
            <a:r>
              <a:rPr lang="en-US" dirty="0"/>
              <a:t>You wouldn’t stop there</a:t>
            </a:r>
          </a:p>
          <a:p>
            <a:endParaRPr lang="en-US" dirty="0"/>
          </a:p>
          <a:p>
            <a:r>
              <a:rPr lang="en-US" dirty="0"/>
              <a:t>Because you couldn’t wait to let someone else feel loved and provided for like you do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976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wouldn’t be afraid of the storms of life any more</a:t>
            </a:r>
          </a:p>
          <a:p>
            <a:endParaRPr lang="en-US" dirty="0"/>
          </a:p>
          <a:p>
            <a:r>
              <a:rPr lang="en-US" dirty="0"/>
              <a:t>Jesus said – in this world you will have trouble</a:t>
            </a:r>
          </a:p>
          <a:p>
            <a:r>
              <a:rPr lang="en-US" dirty="0"/>
              <a:t>Take heart I have overcome the world</a:t>
            </a:r>
          </a:p>
          <a:p>
            <a:r>
              <a:rPr lang="en-US" dirty="0"/>
              <a:t>You have a family with you</a:t>
            </a:r>
          </a:p>
          <a:p>
            <a:endParaRPr lang="en-US" dirty="0"/>
          </a:p>
          <a:p>
            <a:r>
              <a:rPr lang="en-US" dirty="0"/>
              <a:t>The rain starts to come and days get dark</a:t>
            </a:r>
          </a:p>
          <a:p>
            <a:endParaRPr lang="en-US" dirty="0"/>
          </a:p>
          <a:p>
            <a:r>
              <a:rPr lang="en-US" b="1" dirty="0"/>
              <a:t>The Father covers you with His love</a:t>
            </a:r>
          </a:p>
          <a:p>
            <a:r>
              <a:rPr lang="en-US" b="1" dirty="0"/>
              <a:t>The Spirit walks right beside you</a:t>
            </a:r>
          </a:p>
          <a:p>
            <a:r>
              <a:rPr lang="en-US" b="1" dirty="0"/>
              <a:t>The Son lights the way</a:t>
            </a:r>
          </a:p>
          <a:p>
            <a:endParaRPr lang="en-US" dirty="0"/>
          </a:p>
          <a:p>
            <a:r>
              <a:rPr lang="en-US" dirty="0"/>
              <a:t>Someone here needs to see that today</a:t>
            </a:r>
          </a:p>
          <a:p>
            <a:endParaRPr lang="en-US" dirty="0"/>
          </a:p>
          <a:p>
            <a:r>
              <a:rPr lang="en-US" dirty="0"/>
              <a:t>You don’t have to go through storms alone any more</a:t>
            </a:r>
          </a:p>
          <a:p>
            <a:r>
              <a:rPr lang="en-US" dirty="0"/>
              <a:t>You don’t have to be afraid of them any more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53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Just say yes this morning</a:t>
            </a:r>
          </a:p>
          <a:p>
            <a:endParaRPr lang="en-US" sz="1600" dirty="0"/>
          </a:p>
          <a:p>
            <a:r>
              <a:rPr lang="en-US" sz="1600" dirty="0"/>
              <a:t>He is proposing –all over again</a:t>
            </a:r>
          </a:p>
          <a:p>
            <a:endParaRPr lang="en-US" sz="1600" dirty="0"/>
          </a:p>
          <a:p>
            <a:r>
              <a:rPr lang="en-US" sz="1600" dirty="0"/>
              <a:t>Anybody want to come under the umbrella of his family today?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19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the heart of Biblical covenant love when you want to give someone your life for as long as you live</a:t>
            </a:r>
          </a:p>
          <a:p>
            <a:endParaRPr lang="en-US" dirty="0"/>
          </a:p>
          <a:p>
            <a:r>
              <a:rPr lang="en-US" dirty="0"/>
              <a:t>And those words sound so beautiful</a:t>
            </a:r>
          </a:p>
          <a:p>
            <a:r>
              <a:rPr lang="en-US" dirty="0"/>
              <a:t>But they are not painless words</a:t>
            </a:r>
          </a:p>
          <a:p>
            <a:endParaRPr lang="en-US" dirty="0"/>
          </a:p>
          <a:p>
            <a:r>
              <a:rPr lang="en-US" dirty="0"/>
              <a:t>You see get ready for this next picture of a wedding couple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7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 years ago – Sept 3, 1994</a:t>
            </a:r>
          </a:p>
          <a:p>
            <a:r>
              <a:rPr lang="en-US" dirty="0"/>
              <a:t>When I asked Sara to marry me here is what those words meant</a:t>
            </a:r>
          </a:p>
          <a:p>
            <a:endParaRPr lang="en-US" dirty="0"/>
          </a:p>
          <a:p>
            <a:r>
              <a:rPr lang="en-US" dirty="0"/>
              <a:t>I grew up in poverty</a:t>
            </a:r>
          </a:p>
          <a:p>
            <a:r>
              <a:rPr lang="en-US" dirty="0"/>
              <a:t>So after college I had student debt</a:t>
            </a:r>
          </a:p>
          <a:p>
            <a:endParaRPr lang="en-US" dirty="0"/>
          </a:p>
          <a:p>
            <a:r>
              <a:rPr lang="en-US" dirty="0"/>
              <a:t>Sara grew up in family that gave her a chance to save</a:t>
            </a:r>
          </a:p>
          <a:p>
            <a:r>
              <a:rPr lang="en-US" dirty="0"/>
              <a:t>She had saved up and purchased a new car</a:t>
            </a:r>
          </a:p>
          <a:p>
            <a:endParaRPr lang="en-US" dirty="0"/>
          </a:p>
          <a:p>
            <a:r>
              <a:rPr lang="en-US" dirty="0"/>
              <a:t>And when said these words here is what happened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02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 years ago – Sept 3, 1994</a:t>
            </a:r>
          </a:p>
          <a:p>
            <a:r>
              <a:rPr lang="en-US" dirty="0"/>
              <a:t>When I asked Sara to marry me here is what those words meant</a:t>
            </a:r>
          </a:p>
          <a:p>
            <a:endParaRPr lang="en-US" dirty="0"/>
          </a:p>
          <a:p>
            <a:r>
              <a:rPr lang="en-US" dirty="0"/>
              <a:t>I grew up in poverty</a:t>
            </a:r>
          </a:p>
          <a:p>
            <a:r>
              <a:rPr lang="en-US" dirty="0"/>
              <a:t>So after college I had student debt</a:t>
            </a:r>
          </a:p>
          <a:p>
            <a:endParaRPr lang="en-US" dirty="0"/>
          </a:p>
          <a:p>
            <a:r>
              <a:rPr lang="en-US" dirty="0"/>
              <a:t>Sara grew up in family that gave her a chance to save</a:t>
            </a:r>
          </a:p>
          <a:p>
            <a:r>
              <a:rPr lang="en-US" dirty="0"/>
              <a:t>She had saved up and purchased a new car</a:t>
            </a:r>
          </a:p>
          <a:p>
            <a:endParaRPr lang="en-US" dirty="0"/>
          </a:p>
          <a:p>
            <a:r>
              <a:rPr lang="en-US" dirty="0"/>
              <a:t>And when said these words here is what happened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came down and with his </a:t>
            </a:r>
            <a:r>
              <a:rPr lang="en-US" sz="15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miracles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5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5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sacrifice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cross,</a:t>
            </a:r>
          </a:p>
          <a:p>
            <a:r>
              <a:rPr lang="en-US" sz="15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said “All I am I give to you. And all I have I share with you.”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its not a fair deal – 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</a:t>
            </a:r>
            <a:r>
              <a:rPr lang="en-US" sz="1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WHAT LOVE DOES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 love someone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sacrifice to be with them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not about a profit but about a passion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that’s what Jesus came to do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take all our debts (we’ve been looking at them)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give us his riches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better place to see this than at His water baptism in Luke 3:21-22</a:t>
            </a:r>
          </a:p>
          <a:p>
            <a:r>
              <a:rPr lang="en-US" dirty="0"/>
              <a:t>It’s where He proposes to all of us</a:t>
            </a:r>
          </a:p>
          <a:p>
            <a:r>
              <a:rPr lang="en-US" dirty="0"/>
              <a:t>There he says what his life is all about</a:t>
            </a:r>
          </a:p>
          <a:p>
            <a:r>
              <a:rPr lang="en-US" dirty="0"/>
              <a:t>Taking our debts and giving us his riches</a:t>
            </a:r>
          </a:p>
          <a:p>
            <a:endParaRPr lang="en-US" dirty="0"/>
          </a:p>
          <a:p>
            <a:r>
              <a:rPr lang="en-US" dirty="0"/>
              <a:t>And as we look at this – this not a nice religious idea</a:t>
            </a:r>
          </a:p>
          <a:p>
            <a:endParaRPr lang="en-US" dirty="0"/>
          </a:p>
          <a:p>
            <a:r>
              <a:rPr lang="en-US" dirty="0"/>
              <a:t>It forces us to change the way we love, live and look in this world</a:t>
            </a:r>
          </a:p>
          <a:p>
            <a:r>
              <a:rPr lang="en-US" dirty="0"/>
              <a:t>And we will see how –look at these two verses with me</a:t>
            </a:r>
          </a:p>
          <a:p>
            <a:endParaRPr lang="en-US" dirty="0"/>
          </a:p>
          <a:p>
            <a:r>
              <a:rPr lang="en-US" dirty="0"/>
              <a:t>Read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73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are trapped in it</a:t>
            </a:r>
          </a:p>
          <a:p>
            <a:endParaRPr lang="en-US" dirty="0"/>
          </a:p>
          <a:p>
            <a:r>
              <a:rPr lang="en-US" dirty="0"/>
              <a:t>Trapped in bad relationships</a:t>
            </a:r>
          </a:p>
          <a:p>
            <a:r>
              <a:rPr lang="en-US" dirty="0"/>
              <a:t>Really bad ways of having relationship</a:t>
            </a:r>
          </a:p>
          <a:p>
            <a:endParaRPr lang="en-US" dirty="0"/>
          </a:p>
          <a:p>
            <a:r>
              <a:rPr lang="en-US" dirty="0"/>
              <a:t>Stuck in bad decisions, mistakes of our past and habits</a:t>
            </a:r>
          </a:p>
          <a:p>
            <a:r>
              <a:rPr lang="en-US" dirty="0"/>
              <a:t>The world got us there and keeps us there</a:t>
            </a:r>
          </a:p>
          <a:p>
            <a:endParaRPr lang="en-US" dirty="0"/>
          </a:p>
          <a:p>
            <a:r>
              <a:rPr lang="en-US" dirty="0"/>
              <a:t>No one is the exception</a:t>
            </a:r>
          </a:p>
          <a:p>
            <a:r>
              <a:rPr lang="en-US" dirty="0"/>
              <a:t>By the end of life its all broken</a:t>
            </a:r>
          </a:p>
          <a:p>
            <a:endParaRPr lang="en-US" dirty="0"/>
          </a:p>
          <a:p>
            <a:r>
              <a:rPr lang="en-US" dirty="0"/>
              <a:t>No matter the money, the professional status, the physical beauty</a:t>
            </a:r>
          </a:p>
          <a:p>
            <a:endParaRPr lang="en-US" dirty="0"/>
          </a:p>
          <a:p>
            <a:r>
              <a:rPr lang="en-US" dirty="0"/>
              <a:t>No matter how good you look on </a:t>
            </a:r>
            <a:r>
              <a:rPr lang="en-US" dirty="0" err="1"/>
              <a:t>facebook</a:t>
            </a:r>
            <a:r>
              <a:rPr lang="en-US" dirty="0"/>
              <a:t>, at the party, at the game, or at the plastic surgeons</a:t>
            </a:r>
          </a:p>
          <a:p>
            <a:endParaRPr lang="en-US" dirty="0"/>
          </a:p>
          <a:p>
            <a:r>
              <a:rPr lang="en-US" dirty="0"/>
              <a:t>Jesus comes to this earth and lives to show us a better way</a:t>
            </a:r>
          </a:p>
          <a:p>
            <a:r>
              <a:rPr lang="en-US" dirty="0"/>
              <a:t>A way not to fit and not to live broken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36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want the brokenness of this world</a:t>
            </a:r>
          </a:p>
          <a:p>
            <a:r>
              <a:rPr lang="en-US" dirty="0"/>
              <a:t>But we don’t fit in God’s world either</a:t>
            </a:r>
          </a:p>
          <a:p>
            <a:endParaRPr lang="en-US" dirty="0"/>
          </a:p>
          <a:p>
            <a:r>
              <a:rPr lang="en-US" dirty="0"/>
              <a:t>But our selfishness fights against everything in God’s world</a:t>
            </a:r>
          </a:p>
          <a:p>
            <a:r>
              <a:rPr lang="en-US" dirty="0"/>
              <a:t>We can’t say no to ourselves (slave to sin)</a:t>
            </a:r>
          </a:p>
          <a:p>
            <a:endParaRPr lang="en-US" dirty="0"/>
          </a:p>
          <a:p>
            <a:r>
              <a:rPr lang="en-US" dirty="0"/>
              <a:t>Jesus says we have a deep problem</a:t>
            </a:r>
          </a:p>
          <a:p>
            <a:r>
              <a:rPr lang="en-US" dirty="0"/>
              <a:t>We can’t get away from our selfishness</a:t>
            </a:r>
          </a:p>
          <a:p>
            <a:endParaRPr lang="en-US" dirty="0"/>
          </a:p>
          <a:p>
            <a:r>
              <a:rPr lang="en-US" dirty="0"/>
              <a:t>So Jesus invites us to die with him at the cross</a:t>
            </a:r>
          </a:p>
          <a:p>
            <a:r>
              <a:rPr lang="en-US" dirty="0"/>
              <a:t>To die to a sinful nature that will one day make our life look like this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34A3-523F-4798-8594-B05AD2F105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8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54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4D407-2222-4DA7-9AAC-7C612FA01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437" y="-10168"/>
            <a:ext cx="9718158" cy="699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25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FE9908-E280-4696-BC3C-3DF97AD4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65B44D-8AED-4CC2-B6AD-590B936F9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172" y="725597"/>
            <a:ext cx="10739642" cy="2677648"/>
          </a:xfrm>
        </p:spPr>
        <p:txBody>
          <a:bodyPr anchor="t"/>
          <a:lstStyle/>
          <a:p>
            <a:r>
              <a:rPr lang="en-US" dirty="0"/>
              <a:t>[Week/Debt #3] </a:t>
            </a:r>
            <a:br>
              <a:rPr lang="en-US" dirty="0"/>
            </a:br>
            <a:r>
              <a:rPr lang="en-US" b="1" dirty="0"/>
              <a:t>We are </a:t>
            </a:r>
            <a:r>
              <a:rPr lang="en-US" b="1" u="sng" dirty="0"/>
              <a:t>alone</a:t>
            </a:r>
            <a:br>
              <a:rPr lang="en-US" b="1" dirty="0"/>
            </a:br>
            <a:r>
              <a:rPr lang="en-US" b="1" dirty="0"/>
              <a:t>in our hearts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A broken world and selfish nature repels true togetherness</a:t>
            </a:r>
          </a:p>
        </p:txBody>
      </p:sp>
    </p:spTree>
    <p:extLst>
      <p:ext uri="{BB962C8B-B14F-4D97-AF65-F5344CB8AC3E}">
        <p14:creationId xmlns:p14="http://schemas.microsoft.com/office/powerpoint/2010/main" val="2181001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A9D5A-48B0-4C33-88CA-36F73EFF9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2" r="24043"/>
          <a:stretch/>
        </p:blipFill>
        <p:spPr>
          <a:xfrm>
            <a:off x="7067107" y="0"/>
            <a:ext cx="5124893" cy="69528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00CB7F-D158-4BB0-9E80-0561385C401F}"/>
              </a:ext>
            </a:extLst>
          </p:cNvPr>
          <p:cNvSpPr/>
          <p:nvPr/>
        </p:nvSpPr>
        <p:spPr>
          <a:xfrm>
            <a:off x="666306" y="716870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/>
              <a:t>“heaven was opened and the Holy Spirit descended on him in bodily form like a dove. And a voice came from heaven: “You are my Son, whom I love; with you I am well pleased.”     (Lk 3:21-22)</a:t>
            </a:r>
          </a:p>
        </p:txBody>
      </p:sp>
    </p:spTree>
    <p:extLst>
      <p:ext uri="{BB962C8B-B14F-4D97-AF65-F5344CB8AC3E}">
        <p14:creationId xmlns:p14="http://schemas.microsoft.com/office/powerpoint/2010/main" val="3946318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FE9908-E280-4696-BC3C-3DF97AD4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65B44D-8AED-4CC2-B6AD-590B936F9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172" y="1271417"/>
            <a:ext cx="10140614" cy="2677648"/>
          </a:xfrm>
        </p:spPr>
        <p:txBody>
          <a:bodyPr anchor="t"/>
          <a:lstStyle/>
          <a:p>
            <a:r>
              <a:rPr lang="en-US" b="1" dirty="0"/>
              <a:t>JESUS IS NEVER JUST JESUS!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31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FE9908-E280-4696-BC3C-3DF97AD4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65B44D-8AED-4CC2-B6AD-590B936F9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172" y="1271417"/>
            <a:ext cx="10140614" cy="2677648"/>
          </a:xfrm>
        </p:spPr>
        <p:txBody>
          <a:bodyPr anchor="t"/>
          <a:lstStyle/>
          <a:p>
            <a:r>
              <a:rPr lang="en-US" b="1" dirty="0"/>
              <a:t>JESUS IS NEVER JUST JESUS!</a:t>
            </a:r>
            <a:br>
              <a:rPr lang="en-US" b="1" dirty="0"/>
            </a:br>
            <a:r>
              <a:rPr lang="en-US" dirty="0"/>
              <a:t>(He is never alone)</a:t>
            </a:r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4466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FE9908-E280-4696-BC3C-3DF97AD4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65B44D-8AED-4CC2-B6AD-590B936F9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172" y="1271417"/>
            <a:ext cx="10140614" cy="2677648"/>
          </a:xfrm>
        </p:spPr>
        <p:txBody>
          <a:bodyPr anchor="t"/>
          <a:lstStyle/>
          <a:p>
            <a:r>
              <a:rPr lang="en-US" b="1" dirty="0"/>
              <a:t>JESUS IS NEVER JUST JESUS!</a:t>
            </a:r>
            <a:br>
              <a:rPr lang="en-US" b="1" dirty="0"/>
            </a:br>
            <a:r>
              <a:rPr lang="en-US" dirty="0"/>
              <a:t>(He is never alone)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Father always loves the Son in the joy of the Holy Spirit</a:t>
            </a:r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90125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A9D5A-48B0-4C33-88CA-36F73EFF9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2" r="24043"/>
          <a:stretch/>
        </p:blipFill>
        <p:spPr>
          <a:xfrm>
            <a:off x="7067107" y="0"/>
            <a:ext cx="5124893" cy="69528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00CB7F-D158-4BB0-9E80-0561385C401F}"/>
              </a:ext>
            </a:extLst>
          </p:cNvPr>
          <p:cNvSpPr/>
          <p:nvPr/>
        </p:nvSpPr>
        <p:spPr>
          <a:xfrm>
            <a:off x="425302" y="716870"/>
            <a:ext cx="63370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/>
              <a:t>The Baptism of John</a:t>
            </a:r>
          </a:p>
          <a:p>
            <a:r>
              <a:rPr lang="en-US" sz="4000" dirty="0"/>
              <a:t>- At the Jordan River</a:t>
            </a:r>
          </a:p>
          <a:p>
            <a:r>
              <a:rPr lang="en-US" sz="4000" dirty="0"/>
              <a:t>- “I need to start again”</a:t>
            </a:r>
          </a:p>
        </p:txBody>
      </p:sp>
    </p:spTree>
    <p:extLst>
      <p:ext uri="{BB962C8B-B14F-4D97-AF65-F5344CB8AC3E}">
        <p14:creationId xmlns:p14="http://schemas.microsoft.com/office/powerpoint/2010/main" val="1379668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A9D5A-48B0-4C33-88CA-36F73EFF9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2" r="24043"/>
          <a:stretch/>
        </p:blipFill>
        <p:spPr>
          <a:xfrm>
            <a:off x="7067107" y="0"/>
            <a:ext cx="5124893" cy="69528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00CB7F-D158-4BB0-9E80-0561385C401F}"/>
              </a:ext>
            </a:extLst>
          </p:cNvPr>
          <p:cNvSpPr/>
          <p:nvPr/>
        </p:nvSpPr>
        <p:spPr>
          <a:xfrm>
            <a:off x="425302" y="716870"/>
            <a:ext cx="63370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/>
              <a:t>The Baptism of John</a:t>
            </a:r>
          </a:p>
          <a:p>
            <a:r>
              <a:rPr lang="en-US" sz="4000" dirty="0"/>
              <a:t>- At the Jordan River</a:t>
            </a:r>
          </a:p>
          <a:p>
            <a:r>
              <a:rPr lang="en-US" sz="4000" dirty="0"/>
              <a:t>- “I need to start again”</a:t>
            </a:r>
          </a:p>
          <a:p>
            <a:pPr marL="571500" indent="-571500">
              <a:buFontTx/>
              <a:buChar char="-"/>
            </a:pPr>
            <a:endParaRPr lang="en-US" sz="4000" dirty="0"/>
          </a:p>
          <a:p>
            <a:pPr marL="742950" indent="-742950">
              <a:buAutoNum type="arabicParenR"/>
            </a:pPr>
            <a:r>
              <a:rPr lang="en-US" sz="4000" dirty="0"/>
              <a:t>The feel far from God</a:t>
            </a:r>
          </a:p>
        </p:txBody>
      </p:sp>
    </p:spTree>
    <p:extLst>
      <p:ext uri="{BB962C8B-B14F-4D97-AF65-F5344CB8AC3E}">
        <p14:creationId xmlns:p14="http://schemas.microsoft.com/office/powerpoint/2010/main" val="660838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A9D5A-48B0-4C33-88CA-36F73EFF9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2" r="24043"/>
          <a:stretch/>
        </p:blipFill>
        <p:spPr>
          <a:xfrm>
            <a:off x="7067107" y="0"/>
            <a:ext cx="5124893" cy="69528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00CB7F-D158-4BB0-9E80-0561385C401F}"/>
              </a:ext>
            </a:extLst>
          </p:cNvPr>
          <p:cNvSpPr/>
          <p:nvPr/>
        </p:nvSpPr>
        <p:spPr>
          <a:xfrm>
            <a:off x="425302" y="716870"/>
            <a:ext cx="63370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/>
              <a:t>The Baptism of John</a:t>
            </a:r>
          </a:p>
          <a:p>
            <a:r>
              <a:rPr lang="en-US" sz="4000" dirty="0"/>
              <a:t>- At the Jordan River</a:t>
            </a:r>
          </a:p>
          <a:p>
            <a:pPr marL="571500" indent="-571500">
              <a:buFontTx/>
              <a:buChar char="-"/>
            </a:pPr>
            <a:r>
              <a:rPr lang="en-US" sz="4000" dirty="0"/>
              <a:t>“I need to start again”</a:t>
            </a:r>
          </a:p>
          <a:p>
            <a:pPr marL="571500" indent="-571500">
              <a:buFontTx/>
              <a:buChar char="-"/>
            </a:pPr>
            <a:endParaRPr lang="en-US" sz="4000" dirty="0"/>
          </a:p>
          <a:p>
            <a:pPr marL="742950" indent="-742950">
              <a:buAutoNum type="arabicParenR"/>
            </a:pPr>
            <a:r>
              <a:rPr lang="en-US" sz="4000" dirty="0"/>
              <a:t>far from God</a:t>
            </a:r>
          </a:p>
          <a:p>
            <a:pPr marL="742950" indent="-742950">
              <a:buAutoNum type="arabicParenR"/>
            </a:pPr>
            <a:r>
              <a:rPr lang="en-US" sz="4000" dirty="0"/>
              <a:t>Filthy on the inside</a:t>
            </a:r>
          </a:p>
          <a:p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7505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A9D5A-48B0-4C33-88CA-36F73EFF9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2" r="24043"/>
          <a:stretch/>
        </p:blipFill>
        <p:spPr>
          <a:xfrm>
            <a:off x="7067107" y="0"/>
            <a:ext cx="5124893" cy="69528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00CB7F-D158-4BB0-9E80-0561385C401F}"/>
              </a:ext>
            </a:extLst>
          </p:cNvPr>
          <p:cNvSpPr/>
          <p:nvPr/>
        </p:nvSpPr>
        <p:spPr>
          <a:xfrm>
            <a:off x="425302" y="716870"/>
            <a:ext cx="63370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/>
              <a:t>The Baptism of John</a:t>
            </a:r>
          </a:p>
          <a:p>
            <a:r>
              <a:rPr lang="en-US" sz="4000" dirty="0"/>
              <a:t>- At the Jordan River</a:t>
            </a:r>
          </a:p>
          <a:p>
            <a:pPr marL="571500" indent="-571500">
              <a:buFontTx/>
              <a:buChar char="-"/>
            </a:pPr>
            <a:r>
              <a:rPr lang="en-US" sz="4000" dirty="0"/>
              <a:t>“I need to start again”</a:t>
            </a:r>
          </a:p>
          <a:p>
            <a:pPr marL="571500" indent="-571500">
              <a:buFontTx/>
              <a:buChar char="-"/>
            </a:pPr>
            <a:endParaRPr lang="en-US" sz="4000" dirty="0"/>
          </a:p>
          <a:p>
            <a:pPr marL="742950" indent="-742950">
              <a:buAutoNum type="arabicParenR"/>
            </a:pPr>
            <a:r>
              <a:rPr lang="en-US" sz="4000" dirty="0"/>
              <a:t>far from God</a:t>
            </a:r>
          </a:p>
          <a:p>
            <a:pPr marL="742950" indent="-742950">
              <a:buAutoNum type="arabicParenR"/>
            </a:pPr>
            <a:r>
              <a:rPr lang="en-US" sz="4000" dirty="0"/>
              <a:t>Filthy on the inside</a:t>
            </a:r>
          </a:p>
          <a:p>
            <a:pPr marL="742950" indent="-742950">
              <a:buAutoNum type="arabicParenR"/>
            </a:pPr>
            <a:r>
              <a:rPr lang="en-US" sz="4000" dirty="0"/>
              <a:t>Fruitless in life</a:t>
            </a:r>
          </a:p>
          <a:p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7311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FE9908-E280-4696-BC3C-3DF97AD4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C8F1A51-0E3E-4656-B3FA-DC5D224B8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693" y="701023"/>
            <a:ext cx="10140614" cy="5455954"/>
          </a:xfrm>
        </p:spPr>
        <p:txBody>
          <a:bodyPr anchor="t"/>
          <a:lstStyle/>
          <a:p>
            <a:r>
              <a:rPr lang="en-US" sz="4000" dirty="0"/>
              <a:t>HERE IS THE AMAZING </a:t>
            </a:r>
            <a:r>
              <a:rPr lang="en-US" sz="4000" u="sng" dirty="0"/>
              <a:t>LOVE</a:t>
            </a:r>
            <a:r>
              <a:rPr lang="en-US" sz="4000" dirty="0"/>
              <a:t> OF JESUS:</a:t>
            </a:r>
            <a:br>
              <a:rPr lang="en-US" sz="4000" dirty="0"/>
            </a:br>
            <a:br>
              <a:rPr lang="en-US" dirty="0"/>
            </a:br>
            <a:r>
              <a:rPr lang="en-US" sz="5000" dirty="0"/>
              <a:t>He takes on</a:t>
            </a:r>
            <a:br>
              <a:rPr lang="en-US" sz="5000" dirty="0"/>
            </a:br>
            <a:r>
              <a:rPr lang="en-US" sz="5000" b="1" dirty="0"/>
              <a:t>our story of </a:t>
            </a:r>
            <a:r>
              <a:rPr lang="en-US" sz="5000" b="1" u="sng" dirty="0"/>
              <a:t>defeat</a:t>
            </a:r>
            <a:br>
              <a:rPr lang="en-US" sz="5000" dirty="0"/>
            </a:br>
            <a:r>
              <a:rPr lang="en-US" sz="5000" dirty="0"/>
              <a:t>so He can give us </a:t>
            </a:r>
            <a:br>
              <a:rPr lang="en-US" sz="5000" dirty="0"/>
            </a:br>
            <a:r>
              <a:rPr lang="en-US" sz="5000" b="1" dirty="0"/>
              <a:t>His story of </a:t>
            </a:r>
            <a:r>
              <a:rPr lang="en-US" sz="5000" b="1" u="sng" dirty="0"/>
              <a:t>victory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35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A9D5A-48B0-4C33-88CA-36F73EFF9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2" r="24043"/>
          <a:stretch/>
        </p:blipFill>
        <p:spPr>
          <a:xfrm>
            <a:off x="7067107" y="0"/>
            <a:ext cx="5124893" cy="69528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00CB7F-D158-4BB0-9E80-0561385C401F}"/>
              </a:ext>
            </a:extLst>
          </p:cNvPr>
          <p:cNvSpPr/>
          <p:nvPr/>
        </p:nvSpPr>
        <p:spPr>
          <a:xfrm>
            <a:off x="425302" y="716870"/>
            <a:ext cx="63370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Heaven opens us and shows us another way we can live.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3247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A9D5A-48B0-4C33-88CA-36F73EFF9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2" r="24043"/>
          <a:stretch/>
        </p:blipFill>
        <p:spPr>
          <a:xfrm>
            <a:off x="7067107" y="0"/>
            <a:ext cx="5124893" cy="69528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00CB7F-D158-4BB0-9E80-0561385C401F}"/>
              </a:ext>
            </a:extLst>
          </p:cNvPr>
          <p:cNvSpPr/>
          <p:nvPr/>
        </p:nvSpPr>
        <p:spPr>
          <a:xfrm>
            <a:off x="425302" y="716870"/>
            <a:ext cx="63370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I’ll identify with your failures so you can have My family.</a:t>
            </a:r>
          </a:p>
          <a:p>
            <a:endParaRPr lang="en-US" sz="4000" b="1" dirty="0"/>
          </a:p>
          <a:p>
            <a:r>
              <a:rPr lang="en-US" sz="4000" dirty="0"/>
              <a:t>“All I am I give to you.</a:t>
            </a:r>
          </a:p>
          <a:p>
            <a:r>
              <a:rPr lang="en-US" sz="4000" b="1" dirty="0"/>
              <a:t>All I have I share with you.”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4198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6172" y="742027"/>
            <a:ext cx="10140614" cy="2677648"/>
          </a:xfrm>
        </p:spPr>
        <p:txBody>
          <a:bodyPr anchor="t"/>
          <a:lstStyle/>
          <a:p>
            <a:br>
              <a:rPr lang="en-US" sz="4000" i="1" dirty="0"/>
            </a:br>
            <a:r>
              <a:rPr lang="en-US" sz="4000" i="1" dirty="0"/>
              <a:t>“In my Father’s house are many rooms; if it were not so, I would have told you. I am going there to prepare a place for you.” (John 14:2)</a:t>
            </a:r>
            <a:br>
              <a:rPr lang="en-US" sz="4000" i="1" dirty="0"/>
            </a:br>
            <a:br>
              <a:rPr lang="en-US" sz="4000" i="1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4742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6172" y="742027"/>
            <a:ext cx="10140614" cy="2677648"/>
          </a:xfrm>
        </p:spPr>
        <p:txBody>
          <a:bodyPr anchor="t"/>
          <a:lstStyle/>
          <a:p>
            <a:br>
              <a:rPr lang="en-US" sz="4000" i="1" dirty="0"/>
            </a:br>
            <a:r>
              <a:rPr lang="en-US" sz="4000" i="1" dirty="0"/>
              <a:t>“Jesus replied, “If anyone loves me, he will obey my teaching. My Father will love him, and we will come to him and make our home with him.” (John 14:23)</a:t>
            </a:r>
            <a:br>
              <a:rPr lang="en-US" sz="4000" i="1" dirty="0"/>
            </a:br>
            <a:br>
              <a:rPr lang="en-US" sz="4000" i="1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80922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6172" y="742027"/>
            <a:ext cx="10140614" cy="2677648"/>
          </a:xfrm>
        </p:spPr>
        <p:txBody>
          <a:bodyPr anchor="t"/>
          <a:lstStyle/>
          <a:p>
            <a:br>
              <a:rPr lang="en-US" sz="4000" i="1" dirty="0"/>
            </a:br>
            <a:r>
              <a:rPr lang="en-US" sz="4000" i="1" dirty="0"/>
              <a:t>“And I will ask the Father, and he will give you another Counselor to be with you forever— the Spirit of truth [the Holy Spirit] . . .he will be in you. I will not leave you as orphans; I will come to you.” (John 14:16-18)</a:t>
            </a:r>
            <a:br>
              <a:rPr lang="en-US" sz="4000" i="1" dirty="0"/>
            </a:br>
            <a:br>
              <a:rPr lang="en-US" sz="4000" i="1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32123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4D407-2222-4DA7-9AAC-7C612FA01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09" r="17140"/>
          <a:stretch/>
        </p:blipFill>
        <p:spPr>
          <a:xfrm>
            <a:off x="5316279" y="-137696"/>
            <a:ext cx="6875721" cy="6995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83904-904B-4134-A2D9-2F419B10BC87}"/>
              </a:ext>
            </a:extLst>
          </p:cNvPr>
          <p:cNvSpPr txBox="1"/>
          <p:nvPr/>
        </p:nvSpPr>
        <p:spPr>
          <a:xfrm>
            <a:off x="637953" y="1467021"/>
            <a:ext cx="4040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“All I am</a:t>
            </a:r>
          </a:p>
          <a:p>
            <a:r>
              <a:rPr lang="en-US" sz="4500" dirty="0"/>
              <a:t>I give</a:t>
            </a:r>
          </a:p>
          <a:p>
            <a:r>
              <a:rPr lang="en-US" sz="4500" dirty="0"/>
              <a:t>to you.</a:t>
            </a:r>
          </a:p>
          <a:p>
            <a:r>
              <a:rPr lang="en-US" sz="4500" dirty="0"/>
              <a:t>All I have</a:t>
            </a:r>
          </a:p>
          <a:p>
            <a:r>
              <a:rPr lang="en-US" sz="4500" dirty="0"/>
              <a:t>I share</a:t>
            </a:r>
          </a:p>
          <a:p>
            <a:r>
              <a:rPr lang="en-US" sz="4500" dirty="0"/>
              <a:t>with you.”</a:t>
            </a:r>
          </a:p>
        </p:txBody>
      </p:sp>
    </p:spTree>
    <p:extLst>
      <p:ext uri="{BB962C8B-B14F-4D97-AF65-F5344CB8AC3E}">
        <p14:creationId xmlns:p14="http://schemas.microsoft.com/office/powerpoint/2010/main" val="2540293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4D407-2222-4DA7-9AAC-7C612FA01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09" r="17140"/>
          <a:stretch/>
        </p:blipFill>
        <p:spPr>
          <a:xfrm>
            <a:off x="5316279" y="-137696"/>
            <a:ext cx="6875721" cy="6995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83904-904B-4134-A2D9-2F419B10BC87}"/>
              </a:ext>
            </a:extLst>
          </p:cNvPr>
          <p:cNvSpPr txBox="1"/>
          <p:nvPr/>
        </p:nvSpPr>
        <p:spPr>
          <a:xfrm>
            <a:off x="637953" y="890245"/>
            <a:ext cx="404037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Jesus said, </a:t>
            </a:r>
            <a:r>
              <a:rPr lang="en-US" sz="4500" b="1" dirty="0"/>
              <a:t>“It is finished.” </a:t>
            </a:r>
            <a:r>
              <a:rPr lang="en-US" sz="4500" dirty="0"/>
              <a:t>With that, he bowed his head and gave up his spirit</a:t>
            </a:r>
            <a:r>
              <a:rPr lang="en-US" sz="3000" dirty="0"/>
              <a:t>.   (</a:t>
            </a:r>
            <a:r>
              <a:rPr lang="en-US" sz="3000" dirty="0" err="1"/>
              <a:t>Jn</a:t>
            </a:r>
            <a:r>
              <a:rPr lang="en-US" sz="3000" dirty="0"/>
              <a:t> 19:30) </a:t>
            </a:r>
          </a:p>
        </p:txBody>
      </p:sp>
    </p:spTree>
    <p:extLst>
      <p:ext uri="{BB962C8B-B14F-4D97-AF65-F5344CB8AC3E}">
        <p14:creationId xmlns:p14="http://schemas.microsoft.com/office/powerpoint/2010/main" val="1288770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2DAB58-200F-46B4-8E91-F64FE01DD3E8}"/>
              </a:ext>
            </a:extLst>
          </p:cNvPr>
          <p:cNvSpPr txBox="1">
            <a:spLocks/>
          </p:cNvSpPr>
          <p:nvPr/>
        </p:nvSpPr>
        <p:spPr bwMode="gray">
          <a:xfrm>
            <a:off x="991890" y="1424762"/>
            <a:ext cx="10361910" cy="5090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cap="none" dirty="0">
                <a:solidFill>
                  <a:schemeClr val="bg1"/>
                </a:solidFill>
              </a:rPr>
              <a:t>“Jesus said, “Do not hold on to me, for I have not yet returned to the Father. Go instead to my brothers and tell them, ‘I am returning to my Father and your Father, to my God and your God.’”</a:t>
            </a:r>
          </a:p>
          <a:p>
            <a:r>
              <a:rPr lang="en-US" sz="4000" i="1" cap="none" dirty="0">
                <a:solidFill>
                  <a:schemeClr val="bg1"/>
                </a:solidFill>
              </a:rPr>
              <a:t>										(John 20:17)</a:t>
            </a:r>
          </a:p>
        </p:txBody>
      </p:sp>
    </p:spTree>
    <p:extLst>
      <p:ext uri="{BB962C8B-B14F-4D97-AF65-F5344CB8AC3E}">
        <p14:creationId xmlns:p14="http://schemas.microsoft.com/office/powerpoint/2010/main" val="1358175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2DAB58-200F-46B4-8E91-F64FE01DD3E8}"/>
              </a:ext>
            </a:extLst>
          </p:cNvPr>
          <p:cNvSpPr txBox="1">
            <a:spLocks/>
          </p:cNvSpPr>
          <p:nvPr/>
        </p:nvSpPr>
        <p:spPr bwMode="gray">
          <a:xfrm>
            <a:off x="991890" y="1424762"/>
            <a:ext cx="10361910" cy="5090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cap="none" dirty="0">
                <a:solidFill>
                  <a:schemeClr val="bg1"/>
                </a:solidFill>
              </a:rPr>
              <a:t>“surely I am with you always”  (Mt 28:20)</a:t>
            </a:r>
          </a:p>
          <a:p>
            <a:endParaRPr lang="en-US" sz="4000" i="1" cap="none" dirty="0">
              <a:solidFill>
                <a:schemeClr val="bg1"/>
              </a:solidFill>
            </a:endParaRPr>
          </a:p>
          <a:p>
            <a:r>
              <a:rPr lang="en-US" sz="4000" i="1" cap="none" dirty="0">
                <a:solidFill>
                  <a:schemeClr val="bg1"/>
                </a:solidFill>
              </a:rPr>
              <a:t>“I have told you these things, so that in me you may have peace. In this world you will have trouble. But take heart! I have overcome the world.”  (John 16:33)</a:t>
            </a:r>
          </a:p>
          <a:p>
            <a:endParaRPr lang="en-US" sz="4000" i="1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68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2DAB58-200F-46B4-8E91-F64FE01DD3E8}"/>
              </a:ext>
            </a:extLst>
          </p:cNvPr>
          <p:cNvSpPr txBox="1">
            <a:spLocks/>
          </p:cNvSpPr>
          <p:nvPr/>
        </p:nvSpPr>
        <p:spPr bwMode="gray">
          <a:xfrm>
            <a:off x="991890" y="1148315"/>
            <a:ext cx="10361910" cy="5090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cap="none" dirty="0">
                <a:solidFill>
                  <a:schemeClr val="bg1"/>
                </a:solidFill>
              </a:rPr>
              <a:t>This should change everything about how you love, live and look at this life!</a:t>
            </a:r>
          </a:p>
          <a:p>
            <a:endParaRPr lang="en-US" sz="4000" b="1" cap="none" dirty="0">
              <a:solidFill>
                <a:schemeClr val="bg1"/>
              </a:solidFill>
            </a:endParaRPr>
          </a:p>
          <a:p>
            <a:r>
              <a:rPr lang="en-US" sz="4000" b="1" cap="none" dirty="0">
                <a:solidFill>
                  <a:schemeClr val="bg1"/>
                </a:solidFill>
              </a:rPr>
              <a:t>How would you do it differently if you were never trapped, lost or alone again?</a:t>
            </a:r>
          </a:p>
          <a:p>
            <a:r>
              <a:rPr lang="en-US" sz="4000" b="1" cap="none" dirty="0">
                <a:solidFill>
                  <a:schemeClr val="bg1"/>
                </a:solidFill>
              </a:rPr>
              <a:t>If every debt was paid?</a:t>
            </a:r>
          </a:p>
          <a:p>
            <a:endParaRPr lang="en-US" sz="4000" i="1" cap="none" dirty="0">
              <a:solidFill>
                <a:schemeClr val="bg1"/>
              </a:solidFill>
            </a:endParaRPr>
          </a:p>
          <a:p>
            <a:endParaRPr lang="en-US" sz="4000" i="1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3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d91ef19-c909-41e8-922f-b694cd654e9b@namprd11">
            <a:extLst>
              <a:ext uri="{FF2B5EF4-FFF2-40B4-BE49-F238E27FC236}">
                <a16:creationId xmlns:a16="http://schemas.microsoft.com/office/drawing/2014/main" id="{BB31F5AF-610B-402B-87E9-068A4B5D5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4599"/>
          <a:stretch/>
        </p:blipFill>
        <p:spPr bwMode="auto">
          <a:xfrm>
            <a:off x="4408968" y="15582"/>
            <a:ext cx="7783032" cy="684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662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2DAB58-200F-46B4-8E91-F64FE01DD3E8}"/>
              </a:ext>
            </a:extLst>
          </p:cNvPr>
          <p:cNvSpPr txBox="1">
            <a:spLocks/>
          </p:cNvSpPr>
          <p:nvPr/>
        </p:nvSpPr>
        <p:spPr bwMode="gray">
          <a:xfrm>
            <a:off x="991890" y="1148315"/>
            <a:ext cx="10361910" cy="5090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cap="none" dirty="0">
                <a:solidFill>
                  <a:schemeClr val="bg1"/>
                </a:solidFill>
              </a:rPr>
              <a:t>This should change everything about how you </a:t>
            </a:r>
            <a:r>
              <a:rPr lang="en-US" sz="4000" b="1" cap="none" dirty="0">
                <a:solidFill>
                  <a:srgbClr val="FFFF00"/>
                </a:solidFill>
              </a:rPr>
              <a:t>love</a:t>
            </a:r>
            <a:r>
              <a:rPr lang="en-US" sz="4000" b="1" cap="none" dirty="0">
                <a:solidFill>
                  <a:schemeClr val="bg1"/>
                </a:solidFill>
              </a:rPr>
              <a:t>, live and look at this life!</a:t>
            </a:r>
          </a:p>
          <a:p>
            <a:endParaRPr lang="en-US" sz="4000" b="1" cap="none" dirty="0">
              <a:solidFill>
                <a:schemeClr val="bg1"/>
              </a:solidFill>
            </a:endParaRPr>
          </a:p>
          <a:p>
            <a:r>
              <a:rPr lang="en-US" sz="4000" b="1" cap="none" dirty="0">
                <a:solidFill>
                  <a:schemeClr val="bg1"/>
                </a:solidFill>
              </a:rPr>
              <a:t>How would you </a:t>
            </a:r>
            <a:r>
              <a:rPr lang="en-US" sz="4000" b="1" cap="none" dirty="0">
                <a:solidFill>
                  <a:srgbClr val="FFFF00"/>
                </a:solidFill>
              </a:rPr>
              <a:t>love </a:t>
            </a:r>
            <a:r>
              <a:rPr lang="en-US" sz="4000" b="1" cap="none" dirty="0">
                <a:solidFill>
                  <a:schemeClr val="bg1"/>
                </a:solidFill>
              </a:rPr>
              <a:t>differently if you were never trapped, lost or alone again?</a:t>
            </a:r>
          </a:p>
          <a:p>
            <a:r>
              <a:rPr lang="en-US" sz="4000" b="1" cap="none" dirty="0">
                <a:solidFill>
                  <a:schemeClr val="bg1"/>
                </a:solidFill>
              </a:rPr>
              <a:t>If every debt was paid?</a:t>
            </a:r>
          </a:p>
          <a:p>
            <a:endParaRPr lang="en-US" sz="4000" i="1" cap="none" dirty="0">
              <a:solidFill>
                <a:schemeClr val="bg1"/>
              </a:solidFill>
            </a:endParaRPr>
          </a:p>
          <a:p>
            <a:endParaRPr lang="en-US" sz="4000" i="1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45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2DAB58-200F-46B4-8E91-F64FE01DD3E8}"/>
              </a:ext>
            </a:extLst>
          </p:cNvPr>
          <p:cNvSpPr txBox="1">
            <a:spLocks/>
          </p:cNvSpPr>
          <p:nvPr/>
        </p:nvSpPr>
        <p:spPr bwMode="gray">
          <a:xfrm>
            <a:off x="991890" y="1148315"/>
            <a:ext cx="10361910" cy="5090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cap="none" dirty="0">
                <a:solidFill>
                  <a:schemeClr val="bg1"/>
                </a:solidFill>
              </a:rPr>
              <a:t>This should change everything about how you love, </a:t>
            </a:r>
            <a:r>
              <a:rPr lang="en-US" sz="4000" b="1" cap="none" dirty="0">
                <a:solidFill>
                  <a:srgbClr val="FFFF00"/>
                </a:solidFill>
              </a:rPr>
              <a:t>live</a:t>
            </a:r>
            <a:r>
              <a:rPr lang="en-US" sz="4000" b="1" cap="none" dirty="0">
                <a:solidFill>
                  <a:schemeClr val="bg1"/>
                </a:solidFill>
              </a:rPr>
              <a:t> and look at this life!</a:t>
            </a:r>
          </a:p>
          <a:p>
            <a:endParaRPr lang="en-US" sz="4000" b="1" cap="none" dirty="0">
              <a:solidFill>
                <a:schemeClr val="bg1"/>
              </a:solidFill>
            </a:endParaRPr>
          </a:p>
          <a:p>
            <a:r>
              <a:rPr lang="en-US" sz="4000" b="1" cap="none" dirty="0">
                <a:solidFill>
                  <a:schemeClr val="bg1"/>
                </a:solidFill>
              </a:rPr>
              <a:t>How would you </a:t>
            </a:r>
            <a:r>
              <a:rPr lang="en-US" sz="4000" b="1" cap="none" dirty="0">
                <a:solidFill>
                  <a:srgbClr val="FFFF00"/>
                </a:solidFill>
              </a:rPr>
              <a:t>live </a:t>
            </a:r>
            <a:r>
              <a:rPr lang="en-US" sz="4000" b="1" cap="none" dirty="0">
                <a:solidFill>
                  <a:schemeClr val="bg1"/>
                </a:solidFill>
              </a:rPr>
              <a:t>differently if you were never trapped, lost or alone again?</a:t>
            </a:r>
          </a:p>
          <a:p>
            <a:r>
              <a:rPr lang="en-US" sz="4000" b="1" cap="none" dirty="0">
                <a:solidFill>
                  <a:schemeClr val="bg1"/>
                </a:solidFill>
              </a:rPr>
              <a:t>If every debt was paid?</a:t>
            </a:r>
          </a:p>
          <a:p>
            <a:endParaRPr lang="en-US" sz="4000" i="1" cap="none" dirty="0">
              <a:solidFill>
                <a:schemeClr val="bg1"/>
              </a:solidFill>
            </a:endParaRPr>
          </a:p>
          <a:p>
            <a:endParaRPr lang="en-US" sz="4000" i="1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3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2DAB58-200F-46B4-8E91-F64FE01DD3E8}"/>
              </a:ext>
            </a:extLst>
          </p:cNvPr>
          <p:cNvSpPr txBox="1">
            <a:spLocks/>
          </p:cNvSpPr>
          <p:nvPr/>
        </p:nvSpPr>
        <p:spPr bwMode="gray">
          <a:xfrm>
            <a:off x="991890" y="1148315"/>
            <a:ext cx="10361910" cy="5090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cap="none" dirty="0">
                <a:solidFill>
                  <a:schemeClr val="bg1"/>
                </a:solidFill>
              </a:rPr>
              <a:t>This should change everything about how you love, live and </a:t>
            </a:r>
            <a:r>
              <a:rPr lang="en-US" sz="4000" b="1" cap="none" dirty="0">
                <a:solidFill>
                  <a:srgbClr val="FFFF00"/>
                </a:solidFill>
              </a:rPr>
              <a:t>look at this life</a:t>
            </a:r>
            <a:r>
              <a:rPr lang="en-US" sz="4000" b="1" cap="none" dirty="0">
                <a:solidFill>
                  <a:schemeClr val="bg1"/>
                </a:solidFill>
              </a:rPr>
              <a:t>!</a:t>
            </a:r>
          </a:p>
          <a:p>
            <a:endParaRPr lang="en-US" sz="4000" b="1" cap="none" dirty="0">
              <a:solidFill>
                <a:schemeClr val="bg1"/>
              </a:solidFill>
            </a:endParaRPr>
          </a:p>
          <a:p>
            <a:r>
              <a:rPr lang="en-US" sz="4000" b="1" cap="none" dirty="0">
                <a:solidFill>
                  <a:schemeClr val="bg1"/>
                </a:solidFill>
              </a:rPr>
              <a:t>How would you </a:t>
            </a:r>
            <a:r>
              <a:rPr lang="en-US" sz="4000" b="1" cap="none" dirty="0">
                <a:solidFill>
                  <a:srgbClr val="FFFF00"/>
                </a:solidFill>
              </a:rPr>
              <a:t>look at this life </a:t>
            </a:r>
            <a:r>
              <a:rPr lang="en-US" sz="4000" b="1" cap="none" dirty="0">
                <a:solidFill>
                  <a:schemeClr val="bg1"/>
                </a:solidFill>
              </a:rPr>
              <a:t>differently if you were never trapped, lost or alone again?  If every debt was paid?</a:t>
            </a:r>
          </a:p>
          <a:p>
            <a:endParaRPr lang="en-US" sz="4000" i="1" cap="none" dirty="0">
              <a:solidFill>
                <a:schemeClr val="bg1"/>
              </a:solidFill>
            </a:endParaRPr>
          </a:p>
          <a:p>
            <a:endParaRPr lang="en-US" sz="4000" i="1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68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FE9908-E280-4696-BC3C-3DF97AD4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C8F1A51-0E3E-4656-B3FA-DC5D224B8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693" y="701023"/>
            <a:ext cx="10140614" cy="5455954"/>
          </a:xfrm>
        </p:spPr>
        <p:txBody>
          <a:bodyPr anchor="t"/>
          <a:lstStyle/>
          <a:p>
            <a:br>
              <a:rPr lang="en-US" sz="5000" dirty="0"/>
            </a:br>
            <a:r>
              <a:rPr lang="en-US" sz="5000" dirty="0"/>
              <a:t>“All I am I give to you.</a:t>
            </a:r>
            <a:br>
              <a:rPr lang="en-US" sz="5000" dirty="0"/>
            </a:br>
            <a:r>
              <a:rPr lang="en-US" sz="5000" dirty="0"/>
              <a:t> All I have (my family)</a:t>
            </a:r>
            <a:br>
              <a:rPr lang="en-US" sz="5000" dirty="0"/>
            </a:br>
            <a:r>
              <a:rPr lang="en-US" sz="5000" dirty="0"/>
              <a:t> I share with you.”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41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d91ef19-c909-41e8-922f-b694cd654e9b@namprd11">
            <a:extLst>
              <a:ext uri="{FF2B5EF4-FFF2-40B4-BE49-F238E27FC236}">
                <a16:creationId xmlns:a16="http://schemas.microsoft.com/office/drawing/2014/main" id="{BB31F5AF-610B-402B-87E9-068A4B5D5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4599"/>
          <a:stretch/>
        </p:blipFill>
        <p:spPr bwMode="auto">
          <a:xfrm>
            <a:off x="4408968" y="15582"/>
            <a:ext cx="7783032" cy="684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32E5C9-A14A-4243-B06E-598CBA217F12}"/>
              </a:ext>
            </a:extLst>
          </p:cNvPr>
          <p:cNvSpPr txBox="1"/>
          <p:nvPr/>
        </p:nvSpPr>
        <p:spPr>
          <a:xfrm>
            <a:off x="637953" y="1467021"/>
            <a:ext cx="4040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“All I am</a:t>
            </a:r>
          </a:p>
          <a:p>
            <a:r>
              <a:rPr lang="en-US" sz="4500" dirty="0"/>
              <a:t>I give</a:t>
            </a:r>
          </a:p>
          <a:p>
            <a:r>
              <a:rPr lang="en-US" sz="4500" dirty="0"/>
              <a:t>to you.</a:t>
            </a:r>
          </a:p>
          <a:p>
            <a:r>
              <a:rPr lang="en-US" sz="4500" dirty="0"/>
              <a:t>All I have</a:t>
            </a:r>
          </a:p>
          <a:p>
            <a:r>
              <a:rPr lang="en-US" sz="4500" dirty="0"/>
              <a:t>I share</a:t>
            </a:r>
          </a:p>
          <a:p>
            <a:r>
              <a:rPr lang="en-US" sz="4500" dirty="0"/>
              <a:t>with you.”</a:t>
            </a:r>
          </a:p>
        </p:txBody>
      </p:sp>
    </p:spTree>
    <p:extLst>
      <p:ext uri="{BB962C8B-B14F-4D97-AF65-F5344CB8AC3E}">
        <p14:creationId xmlns:p14="http://schemas.microsoft.com/office/powerpoint/2010/main" val="259385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6dac05b-294b-40ca-8849-494dde4de043@namprd11">
            <a:extLst>
              <a:ext uri="{FF2B5EF4-FFF2-40B4-BE49-F238E27FC236}">
                <a16:creationId xmlns:a16="http://schemas.microsoft.com/office/drawing/2014/main" id="{64CBBF95-39C1-47CC-AD67-F4B708ADD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5552" y="949484"/>
            <a:ext cx="8098119" cy="619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8379A-53FE-409A-BEF3-EF7328458CD4}"/>
              </a:ext>
            </a:extLst>
          </p:cNvPr>
          <p:cNvSpPr txBox="1"/>
          <p:nvPr/>
        </p:nvSpPr>
        <p:spPr>
          <a:xfrm>
            <a:off x="637953" y="1467021"/>
            <a:ext cx="4040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“All I am</a:t>
            </a:r>
          </a:p>
          <a:p>
            <a:r>
              <a:rPr lang="en-US" sz="4500" dirty="0"/>
              <a:t>I give</a:t>
            </a:r>
          </a:p>
          <a:p>
            <a:r>
              <a:rPr lang="en-US" sz="4500" dirty="0"/>
              <a:t>to you.</a:t>
            </a:r>
          </a:p>
          <a:p>
            <a:r>
              <a:rPr lang="en-US" sz="4500" dirty="0"/>
              <a:t>All I have</a:t>
            </a:r>
          </a:p>
          <a:p>
            <a:r>
              <a:rPr lang="en-US" sz="4500" dirty="0"/>
              <a:t>I share</a:t>
            </a:r>
          </a:p>
          <a:p>
            <a:r>
              <a:rPr lang="en-US" sz="4500" dirty="0"/>
              <a:t>with you.”</a:t>
            </a:r>
          </a:p>
        </p:txBody>
      </p:sp>
    </p:spTree>
    <p:extLst>
      <p:ext uri="{BB962C8B-B14F-4D97-AF65-F5344CB8AC3E}">
        <p14:creationId xmlns:p14="http://schemas.microsoft.com/office/powerpoint/2010/main" val="1654041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6dac05b-294b-40ca-8849-494dde4de043@namprd11">
            <a:extLst>
              <a:ext uri="{FF2B5EF4-FFF2-40B4-BE49-F238E27FC236}">
                <a16:creationId xmlns:a16="http://schemas.microsoft.com/office/drawing/2014/main" id="{64CBBF95-39C1-47CC-AD67-F4B708ADD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5552" y="949484"/>
            <a:ext cx="8098119" cy="619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8379A-53FE-409A-BEF3-EF7328458CD4}"/>
              </a:ext>
            </a:extLst>
          </p:cNvPr>
          <p:cNvSpPr txBox="1"/>
          <p:nvPr/>
        </p:nvSpPr>
        <p:spPr>
          <a:xfrm>
            <a:off x="637953" y="1467021"/>
            <a:ext cx="40403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She got</a:t>
            </a:r>
          </a:p>
          <a:p>
            <a:r>
              <a:rPr lang="en-US" sz="4500" dirty="0"/>
              <a:t>my debt</a:t>
            </a:r>
          </a:p>
          <a:p>
            <a:r>
              <a:rPr lang="en-US" sz="4500" dirty="0"/>
              <a:t>and I got</a:t>
            </a:r>
          </a:p>
          <a:p>
            <a:r>
              <a:rPr lang="en-US" sz="4500" dirty="0"/>
              <a:t>her riches</a:t>
            </a:r>
          </a:p>
        </p:txBody>
      </p:sp>
    </p:spTree>
    <p:extLst>
      <p:ext uri="{BB962C8B-B14F-4D97-AF65-F5344CB8AC3E}">
        <p14:creationId xmlns:p14="http://schemas.microsoft.com/office/powerpoint/2010/main" val="504628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67F8F2-172B-4BFD-867D-3DA2A273A177}"/>
              </a:ext>
            </a:extLst>
          </p:cNvPr>
          <p:cNvSpPr txBox="1">
            <a:spLocks/>
          </p:cNvSpPr>
          <p:nvPr/>
        </p:nvSpPr>
        <p:spPr bwMode="gray">
          <a:xfrm>
            <a:off x="293914" y="4635103"/>
            <a:ext cx="11625943" cy="2677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/>
              <a:t>HE CAME TO TAKE OUR DEBT AND GIVE US HIS RICHES BECAUSE HE LOVED US SO MUCH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7187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FE9908-E280-4696-BC3C-3DF97AD4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65B44D-8AED-4CC2-B6AD-590B936F9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172" y="831922"/>
            <a:ext cx="10140614" cy="2677648"/>
          </a:xfrm>
        </p:spPr>
        <p:txBody>
          <a:bodyPr anchor="t"/>
          <a:lstStyle/>
          <a:p>
            <a:r>
              <a:rPr lang="en-US" dirty="0"/>
              <a:t>[Week/Debt #1] </a:t>
            </a:r>
            <a:br>
              <a:rPr lang="en-US" b="1" dirty="0"/>
            </a:br>
            <a:r>
              <a:rPr lang="en-US" b="1" dirty="0"/>
              <a:t>We are </a:t>
            </a:r>
            <a:r>
              <a:rPr lang="en-US" b="1" u="sng" dirty="0"/>
              <a:t>trapped</a:t>
            </a:r>
            <a:br>
              <a:rPr lang="en-US" b="1" dirty="0"/>
            </a:br>
            <a:r>
              <a:rPr lang="en-US" b="1" dirty="0"/>
              <a:t>in a broken world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The world’s way </a:t>
            </a:r>
            <a:r>
              <a:rPr lang="en-US" u="sng" dirty="0"/>
              <a:t>always</a:t>
            </a:r>
            <a:r>
              <a:rPr lang="en-US" dirty="0"/>
              <a:t> end in painful brokenness </a:t>
            </a:r>
          </a:p>
        </p:txBody>
      </p:sp>
    </p:spTree>
    <p:extLst>
      <p:ext uri="{BB962C8B-B14F-4D97-AF65-F5344CB8AC3E}">
        <p14:creationId xmlns:p14="http://schemas.microsoft.com/office/powerpoint/2010/main" val="835503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FE9908-E280-4696-BC3C-3DF97AD4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65B44D-8AED-4CC2-B6AD-590B936F9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172" y="725597"/>
            <a:ext cx="10739642" cy="2677648"/>
          </a:xfrm>
        </p:spPr>
        <p:txBody>
          <a:bodyPr anchor="t"/>
          <a:lstStyle/>
          <a:p>
            <a:r>
              <a:rPr lang="en-US" dirty="0"/>
              <a:t>[Week/Debt #2] </a:t>
            </a:r>
            <a:br>
              <a:rPr lang="en-US" dirty="0"/>
            </a:br>
            <a:r>
              <a:rPr lang="en-US" b="1" dirty="0"/>
              <a:t>We are </a:t>
            </a:r>
            <a:r>
              <a:rPr lang="en-US" b="1" u="sng" dirty="0"/>
              <a:t>lost</a:t>
            </a:r>
            <a:br>
              <a:rPr lang="en-US" b="1" dirty="0"/>
            </a:br>
            <a:r>
              <a:rPr lang="en-US" b="1" dirty="0"/>
              <a:t>in our sinful nature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We can’t say no to ourselves and we fight against eternal life</a:t>
            </a:r>
          </a:p>
        </p:txBody>
      </p:sp>
    </p:spTree>
    <p:extLst>
      <p:ext uri="{BB962C8B-B14F-4D97-AF65-F5344CB8AC3E}">
        <p14:creationId xmlns:p14="http://schemas.microsoft.com/office/powerpoint/2010/main" val="33142652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4983</TotalTime>
  <Words>1997</Words>
  <Application>Microsoft Office PowerPoint</Application>
  <PresentationFormat>Widescreen</PresentationFormat>
  <Paragraphs>386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Century Gothic</vt:lpstr>
      <vt:lpstr>Wingdings 3</vt:lpstr>
      <vt:lpstr>Ion Boardroom</vt:lpstr>
      <vt:lpstr>PowerPoint Presentation</vt:lpstr>
      <vt:lpstr>HERE IS THE AMAZING LOVE OF JESUS:  He takes on our story of defeat so He can give us  His story of victory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[Week/Debt #1]  We are trapped in a broken world  The world’s way always end in painful brokenness </vt:lpstr>
      <vt:lpstr>[Week/Debt #2]  We are lost in our sinful nature  We can’t say no to ourselves and we fight against eternal life</vt:lpstr>
      <vt:lpstr>PowerPoint Presentation</vt:lpstr>
      <vt:lpstr>[Week/Debt #3]  We are alone in our hearts  A broken world and selfish nature repels true togetherness</vt:lpstr>
      <vt:lpstr>PowerPoint Presentation</vt:lpstr>
      <vt:lpstr>JESUS IS NEVER JUST JESUS! </vt:lpstr>
      <vt:lpstr>JESUS IS NEVER JUST JESUS! (He is never alone)  </vt:lpstr>
      <vt:lpstr>JESUS IS NEVER JUST JESUS! (He is never alone)  The Father always loves the Son in the joy of the Holy Spirit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“In my Father’s house are many rooms; if it were not so, I would have told you. I am going there to prepare a place for you.” (John 14:2)  </vt:lpstr>
      <vt:lpstr> “Jesus replied, “If anyone loves me, he will obey my teaching. My Father will love him, and we will come to him and make our home with him.” (John 14:23)  </vt:lpstr>
      <vt:lpstr> “And I will ask the Father, and he will give you another Counselor to be with you forever— the Spirit of truth [the Holy Spirit] . . .he will be in you. I will not leave you as orphans; I will come to you.” (John 14:16-18)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“All I am I give to you.  All I have (my family)  I share with you.”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VanSlyke</dc:creator>
  <cp:lastModifiedBy>BlueUser </cp:lastModifiedBy>
  <cp:revision>113</cp:revision>
  <cp:lastPrinted>2017-09-28T19:48:31Z</cp:lastPrinted>
  <dcterms:created xsi:type="dcterms:W3CDTF">2017-09-26T19:55:01Z</dcterms:created>
  <dcterms:modified xsi:type="dcterms:W3CDTF">2017-10-15T11:43:51Z</dcterms:modified>
</cp:coreProperties>
</file>